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55" r:id="rId3"/>
  </p:sldMasterIdLst>
  <p:notesMasterIdLst>
    <p:notesMasterId r:id="rId6"/>
  </p:notesMasterIdLst>
  <p:handoutMasterIdLst>
    <p:handoutMasterId r:id="rId36"/>
  </p:handoutMasterIdLst>
  <p:sldIdLst>
    <p:sldId id="11089984" r:id="rId4"/>
    <p:sldId id="11089915" r:id="rId5"/>
    <p:sldId id="11090021" r:id="rId7"/>
    <p:sldId id="11090022" r:id="rId8"/>
    <p:sldId id="11090056" r:id="rId9"/>
    <p:sldId id="11090195" r:id="rId10"/>
    <p:sldId id="11090101" r:id="rId11"/>
    <p:sldId id="11090146" r:id="rId12"/>
    <p:sldId id="11090145" r:id="rId13"/>
    <p:sldId id="11090200" r:id="rId14"/>
    <p:sldId id="11090198" r:id="rId15"/>
    <p:sldId id="11090199" r:id="rId16"/>
    <p:sldId id="11089981" r:id="rId17"/>
    <p:sldId id="11089927" r:id="rId18"/>
    <p:sldId id="11089925" r:id="rId19"/>
    <p:sldId id="11089975" r:id="rId20"/>
    <p:sldId id="11089962" r:id="rId21"/>
    <p:sldId id="11089976" r:id="rId22"/>
    <p:sldId id="11090130" r:id="rId23"/>
    <p:sldId id="11089978" r:id="rId24"/>
    <p:sldId id="11090150" r:id="rId25"/>
    <p:sldId id="11090149" r:id="rId26"/>
    <p:sldId id="11090154" r:id="rId27"/>
    <p:sldId id="11090156" r:id="rId28"/>
    <p:sldId id="11090155" r:id="rId29"/>
    <p:sldId id="11090181" r:id="rId30"/>
    <p:sldId id="11090178" r:id="rId31"/>
    <p:sldId id="11090179" r:id="rId32"/>
    <p:sldId id="11090180" r:id="rId33"/>
    <p:sldId id="11090182" r:id="rId34"/>
    <p:sldId id="11090193" r:id="rId35"/>
  </p:sldIdLst>
  <p:sldSz cx="12192000" cy="6858000"/>
  <p:notesSz cx="6858000" cy="9144000"/>
  <p:embeddedFontLst>
    <p:embeddedFont>
      <p:font typeface="微软雅黑" panose="020B0503020204020204" pitchFamily="34" charset="-122"/>
      <p:regular r:id="rId41"/>
    </p:embeddedFont>
    <p:embeddedFont>
      <p:font typeface="Calibri" panose="020F0502020204030204"/>
      <p:regular r:id="rId42"/>
      <p:bold r:id="rId43"/>
      <p:italic r:id="rId44"/>
      <p:boldItalic r:id="rId45"/>
    </p:embeddedFont>
    <p:embeddedFont>
      <p:font typeface="Calibri" panose="020F0502020204030204" charset="0"/>
      <p:regular r:id="rId46"/>
      <p:bold r:id="rId47"/>
      <p:italic r:id="rId48"/>
      <p:boldItalic r:id="rId49"/>
    </p:embeddedFont>
    <p:embeddedFont>
      <p:font typeface="华文新魏" panose="02010800040101010101" charset="-122"/>
      <p:regular r:id="rId50"/>
    </p:embeddedFont>
    <p:embeddedFont>
      <p:font typeface="黑体" panose="02010609060101010101" charset="-122"/>
      <p:regular r:id="rId51"/>
    </p:embeddedFont>
  </p:embeddedFontLst>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功" id="{67E8F054-BEF4-4551-BEDD-B9C925A7244B}">
          <p14:sldIdLst>
            <p14:sldId id="11089984"/>
            <p14:sldId id="11089915"/>
            <p14:sldId id="11090021"/>
            <p14:sldId id="11090022"/>
            <p14:sldId id="11090056"/>
            <p14:sldId id="11090195"/>
            <p14:sldId id="11090101"/>
            <p14:sldId id="11090146"/>
            <p14:sldId id="11090145"/>
            <p14:sldId id="11090200"/>
            <p14:sldId id="11090198"/>
            <p14:sldId id="11090199"/>
          </p14:sldIdLst>
        </p14:section>
        <p14:section name="功率" id="{AE6FAA6E-280B-4383-A6F4-9E0C4DD0FC29}">
          <p14:sldIdLst>
            <p14:sldId id="11089981"/>
            <p14:sldId id="11089927"/>
            <p14:sldId id="11089925"/>
          </p14:sldIdLst>
        </p14:section>
        <p14:section name="机车启动" id="{A20B0074-0E66-476A-AF46-BE78F5B832E1}">
          <p14:sldIdLst>
            <p14:sldId id="11089975"/>
            <p14:sldId id="11089962"/>
            <p14:sldId id="11089976"/>
            <p14:sldId id="11090130"/>
            <p14:sldId id="11089978"/>
          </p14:sldIdLst>
        </p14:section>
        <p14:section name="摩擦力做功" id="{6664D81C-F093-4C17-AE56-ED1757BDD32C}">
          <p14:sldIdLst>
            <p14:sldId id="11090150"/>
            <p14:sldId id="11090149"/>
            <p14:sldId id="11090154"/>
            <p14:sldId id="11090156"/>
            <p14:sldId id="11090155"/>
          </p14:sldIdLst>
        </p14:section>
        <p14:section name="变力做功" id="{417931B6-90D2-415A-9879-6FFAF3707AB4}">
          <p14:sldIdLst>
            <p14:sldId id="11090181"/>
            <p14:sldId id="11090178"/>
            <p14:sldId id="11090179"/>
            <p14:sldId id="11090180"/>
            <p14:sldId id="11090182"/>
            <p14:sldId id="11090193"/>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ng feng" initials="Df" lastIdx="0" clrIdx="0"/>
  <p:cmAuthor id="2" name="作者" initials="A" lastIdx="0" clrIdx="1"/>
  <p:cmAuthor id="0" name="Admin" initials="" lastIdx="0" clrIdx="0"/>
  <p:cmAuthor id="3" name="宝宝" initials="宝宝" lastIdx="0" clrIdx="1"/>
  <p:cmAuthor id="4" name="DELL" initials="D" lastIdx="0" clrIdx="3"/>
  <p:cmAuthor id="5" name="宋洁然" initials="宋" lastIdx="0" clrIdx="1"/>
  <p:cmAuthor id="6" name="ming qiu" initials="m" lastIdx="0" clrIdx="1"/>
  <p:cmAuthor id="7" name="1206988966@qq.com" initials="1" lastIdx="0" clrIdx="2"/>
  <p:cmAuthor id="8" name="姜伟光" initials="姜" lastIdx="0" clrIdx="0"/>
  <p:cmAuthor id="9" name="王 昭君" initials="王" lastIdx="0" clrIdx="4"/>
  <p:cmAuthor id="10" name="yyyaogd@126.com" initials="y" lastIdx="0" clrIdx="0"/>
  <p:cmAuthor id="11" name="cqw" initials="c"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9524" autoAdjust="0"/>
    <p:restoredTop sz="95244" autoAdjust="0"/>
  </p:normalViewPr>
  <p:slideViewPr>
    <p:cSldViewPr snapToGrid="0">
      <p:cViewPr>
        <p:scale>
          <a:sx n="80" d="100"/>
          <a:sy n="80" d="100"/>
        </p:scale>
        <p:origin x="576" y="192"/>
      </p:cViewPr>
      <p:guideLst/>
    </p:cSldViewPr>
  </p:slideViewPr>
  <p:notesTextViewPr>
    <p:cViewPr>
      <p:scale>
        <a:sx n="3" d="2"/>
        <a:sy n="3" d="2"/>
      </p:scale>
      <p:origin x="0" y="0"/>
    </p:cViewPr>
  </p:notesTextViewPr>
  <p:sorterViewPr>
    <p:cViewPr>
      <p:scale>
        <a:sx n="75" d="100"/>
        <a:sy n="75" d="100"/>
      </p:scale>
      <p:origin x="0" y="-4138"/>
    </p:cViewPr>
  </p:sorter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2" Type="http://schemas.openxmlformats.org/officeDocument/2006/relationships/tags" Target="tags/tag1433.xml"/><Relationship Id="rId51" Type="http://schemas.openxmlformats.org/officeDocument/2006/relationships/font" Target="fonts/font11.fntdata"/><Relationship Id="rId50" Type="http://schemas.openxmlformats.org/officeDocument/2006/relationships/font" Target="fonts/font10.fntdata"/><Relationship Id="rId5" Type="http://schemas.openxmlformats.org/officeDocument/2006/relationships/slide" Target="slides/slide2.xml"/><Relationship Id="rId49" Type="http://schemas.openxmlformats.org/officeDocument/2006/relationships/font" Target="fonts/font9.fntdata"/><Relationship Id="rId48" Type="http://schemas.openxmlformats.org/officeDocument/2006/relationships/font" Target="fonts/font8.fntdata"/><Relationship Id="rId47" Type="http://schemas.openxmlformats.org/officeDocument/2006/relationships/font" Target="fonts/font7.fntdata"/><Relationship Id="rId46" Type="http://schemas.openxmlformats.org/officeDocument/2006/relationships/font" Target="fonts/font6.fntdata"/><Relationship Id="rId45" Type="http://schemas.openxmlformats.org/officeDocument/2006/relationships/font" Target="fonts/font5.fntdata"/><Relationship Id="rId44" Type="http://schemas.openxmlformats.org/officeDocument/2006/relationships/font" Target="fonts/font4.fntdata"/><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commentAuthors" Target="commentAuthors.xml"/><Relationship Id="rId4" Type="http://schemas.openxmlformats.org/officeDocument/2006/relationships/slide" Target="slides/slide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50.wmf"/><Relationship Id="rId7" Type="http://schemas.openxmlformats.org/officeDocument/2006/relationships/image" Target="../media/image39.wmf"/><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wmf"/><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9" Type="http://schemas.openxmlformats.org/officeDocument/2006/relationships/image" Target="../media/image50.wmf"/><Relationship Id="rId8" Type="http://schemas.openxmlformats.org/officeDocument/2006/relationships/image" Target="../media/image47.wmf"/><Relationship Id="rId7" Type="http://schemas.openxmlformats.org/officeDocument/2006/relationships/image" Target="../media/image46.wmf"/><Relationship Id="rId6" Type="http://schemas.openxmlformats.org/officeDocument/2006/relationships/image" Target="../media/image52.wmf"/><Relationship Id="rId5" Type="http://schemas.openxmlformats.org/officeDocument/2006/relationships/image" Target="../media/image48.wmf"/><Relationship Id="rId4" Type="http://schemas.openxmlformats.org/officeDocument/2006/relationships/image" Target="../media/image45.wmf"/><Relationship Id="rId3" Type="http://schemas.openxmlformats.org/officeDocument/2006/relationships/image" Target="../media/image51.wmf"/><Relationship Id="rId2" Type="http://schemas.openxmlformats.org/officeDocument/2006/relationships/image" Target="../media/image39.wmf"/><Relationship Id="rId11" Type="http://schemas.openxmlformats.org/officeDocument/2006/relationships/image" Target="../media/image54.wmf"/><Relationship Id="rId10" Type="http://schemas.openxmlformats.org/officeDocument/2006/relationships/image" Target="../media/image53.wmf"/><Relationship Id="rId1" Type="http://schemas.openxmlformats.org/officeDocument/2006/relationships/image" Target="../media/image44.wmf"/></Relationships>
</file>

<file path=ppt/drawings/_rels/vmlDrawing13.vml.rels><?xml version="1.0" encoding="UTF-8" standalone="yes"?>
<Relationships xmlns="http://schemas.openxmlformats.org/package/2006/relationships"><Relationship Id="rId6" Type="http://schemas.openxmlformats.org/officeDocument/2006/relationships/image" Target="../media/image59.wmf"/><Relationship Id="rId5" Type="http://schemas.openxmlformats.org/officeDocument/2006/relationships/image" Target="../media/image48.wmf"/><Relationship Id="rId4" Type="http://schemas.openxmlformats.org/officeDocument/2006/relationships/image" Target="../media/image58.wmf"/><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6.vml.rels><?xml version="1.0" encoding="UTF-8" standalone="yes"?>
<Relationships xmlns="http://schemas.openxmlformats.org/package/2006/relationships"><Relationship Id="rId4" Type="http://schemas.openxmlformats.org/officeDocument/2006/relationships/image" Target="../media/image76.wmf"/><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32.wmf"/><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5" Type="http://schemas.openxmlformats.org/officeDocument/2006/relationships/theme" Target="../theme/theme4.xml"/><Relationship Id="rId4" Type="http://schemas.openxmlformats.org/officeDocument/2006/relationships/tags" Target="../tags/tag1432.xml"/><Relationship Id="rId3" Type="http://schemas.openxmlformats.org/officeDocument/2006/relationships/tags" Target="../tags/tag1431.xml"/><Relationship Id="rId2" Type="http://schemas.openxmlformats.org/officeDocument/2006/relationships/tags" Target="../tags/tag1430.xml"/><Relationship Id="rId1" Type="http://schemas.openxmlformats.org/officeDocument/2006/relationships/tags" Target="../tags/tag142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1"/>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custDataLst>
              <p:tags r:id="rId2"/>
            </p:custDataLst>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custDataLst>
              <p:tags r:id="rId3"/>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custDataLst>
              <p:tags r:id="rId4"/>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tags" Target="../tags/tag1428.xml"/><Relationship Id="rId5" Type="http://schemas.openxmlformats.org/officeDocument/2006/relationships/tags" Target="../tags/tag1427.xml"/><Relationship Id="rId4" Type="http://schemas.openxmlformats.org/officeDocument/2006/relationships/tags" Target="../tags/tag1426.xml"/><Relationship Id="rId3" Type="http://schemas.openxmlformats.org/officeDocument/2006/relationships/tags" Target="../tags/tag1425.xml"/><Relationship Id="rId2" Type="http://schemas.openxmlformats.org/officeDocument/2006/relationships/tags" Target="../tags/tag1424.xml"/><Relationship Id="rId1" Type="http://schemas.openxmlformats.org/officeDocument/2006/relationships/tags" Target="../tags/tag14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1"/>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2"/>
            </p:custDataLst>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custDataLst>
              <p:tags r:id="rId3"/>
            </p:custDataLst>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custDataLst>
              <p:tags r:id="rId4"/>
            </p:custDataLst>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custDataLst>
              <p:tags r:id="rId5"/>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custDataLst>
              <p:tags r:id="rId6"/>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tags" Target="../tags/tag398.xml"/><Relationship Id="rId3" Type="http://schemas.openxmlformats.org/officeDocument/2006/relationships/tags" Target="../tags/tag397.xm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4" Type="http://schemas.openxmlformats.org/officeDocument/2006/relationships/tags" Target="../tags/tag467.xml"/><Relationship Id="rId3" Type="http://schemas.openxmlformats.org/officeDocument/2006/relationships/tags" Target="../tags/tag466.xml"/><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4" Type="http://schemas.openxmlformats.org/officeDocument/2006/relationships/tags" Target="../tags/tag563.xml"/><Relationship Id="rId3" Type="http://schemas.openxmlformats.org/officeDocument/2006/relationships/tags" Target="../tags/tag562.xml"/><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4" Type="http://schemas.openxmlformats.org/officeDocument/2006/relationships/tags" Target="../tags/tag595.xml"/><Relationship Id="rId3" Type="http://schemas.openxmlformats.org/officeDocument/2006/relationships/tags" Target="../tags/tag594.xml"/><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4" Type="http://schemas.openxmlformats.org/officeDocument/2006/relationships/tags" Target="../tags/tag710.xml"/><Relationship Id="rId3" Type="http://schemas.openxmlformats.org/officeDocument/2006/relationships/tags" Target="../tags/tag709.xml"/><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4" Type="http://schemas.openxmlformats.org/officeDocument/2006/relationships/tags" Target="../tags/tag744.xml"/><Relationship Id="rId3" Type="http://schemas.openxmlformats.org/officeDocument/2006/relationships/tags" Target="../tags/tag743.xml"/><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4" Type="http://schemas.openxmlformats.org/officeDocument/2006/relationships/tags" Target="../tags/tag780.xml"/><Relationship Id="rId3" Type="http://schemas.openxmlformats.org/officeDocument/2006/relationships/tags" Target="../tags/tag779.xml"/><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4" Type="http://schemas.openxmlformats.org/officeDocument/2006/relationships/tags" Target="../tags/tag1325.xml"/><Relationship Id="rId3" Type="http://schemas.openxmlformats.org/officeDocument/2006/relationships/tags" Target="../tags/tag1324.xml"/><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4" Type="http://schemas.openxmlformats.org/officeDocument/2006/relationships/tags" Target="../tags/tag1410.xml"/><Relationship Id="rId3" Type="http://schemas.openxmlformats.org/officeDocument/2006/relationships/tags" Target="../tags/tag1409.xml"/><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p:cNvSpPr>
          <p:nvPr>
            <p:ph type="sldImg" idx="2"/>
            <p:custDataLst>
              <p:tags r:id="rId3"/>
            </p:custDataLst>
          </p:nvPr>
        </p:nvSpPr>
        <p:spPr/>
      </p:sp>
      <p:sp>
        <p:nvSpPr>
          <p:cNvPr id="3" name="文本占位符 2"/>
          <p:cNvSpPr txBox="1">
            <a:spLocks noGrp="1"/>
          </p:cNvSpPr>
          <p:nvPr>
            <p:ph type="body" idx="3"/>
            <p:custDataLst>
              <p:tags r:id="rId4"/>
            </p:custDataLst>
          </p:nvPr>
        </p:nvSpPr>
        <p:spPr/>
        <p:txBody>
          <a:bodyPr/>
          <a:lstStyle/>
          <a:p>
            <a:r>
              <a:rPr lang="en-US" altLang="zh-CN"/>
              <a:t>                         </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p:cNvSpPr>
          <p:nvPr>
            <p:ph type="sldImg" idx="2"/>
            <p:custDataLst>
              <p:tags r:id="rId3"/>
            </p:custDataLst>
          </p:nvPr>
        </p:nvSpPr>
        <p:spPr/>
      </p:sp>
      <p:sp>
        <p:nvSpPr>
          <p:cNvPr id="3" name="文本占位符 2"/>
          <p:cNvSpPr txBox="1">
            <a:spLocks noGrp="1"/>
          </p:cNvSpPr>
          <p:nvPr>
            <p:ph type="body" idx="3"/>
            <p:custDataLst>
              <p:tags r:id="rId4"/>
            </p:custDataLst>
          </p:nvPr>
        </p:nvSpPr>
        <p:spPr/>
        <p:txBody>
          <a:bodyPr/>
          <a:lstStyle/>
          <a:p>
            <a:r>
              <a:rPr lang="en-US" altLang="zh-CN"/>
              <a:t>                         </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p:cNvSpPr>
          <p:nvPr>
            <p:ph type="sldImg" idx="2"/>
            <p:custDataLst>
              <p:tags r:id="rId3"/>
            </p:custDataLst>
          </p:nvPr>
        </p:nvSpPr>
        <p:spPr/>
      </p:sp>
      <p:sp>
        <p:nvSpPr>
          <p:cNvPr id="3" name="文本占位符 2"/>
          <p:cNvSpPr txBox="1">
            <a:spLocks noGrp="1"/>
          </p:cNvSpPr>
          <p:nvPr>
            <p:ph type="body" idx="3"/>
            <p:custDataLst>
              <p:tags r:id="rId4"/>
            </p:custDataLst>
          </p:nvPr>
        </p:nvSpPr>
        <p:spPr/>
        <p:txBody>
          <a:bodyPr/>
          <a:lstStyle/>
          <a:p>
            <a:r>
              <a:rPr lang="en-US" altLang="zh-CN"/>
              <a:t>                         </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p:cNvSpPr>
          <p:nvPr>
            <p:ph type="sldImg" idx="2"/>
            <p:custDataLst>
              <p:tags r:id="rId3"/>
            </p:custDataLst>
          </p:nvPr>
        </p:nvSpPr>
        <p:spPr/>
      </p:sp>
      <p:sp>
        <p:nvSpPr>
          <p:cNvPr id="3" name="文本占位符 2"/>
          <p:cNvSpPr txBox="1">
            <a:spLocks noGrp="1"/>
          </p:cNvSpPr>
          <p:nvPr>
            <p:ph type="body" idx="3"/>
            <p:custDataLst>
              <p:tags r:id="rId4"/>
            </p:custDataLst>
          </p:nvPr>
        </p:nvSpPr>
        <p:spPr/>
        <p:txBody>
          <a:bodyPr/>
          <a:lstStyle/>
          <a:p>
            <a:r>
              <a:rPr lang="en-US" altLang="zh-CN"/>
              <a:t>                         </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p:cNvSpPr>
          <p:nvPr>
            <p:ph type="sldImg" idx="2"/>
            <p:custDataLst>
              <p:tags r:id="rId3"/>
            </p:custDataLst>
          </p:nvPr>
        </p:nvSpPr>
        <p:spPr/>
      </p:sp>
      <p:sp>
        <p:nvSpPr>
          <p:cNvPr id="3" name="文本占位符 2"/>
          <p:cNvSpPr txBox="1">
            <a:spLocks noGrp="1"/>
          </p:cNvSpPr>
          <p:nvPr>
            <p:ph type="body" idx="3"/>
            <p:custDataLst>
              <p:tags r:id="rId4"/>
            </p:custDataLst>
          </p:nvPr>
        </p:nvSpPr>
        <p:spPr/>
        <p:txBody>
          <a:bodyPr/>
          <a:lstStyle/>
          <a:p>
            <a:r>
              <a:rPr lang="en-US" altLang="zh-CN"/>
              <a:t>                         </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p:cNvSpPr>
          <p:nvPr>
            <p:ph type="sldImg" idx="2"/>
            <p:custDataLst>
              <p:tags r:id="rId3"/>
            </p:custDataLst>
          </p:nvPr>
        </p:nvSpPr>
        <p:spPr/>
      </p:sp>
      <p:sp>
        <p:nvSpPr>
          <p:cNvPr id="3" name="文本占位符 2"/>
          <p:cNvSpPr txBox="1">
            <a:spLocks noGrp="1"/>
          </p:cNvSpPr>
          <p:nvPr>
            <p:ph type="body" idx="3"/>
            <p:custDataLst>
              <p:tags r:id="rId4"/>
            </p:custDataLst>
          </p:nvPr>
        </p:nvSpPr>
        <p:spPr/>
        <p:txBody>
          <a:bodyPr/>
          <a:lstStyle/>
          <a:p>
            <a:r>
              <a:rPr lang="en-US" altLang="zh-CN"/>
              <a:t>                         </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p:cNvSpPr>
          <p:nvPr>
            <p:ph type="sldImg" idx="2"/>
            <p:custDataLst>
              <p:tags r:id="rId3"/>
            </p:custDataLst>
          </p:nvPr>
        </p:nvSpPr>
        <p:spPr/>
      </p:sp>
      <p:sp>
        <p:nvSpPr>
          <p:cNvPr id="3" name="文本占位符 2"/>
          <p:cNvSpPr txBox="1">
            <a:spLocks noGrp="1"/>
          </p:cNvSpPr>
          <p:nvPr>
            <p:ph type="body" idx="3"/>
            <p:custDataLst>
              <p:tags r:id="rId4"/>
            </p:custDataLst>
          </p:nvPr>
        </p:nvSpPr>
        <p:spPr/>
        <p:txBody>
          <a:bodyPr/>
          <a:lstStyle/>
          <a:p>
            <a:r>
              <a:rPr lang="en-US" altLang="zh-CN"/>
              <a:t>                         </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p:cNvSpPr>
          <p:nvPr>
            <p:ph type="sldImg" idx="2"/>
            <p:custDataLst>
              <p:tags r:id="rId3"/>
            </p:custDataLst>
          </p:nvPr>
        </p:nvSpPr>
        <p:spPr/>
      </p:sp>
      <p:sp>
        <p:nvSpPr>
          <p:cNvPr id="3" name="文本占位符 2"/>
          <p:cNvSpPr txBox="1">
            <a:spLocks noGrp="1"/>
          </p:cNvSpPr>
          <p:nvPr>
            <p:ph type="body" idx="3"/>
            <p:custDataLst>
              <p:tags r:id="rId4"/>
            </p:custDataLst>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p:cNvSpPr>
          <p:nvPr>
            <p:ph type="sldImg" idx="2"/>
            <p:custDataLst>
              <p:tags r:id="rId3"/>
            </p:custDataLst>
          </p:nvPr>
        </p:nvSpPr>
        <p:spPr/>
      </p:sp>
      <p:sp>
        <p:nvSpPr>
          <p:cNvPr id="3" name="文本占位符 2"/>
          <p:cNvSpPr txBox="1">
            <a:spLocks noGrp="1"/>
          </p:cNvSpPr>
          <p:nvPr>
            <p:ph type="body" idx="3"/>
            <p:custDataLst>
              <p:tags r:id="rId4"/>
            </p:custDataLst>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7" Type="http://schemas.openxmlformats.org/officeDocument/2006/relationships/tags" Target="../tags/tag84.xml"/><Relationship Id="rId86" Type="http://schemas.openxmlformats.org/officeDocument/2006/relationships/tags" Target="../tags/tag83.xml"/><Relationship Id="rId85" Type="http://schemas.openxmlformats.org/officeDocument/2006/relationships/image" Target="../media/image2.svg"/><Relationship Id="rId84" Type="http://schemas.openxmlformats.org/officeDocument/2006/relationships/image" Target="../media/image1.png"/><Relationship Id="rId83" Type="http://schemas.openxmlformats.org/officeDocument/2006/relationships/tags" Target="../tags/tag82.xml"/><Relationship Id="rId82" Type="http://schemas.openxmlformats.org/officeDocument/2006/relationships/tags" Target="../tags/tag81.xml"/><Relationship Id="rId81" Type="http://schemas.openxmlformats.org/officeDocument/2006/relationships/tags" Target="../tags/tag80.xml"/><Relationship Id="rId80" Type="http://schemas.openxmlformats.org/officeDocument/2006/relationships/tags" Target="../tags/tag79.xml"/><Relationship Id="rId8" Type="http://schemas.openxmlformats.org/officeDocument/2006/relationships/tags" Target="../tags/tag7.xml"/><Relationship Id="rId79" Type="http://schemas.openxmlformats.org/officeDocument/2006/relationships/tags" Target="../tags/tag78.xml"/><Relationship Id="rId78" Type="http://schemas.openxmlformats.org/officeDocument/2006/relationships/tags" Target="../tags/tag77.xml"/><Relationship Id="rId77" Type="http://schemas.openxmlformats.org/officeDocument/2006/relationships/tags" Target="../tags/tag76.xml"/><Relationship Id="rId76" Type="http://schemas.openxmlformats.org/officeDocument/2006/relationships/tags" Target="../tags/tag75.xml"/><Relationship Id="rId75" Type="http://schemas.openxmlformats.org/officeDocument/2006/relationships/tags" Target="../tags/tag74.xml"/><Relationship Id="rId74" Type="http://schemas.openxmlformats.org/officeDocument/2006/relationships/tags" Target="../tags/tag73.xml"/><Relationship Id="rId73" Type="http://schemas.openxmlformats.org/officeDocument/2006/relationships/tags" Target="../tags/tag72.xml"/><Relationship Id="rId72" Type="http://schemas.openxmlformats.org/officeDocument/2006/relationships/tags" Target="../tags/tag71.xml"/><Relationship Id="rId71" Type="http://schemas.openxmlformats.org/officeDocument/2006/relationships/tags" Target="../tags/tag70.xml"/><Relationship Id="rId70" Type="http://schemas.openxmlformats.org/officeDocument/2006/relationships/tags" Target="../tags/tag69.xml"/><Relationship Id="rId7" Type="http://schemas.openxmlformats.org/officeDocument/2006/relationships/tags" Target="../tags/tag6.xml"/><Relationship Id="rId69" Type="http://schemas.openxmlformats.org/officeDocument/2006/relationships/tags" Target="../tags/tag68.xml"/><Relationship Id="rId68" Type="http://schemas.openxmlformats.org/officeDocument/2006/relationships/tags" Target="../tags/tag67.xml"/><Relationship Id="rId67" Type="http://schemas.openxmlformats.org/officeDocument/2006/relationships/tags" Target="../tags/tag66.xml"/><Relationship Id="rId66" Type="http://schemas.openxmlformats.org/officeDocument/2006/relationships/tags" Target="../tags/tag65.xml"/><Relationship Id="rId65" Type="http://schemas.openxmlformats.org/officeDocument/2006/relationships/tags" Target="../tags/tag64.xml"/><Relationship Id="rId64" Type="http://schemas.openxmlformats.org/officeDocument/2006/relationships/tags" Target="../tags/tag63.xml"/><Relationship Id="rId63" Type="http://schemas.openxmlformats.org/officeDocument/2006/relationships/tags" Target="../tags/tag62.xml"/><Relationship Id="rId62" Type="http://schemas.openxmlformats.org/officeDocument/2006/relationships/tags" Target="../tags/tag61.xml"/><Relationship Id="rId61" Type="http://schemas.openxmlformats.org/officeDocument/2006/relationships/tags" Target="../tags/tag60.xml"/><Relationship Id="rId60" Type="http://schemas.openxmlformats.org/officeDocument/2006/relationships/tags" Target="../tags/tag59.xml"/><Relationship Id="rId6" Type="http://schemas.openxmlformats.org/officeDocument/2006/relationships/tags" Target="../tags/tag5.xml"/><Relationship Id="rId59" Type="http://schemas.openxmlformats.org/officeDocument/2006/relationships/tags" Target="../tags/tag58.xml"/><Relationship Id="rId58" Type="http://schemas.openxmlformats.org/officeDocument/2006/relationships/tags" Target="../tags/tag57.xml"/><Relationship Id="rId57" Type="http://schemas.openxmlformats.org/officeDocument/2006/relationships/tags" Target="../tags/tag56.xml"/><Relationship Id="rId56" Type="http://schemas.openxmlformats.org/officeDocument/2006/relationships/tags" Target="../tags/tag55.xml"/><Relationship Id="rId55" Type="http://schemas.openxmlformats.org/officeDocument/2006/relationships/tags" Target="../tags/tag54.xml"/><Relationship Id="rId54" Type="http://schemas.openxmlformats.org/officeDocument/2006/relationships/tags" Target="../tags/tag53.xml"/><Relationship Id="rId53" Type="http://schemas.openxmlformats.org/officeDocument/2006/relationships/tags" Target="../tags/tag52.xml"/><Relationship Id="rId52" Type="http://schemas.openxmlformats.org/officeDocument/2006/relationships/tags" Target="../tags/tag51.xml"/><Relationship Id="rId51" Type="http://schemas.openxmlformats.org/officeDocument/2006/relationships/tags" Target="../tags/tag50.xml"/><Relationship Id="rId50" Type="http://schemas.openxmlformats.org/officeDocument/2006/relationships/tags" Target="../tags/tag49.xml"/><Relationship Id="rId5" Type="http://schemas.openxmlformats.org/officeDocument/2006/relationships/tags" Target="../tags/tag4.xml"/><Relationship Id="rId49" Type="http://schemas.openxmlformats.org/officeDocument/2006/relationships/tags" Target="../tags/tag48.xml"/><Relationship Id="rId48" Type="http://schemas.openxmlformats.org/officeDocument/2006/relationships/tags" Target="../tags/tag47.xml"/><Relationship Id="rId47" Type="http://schemas.openxmlformats.org/officeDocument/2006/relationships/tags" Target="../tags/tag46.xml"/><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tags" Target="../tags/tag3.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283.xml"/><Relationship Id="rId4" Type="http://schemas.openxmlformats.org/officeDocument/2006/relationships/tags" Target="../tags/tag282.xml"/><Relationship Id="rId3" Type="http://schemas.openxmlformats.org/officeDocument/2006/relationships/tags" Target="../tags/tag281.xml"/><Relationship Id="rId2" Type="http://schemas.openxmlformats.org/officeDocument/2006/relationships/tags" Target="../tags/tag280.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291.xml"/><Relationship Id="rId81" Type="http://schemas.openxmlformats.org/officeDocument/2006/relationships/image" Target="../media/image2.svg"/><Relationship Id="rId80" Type="http://schemas.openxmlformats.org/officeDocument/2006/relationships/image" Target="../media/image1.png"/><Relationship Id="rId8" Type="http://schemas.openxmlformats.org/officeDocument/2006/relationships/tags" Target="../tags/tag290.xml"/><Relationship Id="rId79" Type="http://schemas.openxmlformats.org/officeDocument/2006/relationships/tags" Target="../tags/tag361.xml"/><Relationship Id="rId78" Type="http://schemas.openxmlformats.org/officeDocument/2006/relationships/tags" Target="../tags/tag360.xml"/><Relationship Id="rId77" Type="http://schemas.openxmlformats.org/officeDocument/2006/relationships/tags" Target="../tags/tag359.xml"/><Relationship Id="rId76" Type="http://schemas.openxmlformats.org/officeDocument/2006/relationships/tags" Target="../tags/tag358.xml"/><Relationship Id="rId75" Type="http://schemas.openxmlformats.org/officeDocument/2006/relationships/tags" Target="../tags/tag357.xml"/><Relationship Id="rId74" Type="http://schemas.openxmlformats.org/officeDocument/2006/relationships/tags" Target="../tags/tag356.xml"/><Relationship Id="rId73" Type="http://schemas.openxmlformats.org/officeDocument/2006/relationships/tags" Target="../tags/tag355.xml"/><Relationship Id="rId72" Type="http://schemas.openxmlformats.org/officeDocument/2006/relationships/tags" Target="../tags/tag354.xml"/><Relationship Id="rId71" Type="http://schemas.openxmlformats.org/officeDocument/2006/relationships/tags" Target="../tags/tag353.xml"/><Relationship Id="rId70" Type="http://schemas.openxmlformats.org/officeDocument/2006/relationships/tags" Target="../tags/tag352.xml"/><Relationship Id="rId7" Type="http://schemas.openxmlformats.org/officeDocument/2006/relationships/tags" Target="../tags/tag289.xml"/><Relationship Id="rId69" Type="http://schemas.openxmlformats.org/officeDocument/2006/relationships/tags" Target="../tags/tag351.xml"/><Relationship Id="rId68" Type="http://schemas.openxmlformats.org/officeDocument/2006/relationships/tags" Target="../tags/tag350.xml"/><Relationship Id="rId67" Type="http://schemas.openxmlformats.org/officeDocument/2006/relationships/tags" Target="../tags/tag349.xml"/><Relationship Id="rId66" Type="http://schemas.openxmlformats.org/officeDocument/2006/relationships/tags" Target="../tags/tag348.xml"/><Relationship Id="rId65" Type="http://schemas.openxmlformats.org/officeDocument/2006/relationships/tags" Target="../tags/tag347.xml"/><Relationship Id="rId64" Type="http://schemas.openxmlformats.org/officeDocument/2006/relationships/tags" Target="../tags/tag346.xml"/><Relationship Id="rId63" Type="http://schemas.openxmlformats.org/officeDocument/2006/relationships/tags" Target="../tags/tag345.xml"/><Relationship Id="rId62" Type="http://schemas.openxmlformats.org/officeDocument/2006/relationships/tags" Target="../tags/tag344.xml"/><Relationship Id="rId61" Type="http://schemas.openxmlformats.org/officeDocument/2006/relationships/tags" Target="../tags/tag343.xml"/><Relationship Id="rId60" Type="http://schemas.openxmlformats.org/officeDocument/2006/relationships/tags" Target="../tags/tag342.xml"/><Relationship Id="rId6" Type="http://schemas.openxmlformats.org/officeDocument/2006/relationships/tags" Target="../tags/tag288.xml"/><Relationship Id="rId59" Type="http://schemas.openxmlformats.org/officeDocument/2006/relationships/tags" Target="../tags/tag341.xml"/><Relationship Id="rId58" Type="http://schemas.openxmlformats.org/officeDocument/2006/relationships/tags" Target="../tags/tag340.xml"/><Relationship Id="rId57" Type="http://schemas.openxmlformats.org/officeDocument/2006/relationships/tags" Target="../tags/tag339.xml"/><Relationship Id="rId56" Type="http://schemas.openxmlformats.org/officeDocument/2006/relationships/tags" Target="../tags/tag338.xml"/><Relationship Id="rId55" Type="http://schemas.openxmlformats.org/officeDocument/2006/relationships/tags" Target="../tags/tag337.xml"/><Relationship Id="rId54" Type="http://schemas.openxmlformats.org/officeDocument/2006/relationships/tags" Target="../tags/tag336.xml"/><Relationship Id="rId53" Type="http://schemas.openxmlformats.org/officeDocument/2006/relationships/tags" Target="../tags/tag335.xml"/><Relationship Id="rId52" Type="http://schemas.openxmlformats.org/officeDocument/2006/relationships/tags" Target="../tags/tag334.xml"/><Relationship Id="rId51" Type="http://schemas.openxmlformats.org/officeDocument/2006/relationships/tags" Target="../tags/tag333.xml"/><Relationship Id="rId50" Type="http://schemas.openxmlformats.org/officeDocument/2006/relationships/tags" Target="../tags/tag332.xml"/><Relationship Id="rId5" Type="http://schemas.openxmlformats.org/officeDocument/2006/relationships/tags" Target="../tags/tag287.xml"/><Relationship Id="rId49" Type="http://schemas.openxmlformats.org/officeDocument/2006/relationships/tags" Target="../tags/tag331.xml"/><Relationship Id="rId48" Type="http://schemas.openxmlformats.org/officeDocument/2006/relationships/tags" Target="../tags/tag330.xml"/><Relationship Id="rId47" Type="http://schemas.openxmlformats.org/officeDocument/2006/relationships/tags" Target="../tags/tag329.xml"/><Relationship Id="rId46" Type="http://schemas.openxmlformats.org/officeDocument/2006/relationships/tags" Target="../tags/tag328.xml"/><Relationship Id="rId45" Type="http://schemas.openxmlformats.org/officeDocument/2006/relationships/tags" Target="../tags/tag327.xml"/><Relationship Id="rId44" Type="http://schemas.openxmlformats.org/officeDocument/2006/relationships/tags" Target="../tags/tag326.xml"/><Relationship Id="rId43" Type="http://schemas.openxmlformats.org/officeDocument/2006/relationships/tags" Target="../tags/tag325.xml"/><Relationship Id="rId42" Type="http://schemas.openxmlformats.org/officeDocument/2006/relationships/tags" Target="../tags/tag324.xml"/><Relationship Id="rId41" Type="http://schemas.openxmlformats.org/officeDocument/2006/relationships/tags" Target="../tags/tag323.xml"/><Relationship Id="rId40" Type="http://schemas.openxmlformats.org/officeDocument/2006/relationships/tags" Target="../tags/tag322.xml"/><Relationship Id="rId4" Type="http://schemas.openxmlformats.org/officeDocument/2006/relationships/tags" Target="../tags/tag286.xml"/><Relationship Id="rId39" Type="http://schemas.openxmlformats.org/officeDocument/2006/relationships/tags" Target="../tags/tag321.xml"/><Relationship Id="rId38" Type="http://schemas.openxmlformats.org/officeDocument/2006/relationships/tags" Target="../tags/tag320.xml"/><Relationship Id="rId37" Type="http://schemas.openxmlformats.org/officeDocument/2006/relationships/tags" Target="../tags/tag319.xml"/><Relationship Id="rId36" Type="http://schemas.openxmlformats.org/officeDocument/2006/relationships/tags" Target="../tags/tag318.xml"/><Relationship Id="rId35" Type="http://schemas.openxmlformats.org/officeDocument/2006/relationships/tags" Target="../tags/tag317.xml"/><Relationship Id="rId34" Type="http://schemas.openxmlformats.org/officeDocument/2006/relationships/tags" Target="../tags/tag316.xml"/><Relationship Id="rId33" Type="http://schemas.openxmlformats.org/officeDocument/2006/relationships/tags" Target="../tags/tag315.xml"/><Relationship Id="rId32" Type="http://schemas.openxmlformats.org/officeDocument/2006/relationships/tags" Target="../tags/tag314.xml"/><Relationship Id="rId31" Type="http://schemas.openxmlformats.org/officeDocument/2006/relationships/tags" Target="../tags/tag313.xml"/><Relationship Id="rId30" Type="http://schemas.openxmlformats.org/officeDocument/2006/relationships/tags" Target="../tags/tag312.xml"/><Relationship Id="rId3" Type="http://schemas.openxmlformats.org/officeDocument/2006/relationships/tags" Target="../tags/tag285.xml"/><Relationship Id="rId29" Type="http://schemas.openxmlformats.org/officeDocument/2006/relationships/tags" Target="../tags/tag311.xml"/><Relationship Id="rId28" Type="http://schemas.openxmlformats.org/officeDocument/2006/relationships/tags" Target="../tags/tag310.xml"/><Relationship Id="rId27" Type="http://schemas.openxmlformats.org/officeDocument/2006/relationships/tags" Target="../tags/tag309.xml"/><Relationship Id="rId26" Type="http://schemas.openxmlformats.org/officeDocument/2006/relationships/tags" Target="../tags/tag308.xml"/><Relationship Id="rId25" Type="http://schemas.openxmlformats.org/officeDocument/2006/relationships/tags" Target="../tags/tag307.xml"/><Relationship Id="rId24" Type="http://schemas.openxmlformats.org/officeDocument/2006/relationships/tags" Target="../tags/tag306.xml"/><Relationship Id="rId23" Type="http://schemas.openxmlformats.org/officeDocument/2006/relationships/tags" Target="../tags/tag305.xml"/><Relationship Id="rId22" Type="http://schemas.openxmlformats.org/officeDocument/2006/relationships/tags" Target="../tags/tag304.xml"/><Relationship Id="rId21" Type="http://schemas.openxmlformats.org/officeDocument/2006/relationships/tags" Target="../tags/tag303.xml"/><Relationship Id="rId20" Type="http://schemas.openxmlformats.org/officeDocument/2006/relationships/tags" Target="../tags/tag302.xml"/><Relationship Id="rId2" Type="http://schemas.openxmlformats.org/officeDocument/2006/relationships/tags" Target="../tags/tag284.xml"/><Relationship Id="rId19" Type="http://schemas.openxmlformats.org/officeDocument/2006/relationships/tags" Target="../tags/tag301.xml"/><Relationship Id="rId18" Type="http://schemas.openxmlformats.org/officeDocument/2006/relationships/tags" Target="../tags/tag300.xml"/><Relationship Id="rId17" Type="http://schemas.openxmlformats.org/officeDocument/2006/relationships/tags" Target="../tags/tag299.xml"/><Relationship Id="rId16" Type="http://schemas.openxmlformats.org/officeDocument/2006/relationships/tags" Target="../tags/tag298.xml"/><Relationship Id="rId15" Type="http://schemas.openxmlformats.org/officeDocument/2006/relationships/tags" Target="../tags/tag297.xml"/><Relationship Id="rId14" Type="http://schemas.openxmlformats.org/officeDocument/2006/relationships/tags" Target="../tags/tag296.xml"/><Relationship Id="rId13" Type="http://schemas.openxmlformats.org/officeDocument/2006/relationships/tags" Target="../tags/tag295.xml"/><Relationship Id="rId12" Type="http://schemas.openxmlformats.org/officeDocument/2006/relationships/tags" Target="../tags/tag294.xml"/><Relationship Id="rId11" Type="http://schemas.openxmlformats.org/officeDocument/2006/relationships/tags" Target="../tags/tag293.xml"/><Relationship Id="rId10" Type="http://schemas.openxmlformats.org/officeDocument/2006/relationships/tags" Target="../tags/tag29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107.xml"/><Relationship Id="rId81" Type="http://schemas.openxmlformats.org/officeDocument/2006/relationships/image" Target="../media/image2.svg"/><Relationship Id="rId80" Type="http://schemas.openxmlformats.org/officeDocument/2006/relationships/image" Target="../media/image1.png"/><Relationship Id="rId8" Type="http://schemas.openxmlformats.org/officeDocument/2006/relationships/tags" Target="../tags/tag106.xml"/><Relationship Id="rId79" Type="http://schemas.openxmlformats.org/officeDocument/2006/relationships/tags" Target="../tags/tag177.xml"/><Relationship Id="rId78" Type="http://schemas.openxmlformats.org/officeDocument/2006/relationships/tags" Target="../tags/tag176.xml"/><Relationship Id="rId77" Type="http://schemas.openxmlformats.org/officeDocument/2006/relationships/tags" Target="../tags/tag175.xml"/><Relationship Id="rId76" Type="http://schemas.openxmlformats.org/officeDocument/2006/relationships/tags" Target="../tags/tag174.xml"/><Relationship Id="rId75" Type="http://schemas.openxmlformats.org/officeDocument/2006/relationships/tags" Target="../tags/tag173.xml"/><Relationship Id="rId74" Type="http://schemas.openxmlformats.org/officeDocument/2006/relationships/tags" Target="../tags/tag172.xml"/><Relationship Id="rId73" Type="http://schemas.openxmlformats.org/officeDocument/2006/relationships/tags" Target="../tags/tag171.xml"/><Relationship Id="rId72" Type="http://schemas.openxmlformats.org/officeDocument/2006/relationships/tags" Target="../tags/tag170.xml"/><Relationship Id="rId71" Type="http://schemas.openxmlformats.org/officeDocument/2006/relationships/tags" Target="../tags/tag169.xml"/><Relationship Id="rId70" Type="http://schemas.openxmlformats.org/officeDocument/2006/relationships/tags" Target="../tags/tag168.xml"/><Relationship Id="rId7" Type="http://schemas.openxmlformats.org/officeDocument/2006/relationships/tags" Target="../tags/tag105.xml"/><Relationship Id="rId69" Type="http://schemas.openxmlformats.org/officeDocument/2006/relationships/tags" Target="../tags/tag167.xml"/><Relationship Id="rId68" Type="http://schemas.openxmlformats.org/officeDocument/2006/relationships/tags" Target="../tags/tag166.xml"/><Relationship Id="rId67" Type="http://schemas.openxmlformats.org/officeDocument/2006/relationships/tags" Target="../tags/tag165.xml"/><Relationship Id="rId66" Type="http://schemas.openxmlformats.org/officeDocument/2006/relationships/tags" Target="../tags/tag164.xml"/><Relationship Id="rId65" Type="http://schemas.openxmlformats.org/officeDocument/2006/relationships/tags" Target="../tags/tag163.xml"/><Relationship Id="rId64" Type="http://schemas.openxmlformats.org/officeDocument/2006/relationships/tags" Target="../tags/tag162.xml"/><Relationship Id="rId63" Type="http://schemas.openxmlformats.org/officeDocument/2006/relationships/tags" Target="../tags/tag161.xml"/><Relationship Id="rId62" Type="http://schemas.openxmlformats.org/officeDocument/2006/relationships/tags" Target="../tags/tag160.xml"/><Relationship Id="rId61" Type="http://schemas.openxmlformats.org/officeDocument/2006/relationships/tags" Target="../tags/tag159.xml"/><Relationship Id="rId60" Type="http://schemas.openxmlformats.org/officeDocument/2006/relationships/tags" Target="../tags/tag158.xml"/><Relationship Id="rId6" Type="http://schemas.openxmlformats.org/officeDocument/2006/relationships/tags" Target="../tags/tag104.xml"/><Relationship Id="rId59" Type="http://schemas.openxmlformats.org/officeDocument/2006/relationships/tags" Target="../tags/tag157.xml"/><Relationship Id="rId58" Type="http://schemas.openxmlformats.org/officeDocument/2006/relationships/tags" Target="../tags/tag156.xml"/><Relationship Id="rId57" Type="http://schemas.openxmlformats.org/officeDocument/2006/relationships/tags" Target="../tags/tag155.xml"/><Relationship Id="rId56" Type="http://schemas.openxmlformats.org/officeDocument/2006/relationships/tags" Target="../tags/tag154.xml"/><Relationship Id="rId55" Type="http://schemas.openxmlformats.org/officeDocument/2006/relationships/tags" Target="../tags/tag153.xml"/><Relationship Id="rId54" Type="http://schemas.openxmlformats.org/officeDocument/2006/relationships/tags" Target="../tags/tag152.xml"/><Relationship Id="rId53" Type="http://schemas.openxmlformats.org/officeDocument/2006/relationships/tags" Target="../tags/tag151.xml"/><Relationship Id="rId52" Type="http://schemas.openxmlformats.org/officeDocument/2006/relationships/tags" Target="../tags/tag150.xml"/><Relationship Id="rId51" Type="http://schemas.openxmlformats.org/officeDocument/2006/relationships/tags" Target="../tags/tag149.xml"/><Relationship Id="rId50" Type="http://schemas.openxmlformats.org/officeDocument/2006/relationships/tags" Target="../tags/tag148.xml"/><Relationship Id="rId5" Type="http://schemas.openxmlformats.org/officeDocument/2006/relationships/tags" Target="../tags/tag103.xml"/><Relationship Id="rId49" Type="http://schemas.openxmlformats.org/officeDocument/2006/relationships/tags" Target="../tags/tag147.xml"/><Relationship Id="rId48" Type="http://schemas.openxmlformats.org/officeDocument/2006/relationships/tags" Target="../tags/tag146.xml"/><Relationship Id="rId47" Type="http://schemas.openxmlformats.org/officeDocument/2006/relationships/tags" Target="../tags/tag145.xml"/><Relationship Id="rId46" Type="http://schemas.openxmlformats.org/officeDocument/2006/relationships/tags" Target="../tags/tag144.xml"/><Relationship Id="rId45" Type="http://schemas.openxmlformats.org/officeDocument/2006/relationships/tags" Target="../tags/tag143.xml"/><Relationship Id="rId44" Type="http://schemas.openxmlformats.org/officeDocument/2006/relationships/tags" Target="../tags/tag142.xml"/><Relationship Id="rId43" Type="http://schemas.openxmlformats.org/officeDocument/2006/relationships/tags" Target="../tags/tag141.xml"/><Relationship Id="rId42" Type="http://schemas.openxmlformats.org/officeDocument/2006/relationships/tags" Target="../tags/tag140.xml"/><Relationship Id="rId41" Type="http://schemas.openxmlformats.org/officeDocument/2006/relationships/tags" Target="../tags/tag139.xml"/><Relationship Id="rId40" Type="http://schemas.openxmlformats.org/officeDocument/2006/relationships/tags" Target="../tags/tag138.xml"/><Relationship Id="rId4" Type="http://schemas.openxmlformats.org/officeDocument/2006/relationships/tags" Target="../tags/tag102.xml"/><Relationship Id="rId39" Type="http://schemas.openxmlformats.org/officeDocument/2006/relationships/tags" Target="../tags/tag137.xml"/><Relationship Id="rId38" Type="http://schemas.openxmlformats.org/officeDocument/2006/relationships/tags" Target="../tags/tag136.xml"/><Relationship Id="rId37" Type="http://schemas.openxmlformats.org/officeDocument/2006/relationships/tags" Target="../tags/tag135.xml"/><Relationship Id="rId36" Type="http://schemas.openxmlformats.org/officeDocument/2006/relationships/tags" Target="../tags/tag134.xml"/><Relationship Id="rId35" Type="http://schemas.openxmlformats.org/officeDocument/2006/relationships/tags" Target="../tags/tag133.xml"/><Relationship Id="rId34" Type="http://schemas.openxmlformats.org/officeDocument/2006/relationships/tags" Target="../tags/tag132.xml"/><Relationship Id="rId33" Type="http://schemas.openxmlformats.org/officeDocument/2006/relationships/tags" Target="../tags/tag131.xml"/><Relationship Id="rId32" Type="http://schemas.openxmlformats.org/officeDocument/2006/relationships/tags" Target="../tags/tag130.xml"/><Relationship Id="rId31" Type="http://schemas.openxmlformats.org/officeDocument/2006/relationships/tags" Target="../tags/tag129.xml"/><Relationship Id="rId30" Type="http://schemas.openxmlformats.org/officeDocument/2006/relationships/tags" Target="../tags/tag128.xml"/><Relationship Id="rId3" Type="http://schemas.openxmlformats.org/officeDocument/2006/relationships/tags" Target="../tags/tag101.xml"/><Relationship Id="rId29" Type="http://schemas.openxmlformats.org/officeDocument/2006/relationships/tags" Target="../tags/tag127.xml"/><Relationship Id="rId28" Type="http://schemas.openxmlformats.org/officeDocument/2006/relationships/tags" Target="../tags/tag126.xml"/><Relationship Id="rId27" Type="http://schemas.openxmlformats.org/officeDocument/2006/relationships/tags" Target="../tags/tag125.xml"/><Relationship Id="rId26" Type="http://schemas.openxmlformats.org/officeDocument/2006/relationships/tags" Target="../tags/tag124.xml"/><Relationship Id="rId25" Type="http://schemas.openxmlformats.org/officeDocument/2006/relationships/tags" Target="../tags/tag123.xml"/><Relationship Id="rId24" Type="http://schemas.openxmlformats.org/officeDocument/2006/relationships/tags" Target="../tags/tag122.xml"/><Relationship Id="rId23" Type="http://schemas.openxmlformats.org/officeDocument/2006/relationships/tags" Target="../tags/tag121.xml"/><Relationship Id="rId22" Type="http://schemas.openxmlformats.org/officeDocument/2006/relationships/tags" Target="../tags/tag120.xml"/><Relationship Id="rId21" Type="http://schemas.openxmlformats.org/officeDocument/2006/relationships/tags" Target="../tags/tag119.xml"/><Relationship Id="rId20" Type="http://schemas.openxmlformats.org/officeDocument/2006/relationships/tags" Target="../tags/tag118.xml"/><Relationship Id="rId2" Type="http://schemas.openxmlformats.org/officeDocument/2006/relationships/tags" Target="../tags/tag100.xml"/><Relationship Id="rId19" Type="http://schemas.openxmlformats.org/officeDocument/2006/relationships/tags" Target="../tags/tag117.xml"/><Relationship Id="rId18" Type="http://schemas.openxmlformats.org/officeDocument/2006/relationships/tags" Target="../tags/tag116.xml"/><Relationship Id="rId17" Type="http://schemas.openxmlformats.org/officeDocument/2006/relationships/tags" Target="../tags/tag115.xml"/><Relationship Id="rId16" Type="http://schemas.openxmlformats.org/officeDocument/2006/relationships/tags" Target="../tags/tag114.xml"/><Relationship Id="rId15" Type="http://schemas.openxmlformats.org/officeDocument/2006/relationships/tags" Target="../tags/tag113.xml"/><Relationship Id="rId14" Type="http://schemas.openxmlformats.org/officeDocument/2006/relationships/tags" Target="../tags/tag112.xml"/><Relationship Id="rId13" Type="http://schemas.openxmlformats.org/officeDocument/2006/relationships/tags" Target="../tags/tag111.xml"/><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9" Type="http://schemas.openxmlformats.org/officeDocument/2006/relationships/tags" Target="../tags/tag192.xml"/><Relationship Id="rId87" Type="http://schemas.openxmlformats.org/officeDocument/2006/relationships/tags" Target="../tags/tag268.xml"/><Relationship Id="rId86" Type="http://schemas.openxmlformats.org/officeDocument/2006/relationships/tags" Target="../tags/tag267.xml"/><Relationship Id="rId85" Type="http://schemas.openxmlformats.org/officeDocument/2006/relationships/image" Target="../media/image2.svg"/><Relationship Id="rId84" Type="http://schemas.openxmlformats.org/officeDocument/2006/relationships/image" Target="../media/image1.png"/><Relationship Id="rId83" Type="http://schemas.openxmlformats.org/officeDocument/2006/relationships/tags" Target="../tags/tag266.xml"/><Relationship Id="rId82" Type="http://schemas.openxmlformats.org/officeDocument/2006/relationships/tags" Target="../tags/tag265.xml"/><Relationship Id="rId81" Type="http://schemas.openxmlformats.org/officeDocument/2006/relationships/tags" Target="../tags/tag264.xml"/><Relationship Id="rId80" Type="http://schemas.openxmlformats.org/officeDocument/2006/relationships/tags" Target="../tags/tag263.xml"/><Relationship Id="rId8" Type="http://schemas.openxmlformats.org/officeDocument/2006/relationships/tags" Target="../tags/tag191.xml"/><Relationship Id="rId79" Type="http://schemas.openxmlformats.org/officeDocument/2006/relationships/tags" Target="../tags/tag262.xml"/><Relationship Id="rId78" Type="http://schemas.openxmlformats.org/officeDocument/2006/relationships/tags" Target="../tags/tag261.xml"/><Relationship Id="rId77" Type="http://schemas.openxmlformats.org/officeDocument/2006/relationships/tags" Target="../tags/tag260.xml"/><Relationship Id="rId76" Type="http://schemas.openxmlformats.org/officeDocument/2006/relationships/tags" Target="../tags/tag259.xml"/><Relationship Id="rId75" Type="http://schemas.openxmlformats.org/officeDocument/2006/relationships/tags" Target="../tags/tag258.xml"/><Relationship Id="rId74" Type="http://schemas.openxmlformats.org/officeDocument/2006/relationships/tags" Target="../tags/tag257.xml"/><Relationship Id="rId73" Type="http://schemas.openxmlformats.org/officeDocument/2006/relationships/tags" Target="../tags/tag256.xml"/><Relationship Id="rId72" Type="http://schemas.openxmlformats.org/officeDocument/2006/relationships/tags" Target="../tags/tag255.xml"/><Relationship Id="rId71" Type="http://schemas.openxmlformats.org/officeDocument/2006/relationships/tags" Target="../tags/tag254.xml"/><Relationship Id="rId70" Type="http://schemas.openxmlformats.org/officeDocument/2006/relationships/tags" Target="../tags/tag253.xml"/><Relationship Id="rId7" Type="http://schemas.openxmlformats.org/officeDocument/2006/relationships/tags" Target="../tags/tag190.xml"/><Relationship Id="rId69" Type="http://schemas.openxmlformats.org/officeDocument/2006/relationships/tags" Target="../tags/tag252.xml"/><Relationship Id="rId68" Type="http://schemas.openxmlformats.org/officeDocument/2006/relationships/tags" Target="../tags/tag251.xml"/><Relationship Id="rId67" Type="http://schemas.openxmlformats.org/officeDocument/2006/relationships/tags" Target="../tags/tag250.xml"/><Relationship Id="rId66" Type="http://schemas.openxmlformats.org/officeDocument/2006/relationships/tags" Target="../tags/tag249.xml"/><Relationship Id="rId65" Type="http://schemas.openxmlformats.org/officeDocument/2006/relationships/tags" Target="../tags/tag248.xml"/><Relationship Id="rId64" Type="http://schemas.openxmlformats.org/officeDocument/2006/relationships/tags" Target="../tags/tag247.xml"/><Relationship Id="rId63" Type="http://schemas.openxmlformats.org/officeDocument/2006/relationships/tags" Target="../tags/tag246.xml"/><Relationship Id="rId62" Type="http://schemas.openxmlformats.org/officeDocument/2006/relationships/tags" Target="../tags/tag245.xml"/><Relationship Id="rId61" Type="http://schemas.openxmlformats.org/officeDocument/2006/relationships/tags" Target="../tags/tag244.xml"/><Relationship Id="rId60" Type="http://schemas.openxmlformats.org/officeDocument/2006/relationships/tags" Target="../tags/tag243.xml"/><Relationship Id="rId6" Type="http://schemas.openxmlformats.org/officeDocument/2006/relationships/tags" Target="../tags/tag189.xml"/><Relationship Id="rId59" Type="http://schemas.openxmlformats.org/officeDocument/2006/relationships/tags" Target="../tags/tag242.xml"/><Relationship Id="rId58" Type="http://schemas.openxmlformats.org/officeDocument/2006/relationships/tags" Target="../tags/tag241.xml"/><Relationship Id="rId57" Type="http://schemas.openxmlformats.org/officeDocument/2006/relationships/tags" Target="../tags/tag240.xml"/><Relationship Id="rId56" Type="http://schemas.openxmlformats.org/officeDocument/2006/relationships/tags" Target="../tags/tag239.xml"/><Relationship Id="rId55" Type="http://schemas.openxmlformats.org/officeDocument/2006/relationships/tags" Target="../tags/tag238.xml"/><Relationship Id="rId54" Type="http://schemas.openxmlformats.org/officeDocument/2006/relationships/tags" Target="../tags/tag237.xml"/><Relationship Id="rId53" Type="http://schemas.openxmlformats.org/officeDocument/2006/relationships/tags" Target="../tags/tag236.xml"/><Relationship Id="rId52" Type="http://schemas.openxmlformats.org/officeDocument/2006/relationships/tags" Target="../tags/tag235.xml"/><Relationship Id="rId51" Type="http://schemas.openxmlformats.org/officeDocument/2006/relationships/tags" Target="../tags/tag234.xml"/><Relationship Id="rId50" Type="http://schemas.openxmlformats.org/officeDocument/2006/relationships/tags" Target="../tags/tag233.xml"/><Relationship Id="rId5" Type="http://schemas.openxmlformats.org/officeDocument/2006/relationships/tags" Target="../tags/tag188.xml"/><Relationship Id="rId49" Type="http://schemas.openxmlformats.org/officeDocument/2006/relationships/tags" Target="../tags/tag232.xml"/><Relationship Id="rId48" Type="http://schemas.openxmlformats.org/officeDocument/2006/relationships/tags" Target="../tags/tag231.xml"/><Relationship Id="rId47" Type="http://schemas.openxmlformats.org/officeDocument/2006/relationships/tags" Target="../tags/tag230.xml"/><Relationship Id="rId46" Type="http://schemas.openxmlformats.org/officeDocument/2006/relationships/tags" Target="../tags/tag229.xml"/><Relationship Id="rId45" Type="http://schemas.openxmlformats.org/officeDocument/2006/relationships/tags" Target="../tags/tag228.xml"/><Relationship Id="rId44" Type="http://schemas.openxmlformats.org/officeDocument/2006/relationships/tags" Target="../tags/tag227.xml"/><Relationship Id="rId43" Type="http://schemas.openxmlformats.org/officeDocument/2006/relationships/tags" Target="../tags/tag226.xml"/><Relationship Id="rId42" Type="http://schemas.openxmlformats.org/officeDocument/2006/relationships/tags" Target="../tags/tag225.xml"/><Relationship Id="rId41" Type="http://schemas.openxmlformats.org/officeDocument/2006/relationships/tags" Target="../tags/tag224.xml"/><Relationship Id="rId40" Type="http://schemas.openxmlformats.org/officeDocument/2006/relationships/tags" Target="../tags/tag223.xml"/><Relationship Id="rId4" Type="http://schemas.openxmlformats.org/officeDocument/2006/relationships/tags" Target="../tags/tag187.xml"/><Relationship Id="rId39" Type="http://schemas.openxmlformats.org/officeDocument/2006/relationships/tags" Target="../tags/tag222.xml"/><Relationship Id="rId38" Type="http://schemas.openxmlformats.org/officeDocument/2006/relationships/tags" Target="../tags/tag221.xml"/><Relationship Id="rId37" Type="http://schemas.openxmlformats.org/officeDocument/2006/relationships/tags" Target="../tags/tag220.xml"/><Relationship Id="rId36" Type="http://schemas.openxmlformats.org/officeDocument/2006/relationships/tags" Target="../tags/tag219.xml"/><Relationship Id="rId35" Type="http://schemas.openxmlformats.org/officeDocument/2006/relationships/tags" Target="../tags/tag218.xml"/><Relationship Id="rId34" Type="http://schemas.openxmlformats.org/officeDocument/2006/relationships/tags" Target="../tags/tag217.xml"/><Relationship Id="rId33" Type="http://schemas.openxmlformats.org/officeDocument/2006/relationships/tags" Target="../tags/tag216.xml"/><Relationship Id="rId32" Type="http://schemas.openxmlformats.org/officeDocument/2006/relationships/tags" Target="../tags/tag215.xml"/><Relationship Id="rId31" Type="http://schemas.openxmlformats.org/officeDocument/2006/relationships/tags" Target="../tags/tag214.xml"/><Relationship Id="rId30" Type="http://schemas.openxmlformats.org/officeDocument/2006/relationships/tags" Target="../tags/tag213.xml"/><Relationship Id="rId3" Type="http://schemas.openxmlformats.org/officeDocument/2006/relationships/tags" Target="../tags/tag186.xml"/><Relationship Id="rId29" Type="http://schemas.openxmlformats.org/officeDocument/2006/relationships/tags" Target="../tags/tag212.xml"/><Relationship Id="rId28" Type="http://schemas.openxmlformats.org/officeDocument/2006/relationships/tags" Target="../tags/tag211.xml"/><Relationship Id="rId27" Type="http://schemas.openxmlformats.org/officeDocument/2006/relationships/tags" Target="../tags/tag210.xml"/><Relationship Id="rId26" Type="http://schemas.openxmlformats.org/officeDocument/2006/relationships/tags" Target="../tags/tag209.xml"/><Relationship Id="rId25" Type="http://schemas.openxmlformats.org/officeDocument/2006/relationships/tags" Target="../tags/tag208.xml"/><Relationship Id="rId24" Type="http://schemas.openxmlformats.org/officeDocument/2006/relationships/tags" Target="../tags/tag207.xml"/><Relationship Id="rId23" Type="http://schemas.openxmlformats.org/officeDocument/2006/relationships/tags" Target="../tags/tag206.xml"/><Relationship Id="rId22" Type="http://schemas.openxmlformats.org/officeDocument/2006/relationships/tags" Target="../tags/tag205.xml"/><Relationship Id="rId21" Type="http://schemas.openxmlformats.org/officeDocument/2006/relationships/tags" Target="../tags/tag204.xml"/><Relationship Id="rId20" Type="http://schemas.openxmlformats.org/officeDocument/2006/relationships/tags" Target="../tags/tag203.xml"/><Relationship Id="rId2" Type="http://schemas.openxmlformats.org/officeDocument/2006/relationships/tags" Target="../tags/tag185.xml"/><Relationship Id="rId19" Type="http://schemas.openxmlformats.org/officeDocument/2006/relationships/tags" Target="../tags/tag202.xml"/><Relationship Id="rId18" Type="http://schemas.openxmlformats.org/officeDocument/2006/relationships/tags" Target="../tags/tag201.xml"/><Relationship Id="rId17" Type="http://schemas.openxmlformats.org/officeDocument/2006/relationships/tags" Target="../tags/tag200.xml"/><Relationship Id="rId16" Type="http://schemas.openxmlformats.org/officeDocument/2006/relationships/tags" Target="../tags/tag199.xml"/><Relationship Id="rId15" Type="http://schemas.openxmlformats.org/officeDocument/2006/relationships/tags" Target="../tags/tag198.xml"/><Relationship Id="rId14" Type="http://schemas.openxmlformats.org/officeDocument/2006/relationships/tags" Target="../tags/tag197.xml"/><Relationship Id="rId13" Type="http://schemas.openxmlformats.org/officeDocument/2006/relationships/tags" Target="../tags/tag196.xml"/><Relationship Id="rId12" Type="http://schemas.openxmlformats.org/officeDocument/2006/relationships/tags" Target="../tags/tag195.xml"/><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274.xml"/><Relationship Id="rId6" Type="http://schemas.openxmlformats.org/officeDocument/2006/relationships/tags" Target="../tags/tag273.xml"/><Relationship Id="rId5" Type="http://schemas.openxmlformats.org/officeDocument/2006/relationships/tags" Target="../tags/tag272.xml"/><Relationship Id="rId4" Type="http://schemas.openxmlformats.org/officeDocument/2006/relationships/tags" Target="../tags/tag271.xml"/><Relationship Id="rId3" Type="http://schemas.openxmlformats.org/officeDocument/2006/relationships/tags" Target="../tags/tag270.xml"/><Relationship Id="rId2" Type="http://schemas.openxmlformats.org/officeDocument/2006/relationships/tags" Target="../tags/tag269.xm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userDrawn="1">
  <p:cSld name="标题幻灯片">
    <p:spTree>
      <p:nvGrpSpPr>
        <p:cNvPr id="1" name=""/>
        <p:cNvGrpSpPr/>
        <p:nvPr/>
      </p:nvGrpSpPr>
      <p:grpSpPr>
        <a:xfrm>
          <a:off x="0" y="0"/>
          <a:ext cx="0" cy="0"/>
          <a:chOff x="0" y="0"/>
          <a:chExt cx="0" cy="0"/>
        </a:xfrm>
      </p:grpSpPr>
      <p:sp>
        <p:nvSpPr>
          <p:cNvPr id="4191" name="任意多边形: 形状 4190"/>
          <p:cNvSpPr/>
          <p:nvPr>
            <p:custDataLst>
              <p:tags r:id="rId2"/>
            </p:custDataLst>
          </p:nvPr>
        </p:nvSpPr>
        <p:spPr>
          <a:xfrm flipH="1">
            <a:off x="0" y="5175722"/>
            <a:ext cx="6016401" cy="1682278"/>
          </a:xfrm>
          <a:custGeom>
            <a:avLst/>
            <a:gdLst>
              <a:gd name="connsiteX0" fmla="*/ 2478881 w 2476500"/>
              <a:gd name="connsiteY0" fmla="*/ 113824 h 962025"/>
              <a:gd name="connsiteX1" fmla="*/ 1790224 w 2476500"/>
              <a:gd name="connsiteY1" fmla="*/ 7144 h 962025"/>
              <a:gd name="connsiteX2" fmla="*/ 7144 w 2476500"/>
              <a:gd name="connsiteY2" fmla="*/ 963454 h 962025"/>
              <a:gd name="connsiteX3" fmla="*/ 2478881 w 2476500"/>
              <a:gd name="connsiteY3" fmla="*/ 963454 h 962025"/>
              <a:gd name="connsiteX4" fmla="*/ 2478881 w 2476500"/>
              <a:gd name="connsiteY4" fmla="*/ 113824 h 962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962025">
                <a:moveTo>
                  <a:pt x="2478881" y="113824"/>
                </a:moveTo>
                <a:cubicBezTo>
                  <a:pt x="2264569" y="45244"/>
                  <a:pt x="2032159" y="7144"/>
                  <a:pt x="1790224" y="7144"/>
                </a:cubicBezTo>
                <a:cubicBezTo>
                  <a:pt x="1012031" y="7144"/>
                  <a:pt x="337661" y="395764"/>
                  <a:pt x="7144" y="963454"/>
                </a:cubicBezTo>
                <a:lnTo>
                  <a:pt x="2478881" y="963454"/>
                </a:lnTo>
                <a:lnTo>
                  <a:pt x="2478881" y="113824"/>
                </a:lnTo>
                <a:close/>
              </a:path>
            </a:pathLst>
          </a:custGeom>
          <a:solidFill>
            <a:srgbClr val="A2DA5A">
              <a:alpha val="50000"/>
            </a:srgbClr>
          </a:solidFill>
          <a:ln w="9525" cap="flat">
            <a:noFill/>
            <a:prstDash val="solid"/>
            <a:miter/>
          </a:ln>
        </p:spPr>
        <p:txBody>
          <a:bodyPr rtlCol="0" anchor="ctr"/>
          <a:lstStyle/>
          <a:p>
            <a:endParaRPr lang="zh-CN" altLang="en-US"/>
          </a:p>
        </p:txBody>
      </p:sp>
      <p:sp>
        <p:nvSpPr>
          <p:cNvPr id="9855" name="任意多边形: 形状 9854"/>
          <p:cNvSpPr/>
          <p:nvPr>
            <p:custDataLst>
              <p:tags r:id="rId3"/>
            </p:custDataLst>
          </p:nvPr>
        </p:nvSpPr>
        <p:spPr>
          <a:xfrm flipH="1">
            <a:off x="27766" y="5925252"/>
            <a:ext cx="6965140" cy="932748"/>
          </a:xfrm>
          <a:custGeom>
            <a:avLst/>
            <a:gdLst>
              <a:gd name="connsiteX0" fmla="*/ 2864644 w 2867025"/>
              <a:gd name="connsiteY0" fmla="*/ 532924 h 533400"/>
              <a:gd name="connsiteX1" fmla="*/ 1435894 w 2867025"/>
              <a:gd name="connsiteY1" fmla="*/ 7144 h 533400"/>
              <a:gd name="connsiteX2" fmla="*/ 7144 w 2867025"/>
              <a:gd name="connsiteY2" fmla="*/ 532924 h 533400"/>
              <a:gd name="connsiteX3" fmla="*/ 2864644 w 2867025"/>
              <a:gd name="connsiteY3" fmla="*/ 532924 h 533400"/>
            </a:gdLst>
            <a:ahLst/>
            <a:cxnLst>
              <a:cxn ang="0">
                <a:pos x="connsiteX0" y="connsiteY0"/>
              </a:cxn>
              <a:cxn ang="0">
                <a:pos x="connsiteX1" y="connsiteY1"/>
              </a:cxn>
              <a:cxn ang="0">
                <a:pos x="connsiteX2" y="connsiteY2"/>
              </a:cxn>
              <a:cxn ang="0">
                <a:pos x="connsiteX3" y="connsiteY3"/>
              </a:cxn>
            </a:cxnLst>
            <a:rect l="l" t="t" r="r" b="b"/>
            <a:pathLst>
              <a:path w="2867025" h="533400">
                <a:moveTo>
                  <a:pt x="2864644" y="532924"/>
                </a:moveTo>
                <a:cubicBezTo>
                  <a:pt x="2501741" y="208121"/>
                  <a:pt x="1995964" y="7144"/>
                  <a:pt x="1435894" y="7144"/>
                </a:cubicBezTo>
                <a:cubicBezTo>
                  <a:pt x="875824" y="7144"/>
                  <a:pt x="370046" y="209074"/>
                  <a:pt x="7144" y="532924"/>
                </a:cubicBezTo>
                <a:lnTo>
                  <a:pt x="2864644" y="532924"/>
                </a:lnTo>
                <a:close/>
              </a:path>
            </a:pathLst>
          </a:custGeom>
          <a:solidFill>
            <a:schemeClr val="accent2"/>
          </a:solidFill>
          <a:ln w="9525" cap="flat">
            <a:noFill/>
            <a:prstDash val="solid"/>
            <a:miter/>
          </a:ln>
        </p:spPr>
        <p:txBody>
          <a:bodyPr rtlCol="0" anchor="ctr"/>
          <a:lstStyle/>
          <a:p>
            <a:endParaRPr lang="zh-CN" altLang="en-US"/>
          </a:p>
        </p:txBody>
      </p:sp>
      <p:sp>
        <p:nvSpPr>
          <p:cNvPr id="9801" name="副标题 2"/>
          <p:cNvSpPr>
            <a:spLocks noGrp="1"/>
          </p:cNvSpPr>
          <p:nvPr userDrawn="1">
            <p:ph type="subTitle" idx="1"/>
            <p:custDataLst>
              <p:tags r:id="rId4"/>
            </p:custDataLst>
          </p:nvPr>
        </p:nvSpPr>
        <p:spPr>
          <a:xfrm>
            <a:off x="6922115" y="4275672"/>
            <a:ext cx="4596783" cy="558799"/>
          </a:xfrm>
        </p:spPr>
        <p:txBody>
          <a:bodyPr anchor="t" anchorCtr="0">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9802" name="标题 1"/>
          <p:cNvSpPr>
            <a:spLocks noGrp="1"/>
          </p:cNvSpPr>
          <p:nvPr userDrawn="1">
            <p:ph type="ctrTitle"/>
            <p:custDataLst>
              <p:tags r:id="rId5"/>
            </p:custDataLst>
          </p:nvPr>
        </p:nvSpPr>
        <p:spPr>
          <a:xfrm>
            <a:off x="6922115" y="967813"/>
            <a:ext cx="4596783" cy="2362257"/>
          </a:xfrm>
        </p:spPr>
        <p:txBody>
          <a:bodyPr anchor="b" anchorCtr="0">
            <a:normAutofit/>
          </a:bodyPr>
          <a:lstStyle>
            <a:lvl1pPr algn="l">
              <a:defRPr sz="4000">
                <a:solidFill>
                  <a:schemeClr val="tx1"/>
                </a:solidFill>
              </a:defRPr>
            </a:lvl1pPr>
          </a:lstStyle>
          <a:p>
            <a:r>
              <a:rPr lang="en-US"/>
              <a:t>Click to edit Master title style</a:t>
            </a:r>
            <a:endParaRPr lang="zh-CN" altLang="en-US"/>
          </a:p>
        </p:txBody>
      </p:sp>
      <p:sp>
        <p:nvSpPr>
          <p:cNvPr id="12" name="文本占位符 13"/>
          <p:cNvSpPr>
            <a:spLocks noGrp="1"/>
          </p:cNvSpPr>
          <p:nvPr userDrawn="1">
            <p:ph type="body" sz="quarter" idx="10" hasCustomPrompt="1"/>
            <p:custDataLst>
              <p:tags r:id="rId6"/>
            </p:custDataLst>
          </p:nvPr>
        </p:nvSpPr>
        <p:spPr>
          <a:xfrm>
            <a:off x="6922115" y="5540638"/>
            <a:ext cx="4596783"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endParaRPr lang="en-US" altLang="zh-CN"/>
          </a:p>
        </p:txBody>
      </p:sp>
      <p:sp>
        <p:nvSpPr>
          <p:cNvPr id="13" name="文本占位符 13"/>
          <p:cNvSpPr>
            <a:spLocks noGrp="1"/>
          </p:cNvSpPr>
          <p:nvPr userDrawn="1">
            <p:ph type="body" sz="quarter" idx="11" hasCustomPrompt="1"/>
            <p:custDataLst>
              <p:tags r:id="rId7"/>
            </p:custDataLst>
          </p:nvPr>
        </p:nvSpPr>
        <p:spPr>
          <a:xfrm>
            <a:off x="6922115" y="5836909"/>
            <a:ext cx="4596783"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grpSp>
        <p:nvGrpSpPr>
          <p:cNvPr id="3" name="组合 2"/>
          <p:cNvGrpSpPr/>
          <p:nvPr userDrawn="1">
            <p:custDataLst>
              <p:tags r:id="rId8"/>
            </p:custDataLst>
          </p:nvPr>
        </p:nvGrpSpPr>
        <p:grpSpPr>
          <a:xfrm>
            <a:off x="-29951" y="2905"/>
            <a:ext cx="6134144" cy="6646835"/>
            <a:chOff x="-29951" y="2905"/>
            <a:chExt cx="6134144" cy="6646835"/>
          </a:xfrm>
        </p:grpSpPr>
        <p:sp>
          <p:nvSpPr>
            <p:cNvPr id="233" name="任意多边形: 形状 232"/>
            <p:cNvSpPr/>
            <p:nvPr userDrawn="1">
              <p:custDataLst>
                <p:tags r:id="rId9"/>
              </p:custDataLst>
            </p:nvPr>
          </p:nvSpPr>
          <p:spPr>
            <a:xfrm flipH="1">
              <a:off x="-29951" y="2905"/>
              <a:ext cx="5587902" cy="4766478"/>
            </a:xfrm>
            <a:custGeom>
              <a:avLst/>
              <a:gdLst>
                <a:gd name="connsiteX0" fmla="*/ 5587902 w 5587902"/>
                <a:gd name="connsiteY0" fmla="*/ 0 h 4766478"/>
                <a:gd name="connsiteX1" fmla="*/ 3437235 w 5587902"/>
                <a:gd name="connsiteY1" fmla="*/ 0 h 4766478"/>
                <a:gd name="connsiteX2" fmla="*/ 3241878 w 5587902"/>
                <a:gd name="connsiteY2" fmla="*/ 68639 h 4766478"/>
                <a:gd name="connsiteX3" fmla="*/ 2267729 w 5587902"/>
                <a:gd name="connsiteY3" fmla="*/ 1016385 h 4766478"/>
                <a:gd name="connsiteX4" fmla="*/ 1317341 w 5587902"/>
                <a:gd name="connsiteY4" fmla="*/ 1887574 h 4766478"/>
                <a:gd name="connsiteX5" fmla="*/ 388073 w 5587902"/>
                <a:gd name="connsiteY5" fmla="*/ 2518528 h 4766478"/>
                <a:gd name="connsiteX6" fmla="*/ 0 w 5587902"/>
                <a:gd name="connsiteY6" fmla="*/ 2840604 h 4766478"/>
                <a:gd name="connsiteX7" fmla="*/ 89759 w 5587902"/>
                <a:gd name="connsiteY7" fmla="*/ 2967322 h 4766478"/>
                <a:gd name="connsiteX8" fmla="*/ 1430861 w 5587902"/>
                <a:gd name="connsiteY8" fmla="*/ 3276196 h 4766478"/>
                <a:gd name="connsiteX9" fmla="*/ 2267729 w 5587902"/>
                <a:gd name="connsiteY9" fmla="*/ 3297316 h 4766478"/>
                <a:gd name="connsiteX10" fmla="*/ 2750844 w 5587902"/>
                <a:gd name="connsiteY10" fmla="*/ 3917710 h 4766478"/>
                <a:gd name="connsiteX11" fmla="*/ 4157945 w 5587902"/>
                <a:gd name="connsiteY11" fmla="*/ 3959949 h 4766478"/>
                <a:gd name="connsiteX12" fmla="*/ 5454019 w 5587902"/>
                <a:gd name="connsiteY12" fmla="*/ 4670951 h 4766478"/>
                <a:gd name="connsiteX13" fmla="*/ 5587902 w 5587902"/>
                <a:gd name="connsiteY13" fmla="*/ 4766478 h 476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7902" h="4766478">
                  <a:moveTo>
                    <a:pt x="5587902" y="0"/>
                  </a:moveTo>
                  <a:lnTo>
                    <a:pt x="3437235" y="0"/>
                  </a:lnTo>
                  <a:cubicBezTo>
                    <a:pt x="3376515" y="26399"/>
                    <a:pt x="3310517" y="50158"/>
                    <a:pt x="3241878" y="68639"/>
                  </a:cubicBezTo>
                  <a:cubicBezTo>
                    <a:pt x="2418209" y="290396"/>
                    <a:pt x="2505326" y="689029"/>
                    <a:pt x="2267729" y="1016385"/>
                  </a:cubicBezTo>
                  <a:cubicBezTo>
                    <a:pt x="2030132" y="1343741"/>
                    <a:pt x="1578699" y="1417660"/>
                    <a:pt x="1317341" y="1887574"/>
                  </a:cubicBezTo>
                  <a:cubicBezTo>
                    <a:pt x="1055986" y="2357488"/>
                    <a:pt x="900227" y="2468367"/>
                    <a:pt x="388073" y="2518528"/>
                  </a:cubicBezTo>
                  <a:cubicBezTo>
                    <a:pt x="76557" y="2550207"/>
                    <a:pt x="0" y="2840604"/>
                    <a:pt x="0" y="2840604"/>
                  </a:cubicBezTo>
                  <a:lnTo>
                    <a:pt x="89759" y="2967322"/>
                  </a:lnTo>
                  <a:cubicBezTo>
                    <a:pt x="760310" y="2737643"/>
                    <a:pt x="884387" y="3297316"/>
                    <a:pt x="1430861" y="3276196"/>
                  </a:cubicBezTo>
                  <a:cubicBezTo>
                    <a:pt x="1731817" y="3265637"/>
                    <a:pt x="2051252" y="3146839"/>
                    <a:pt x="2267729" y="3297316"/>
                  </a:cubicBezTo>
                  <a:cubicBezTo>
                    <a:pt x="2587166" y="3516435"/>
                    <a:pt x="2486848" y="3830589"/>
                    <a:pt x="2750844" y="3917710"/>
                  </a:cubicBezTo>
                  <a:cubicBezTo>
                    <a:pt x="3014841" y="4007468"/>
                    <a:pt x="3635231" y="3872829"/>
                    <a:pt x="4157945" y="3959949"/>
                  </a:cubicBezTo>
                  <a:cubicBezTo>
                    <a:pt x="4518300" y="4020008"/>
                    <a:pt x="4876635" y="4259956"/>
                    <a:pt x="5454019" y="4670951"/>
                  </a:cubicBezTo>
                  <a:lnTo>
                    <a:pt x="5587902" y="4766478"/>
                  </a:lnTo>
                  <a:close/>
                </a:path>
              </a:pathLst>
            </a:custGeom>
            <a:solidFill>
              <a:schemeClr val="accent1"/>
            </a:solidFill>
            <a:ln w="9525" cap="flat">
              <a:noFill/>
              <a:prstDash val="solid"/>
              <a:miter/>
            </a:ln>
          </p:spPr>
          <p:txBody>
            <a:bodyPr rtlCol="0" anchor="ctr"/>
            <a:lstStyle/>
            <a:p>
              <a:endParaRPr lang="zh-CN" altLang="en-US"/>
            </a:p>
          </p:txBody>
        </p:sp>
        <p:sp>
          <p:nvSpPr>
            <p:cNvPr id="4195" name="任意多边形: 形状 4194"/>
            <p:cNvSpPr/>
            <p:nvPr userDrawn="1">
              <p:custDataLst>
                <p:tags r:id="rId10"/>
              </p:custDataLst>
            </p:nvPr>
          </p:nvSpPr>
          <p:spPr>
            <a:xfrm flipH="1">
              <a:off x="2920171" y="3424252"/>
              <a:ext cx="791990" cy="950388"/>
            </a:xfrm>
            <a:custGeom>
              <a:avLst/>
              <a:gdLst>
                <a:gd name="connsiteX0" fmla="*/ 62700 w 285750"/>
                <a:gd name="connsiteY0" fmla="*/ 10495 h 342900"/>
                <a:gd name="connsiteX1" fmla="*/ 167475 w 285750"/>
                <a:gd name="connsiteY1" fmla="*/ 107650 h 342900"/>
                <a:gd name="connsiteX2" fmla="*/ 248437 w 285750"/>
                <a:gd name="connsiteY2" fmla="*/ 234332 h 342900"/>
                <a:gd name="connsiteX3" fmla="*/ 255105 w 285750"/>
                <a:gd name="connsiteY3" fmla="*/ 337202 h 342900"/>
                <a:gd name="connsiteX4" fmla="*/ 81750 w 285750"/>
                <a:gd name="connsiteY4" fmla="*/ 254335 h 342900"/>
                <a:gd name="connsiteX5" fmla="*/ 62700 w 285750"/>
                <a:gd name="connsiteY5" fmla="*/ 1049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342900">
                  <a:moveTo>
                    <a:pt x="62700" y="10495"/>
                  </a:moveTo>
                  <a:cubicBezTo>
                    <a:pt x="114135" y="-9508"/>
                    <a:pt x="156045" y="64787"/>
                    <a:pt x="167475" y="107650"/>
                  </a:cubicBezTo>
                  <a:cubicBezTo>
                    <a:pt x="178905" y="150512"/>
                    <a:pt x="196050" y="193375"/>
                    <a:pt x="248437" y="234332"/>
                  </a:cubicBezTo>
                  <a:cubicBezTo>
                    <a:pt x="300825" y="274337"/>
                    <a:pt x="286537" y="327677"/>
                    <a:pt x="255105" y="337202"/>
                  </a:cubicBezTo>
                  <a:cubicBezTo>
                    <a:pt x="223672" y="346727"/>
                    <a:pt x="167475" y="324820"/>
                    <a:pt x="81750" y="254335"/>
                  </a:cubicBezTo>
                  <a:cubicBezTo>
                    <a:pt x="-3975" y="181945"/>
                    <a:pt x="-23025" y="43832"/>
                    <a:pt x="62700" y="10495"/>
                  </a:cubicBezTo>
                  <a:close/>
                </a:path>
              </a:pathLst>
            </a:custGeom>
            <a:solidFill>
              <a:schemeClr val="accent1"/>
            </a:solidFill>
            <a:ln w="9525" cap="flat">
              <a:noFill/>
              <a:prstDash val="solid"/>
              <a:miter/>
            </a:ln>
          </p:spPr>
          <p:txBody>
            <a:bodyPr rtlCol="0" anchor="ctr"/>
            <a:lstStyle/>
            <a:p>
              <a:endParaRPr lang="zh-CN" altLang="en-US"/>
            </a:p>
          </p:txBody>
        </p:sp>
        <p:sp>
          <p:nvSpPr>
            <p:cNvPr id="4196" name="任意多边形: 形状 4195"/>
            <p:cNvSpPr/>
            <p:nvPr userDrawn="1">
              <p:custDataLst>
                <p:tags r:id="rId11"/>
              </p:custDataLst>
            </p:nvPr>
          </p:nvSpPr>
          <p:spPr>
            <a:xfrm flipH="1">
              <a:off x="112279" y="4349998"/>
              <a:ext cx="976787" cy="712791"/>
            </a:xfrm>
            <a:custGeom>
              <a:avLst/>
              <a:gdLst>
                <a:gd name="connsiteX0" fmla="*/ 31640 w 352425"/>
                <a:gd name="connsiteY0" fmla="*/ 21291 h 257175"/>
                <a:gd name="connsiteX1" fmla="*/ 166895 w 352425"/>
                <a:gd name="connsiteY1" fmla="*/ 67963 h 257175"/>
                <a:gd name="connsiteX2" fmla="*/ 291673 w 352425"/>
                <a:gd name="connsiteY2" fmla="*/ 150831 h 257175"/>
                <a:gd name="connsiteX3" fmla="*/ 339298 w 352425"/>
                <a:gd name="connsiteY3" fmla="*/ 242271 h 257175"/>
                <a:gd name="connsiteX4" fmla="*/ 146893 w 352425"/>
                <a:gd name="connsiteY4" fmla="*/ 235603 h 257175"/>
                <a:gd name="connsiteX5" fmla="*/ 31640 w 352425"/>
                <a:gd name="connsiteY5" fmla="*/ 2129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257175">
                  <a:moveTo>
                    <a:pt x="31640" y="21291"/>
                  </a:moveTo>
                  <a:cubicBezTo>
                    <a:pt x="70693" y="-17762"/>
                    <a:pt x="139273" y="32721"/>
                    <a:pt x="166895" y="67963"/>
                  </a:cubicBezTo>
                  <a:cubicBezTo>
                    <a:pt x="194518" y="103206"/>
                    <a:pt x="227855" y="134638"/>
                    <a:pt x="291673" y="150831"/>
                  </a:cubicBezTo>
                  <a:cubicBezTo>
                    <a:pt x="355491" y="167023"/>
                    <a:pt x="364063" y="221316"/>
                    <a:pt x="339298" y="242271"/>
                  </a:cubicBezTo>
                  <a:cubicBezTo>
                    <a:pt x="313580" y="263226"/>
                    <a:pt x="254525" y="266083"/>
                    <a:pt x="146893" y="235603"/>
                  </a:cubicBezTo>
                  <a:cubicBezTo>
                    <a:pt x="39260" y="205123"/>
                    <a:pt x="-33130" y="86061"/>
                    <a:pt x="31640" y="21291"/>
                  </a:cubicBezTo>
                  <a:close/>
                </a:path>
              </a:pathLst>
            </a:custGeom>
            <a:solidFill>
              <a:schemeClr val="accent1"/>
            </a:solidFill>
            <a:ln w="9525" cap="flat">
              <a:noFill/>
              <a:prstDash val="solid"/>
              <a:miter/>
            </a:ln>
          </p:spPr>
          <p:txBody>
            <a:bodyPr rtlCol="0" anchor="ctr"/>
            <a:lstStyle/>
            <a:p>
              <a:endParaRPr lang="zh-CN" altLang="en-US"/>
            </a:p>
          </p:txBody>
        </p:sp>
        <p:sp>
          <p:nvSpPr>
            <p:cNvPr id="4197" name="任意多边形: 形状 4196"/>
            <p:cNvSpPr/>
            <p:nvPr userDrawn="1">
              <p:custDataLst>
                <p:tags r:id="rId12"/>
              </p:custDataLst>
            </p:nvPr>
          </p:nvSpPr>
          <p:spPr>
            <a:xfrm flipH="1">
              <a:off x="2359633" y="4191209"/>
              <a:ext cx="316797" cy="316797"/>
            </a:xfrm>
            <a:custGeom>
              <a:avLst/>
              <a:gdLst>
                <a:gd name="connsiteX0" fmla="*/ 108109 w 114300"/>
                <a:gd name="connsiteY0" fmla="*/ 57626 h 114300"/>
                <a:gd name="connsiteX1" fmla="*/ 57626 w 114300"/>
                <a:gd name="connsiteY1" fmla="*/ 108109 h 114300"/>
                <a:gd name="connsiteX2" fmla="*/ 7144 w 114300"/>
                <a:gd name="connsiteY2" fmla="*/ 57626 h 114300"/>
                <a:gd name="connsiteX3" fmla="*/ 57626 w 114300"/>
                <a:gd name="connsiteY3" fmla="*/ 7144 h 114300"/>
                <a:gd name="connsiteX4" fmla="*/ 108109 w 114300"/>
                <a:gd name="connsiteY4" fmla="*/ 57626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08109" y="57626"/>
                  </a:moveTo>
                  <a:cubicBezTo>
                    <a:pt x="108109" y="85249"/>
                    <a:pt x="85249" y="108109"/>
                    <a:pt x="57626" y="108109"/>
                  </a:cubicBezTo>
                  <a:cubicBezTo>
                    <a:pt x="30004" y="108109"/>
                    <a:pt x="7144" y="85249"/>
                    <a:pt x="7144" y="57626"/>
                  </a:cubicBezTo>
                  <a:cubicBezTo>
                    <a:pt x="7144" y="30004"/>
                    <a:pt x="30004" y="7144"/>
                    <a:pt x="57626" y="7144"/>
                  </a:cubicBezTo>
                  <a:cubicBezTo>
                    <a:pt x="85249" y="7144"/>
                    <a:pt x="108109" y="29051"/>
                    <a:pt x="108109" y="57626"/>
                  </a:cubicBezTo>
                  <a:close/>
                </a:path>
              </a:pathLst>
            </a:custGeom>
            <a:solidFill>
              <a:schemeClr val="accent1"/>
            </a:solidFill>
            <a:ln w="9525" cap="flat">
              <a:noFill/>
              <a:prstDash val="solid"/>
              <a:miter/>
            </a:ln>
          </p:spPr>
          <p:txBody>
            <a:bodyPr rtlCol="0" anchor="ctr"/>
            <a:lstStyle/>
            <a:p>
              <a:endParaRPr lang="zh-CN" altLang="en-US"/>
            </a:p>
          </p:txBody>
        </p:sp>
        <p:sp>
          <p:nvSpPr>
            <p:cNvPr id="4199" name="任意多边形: 形状 4198"/>
            <p:cNvSpPr/>
            <p:nvPr userDrawn="1">
              <p:custDataLst>
                <p:tags r:id="rId13"/>
              </p:custDataLst>
            </p:nvPr>
          </p:nvSpPr>
          <p:spPr>
            <a:xfrm flipH="1">
              <a:off x="2151076" y="4051293"/>
              <a:ext cx="131998" cy="131998"/>
            </a:xfrm>
            <a:custGeom>
              <a:avLst/>
              <a:gdLst>
                <a:gd name="connsiteX0" fmla="*/ 49054 w 47625"/>
                <a:gd name="connsiteY0" fmla="*/ 28099 h 47625"/>
                <a:gd name="connsiteX1" fmla="*/ 28099 w 47625"/>
                <a:gd name="connsiteY1" fmla="*/ 49054 h 47625"/>
                <a:gd name="connsiteX2" fmla="*/ 7144 w 47625"/>
                <a:gd name="connsiteY2" fmla="*/ 28099 h 47625"/>
                <a:gd name="connsiteX3" fmla="*/ 28099 w 47625"/>
                <a:gd name="connsiteY3" fmla="*/ 7144 h 47625"/>
                <a:gd name="connsiteX4" fmla="*/ 49054 w 47625"/>
                <a:gd name="connsiteY4" fmla="*/ 2809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9054" y="28099"/>
                  </a:moveTo>
                  <a:cubicBezTo>
                    <a:pt x="49054" y="39529"/>
                    <a:pt x="39529" y="49054"/>
                    <a:pt x="28099" y="49054"/>
                  </a:cubicBezTo>
                  <a:cubicBezTo>
                    <a:pt x="16669" y="49054"/>
                    <a:pt x="7144" y="39529"/>
                    <a:pt x="7144" y="28099"/>
                  </a:cubicBezTo>
                  <a:cubicBezTo>
                    <a:pt x="7144" y="16669"/>
                    <a:pt x="16669" y="7144"/>
                    <a:pt x="28099" y="7144"/>
                  </a:cubicBezTo>
                  <a:cubicBezTo>
                    <a:pt x="40481" y="7144"/>
                    <a:pt x="49054" y="16669"/>
                    <a:pt x="49054" y="28099"/>
                  </a:cubicBezTo>
                  <a:close/>
                </a:path>
              </a:pathLst>
            </a:custGeom>
            <a:solidFill>
              <a:schemeClr val="accent1"/>
            </a:solidFill>
            <a:ln w="9525" cap="flat">
              <a:noFill/>
              <a:prstDash val="solid"/>
              <a:miter/>
            </a:ln>
          </p:spPr>
          <p:txBody>
            <a:bodyPr rtlCol="0" anchor="ctr"/>
            <a:lstStyle/>
            <a:p>
              <a:endParaRPr lang="zh-CN" altLang="en-US"/>
            </a:p>
          </p:txBody>
        </p:sp>
        <p:sp>
          <p:nvSpPr>
            <p:cNvPr id="4200" name="任意多边形: 形状 4199"/>
            <p:cNvSpPr/>
            <p:nvPr userDrawn="1">
              <p:custDataLst>
                <p:tags r:id="rId14"/>
              </p:custDataLst>
            </p:nvPr>
          </p:nvSpPr>
          <p:spPr>
            <a:xfrm flipH="1">
              <a:off x="4353126" y="1619292"/>
              <a:ext cx="659992" cy="712791"/>
            </a:xfrm>
            <a:custGeom>
              <a:avLst/>
              <a:gdLst>
                <a:gd name="connsiteX0" fmla="*/ 97746 w 238125"/>
                <a:gd name="connsiteY0" fmla="*/ 239767 h 257175"/>
                <a:gd name="connsiteX1" fmla="*/ 228238 w 238125"/>
                <a:gd name="connsiteY1" fmla="*/ 90225 h 257175"/>
                <a:gd name="connsiteX2" fmla="*/ 209188 w 238125"/>
                <a:gd name="connsiteY2" fmla="*/ 7357 h 257175"/>
                <a:gd name="connsiteX3" fmla="*/ 144418 w 238125"/>
                <a:gd name="connsiteY3" fmla="*/ 123562 h 257175"/>
                <a:gd name="connsiteX4" fmla="*/ 9163 w 238125"/>
                <a:gd name="connsiteY4" fmla="*/ 204525 h 257175"/>
                <a:gd name="connsiteX5" fmla="*/ 97746 w 238125"/>
                <a:gd name="connsiteY5" fmla="*/ 239767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 h="257175">
                  <a:moveTo>
                    <a:pt x="97746" y="239767"/>
                  </a:moveTo>
                  <a:cubicBezTo>
                    <a:pt x="163468" y="211192"/>
                    <a:pt x="209188" y="151185"/>
                    <a:pt x="228238" y="90225"/>
                  </a:cubicBezTo>
                  <a:cubicBezTo>
                    <a:pt x="247288" y="30217"/>
                    <a:pt x="233001" y="4500"/>
                    <a:pt x="209188" y="7357"/>
                  </a:cubicBezTo>
                  <a:cubicBezTo>
                    <a:pt x="185376" y="10215"/>
                    <a:pt x="187281" y="78795"/>
                    <a:pt x="144418" y="123562"/>
                  </a:cubicBezTo>
                  <a:cubicBezTo>
                    <a:pt x="77743" y="191190"/>
                    <a:pt x="20593" y="164520"/>
                    <a:pt x="9163" y="204525"/>
                  </a:cubicBezTo>
                  <a:cubicBezTo>
                    <a:pt x="-2267" y="244530"/>
                    <a:pt x="35833" y="266437"/>
                    <a:pt x="97746" y="239767"/>
                  </a:cubicBezTo>
                  <a:close/>
                </a:path>
              </a:pathLst>
            </a:custGeom>
            <a:solidFill>
              <a:schemeClr val="accent1"/>
            </a:solidFill>
            <a:ln w="9525" cap="flat">
              <a:noFill/>
              <a:prstDash val="solid"/>
              <a:miter/>
            </a:ln>
          </p:spPr>
          <p:txBody>
            <a:bodyPr rtlCol="0" anchor="ctr"/>
            <a:lstStyle/>
            <a:p>
              <a:endParaRPr lang="zh-CN" altLang="en-US"/>
            </a:p>
          </p:txBody>
        </p:sp>
        <p:sp>
          <p:nvSpPr>
            <p:cNvPr id="4201" name="任意多边形: 形状 4200"/>
            <p:cNvSpPr/>
            <p:nvPr userDrawn="1">
              <p:custDataLst>
                <p:tags r:id="rId15"/>
              </p:custDataLst>
            </p:nvPr>
          </p:nvSpPr>
          <p:spPr>
            <a:xfrm flipH="1">
              <a:off x="4157450" y="1427167"/>
              <a:ext cx="184798" cy="18479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solidFill>
              <a:schemeClr val="accent1"/>
            </a:solidFill>
            <a:ln w="9525" cap="flat">
              <a:noFill/>
              <a:prstDash val="solid"/>
              <a:miter/>
            </a:ln>
          </p:spPr>
          <p:txBody>
            <a:bodyPr rtlCol="0" anchor="ctr"/>
            <a:lstStyle/>
            <a:p>
              <a:endParaRPr lang="zh-CN" altLang="en-US"/>
            </a:p>
          </p:txBody>
        </p:sp>
        <p:sp>
          <p:nvSpPr>
            <p:cNvPr id="4202" name="任意多边形: 形状 4201"/>
            <p:cNvSpPr/>
            <p:nvPr userDrawn="1">
              <p:custDataLst>
                <p:tags r:id="rId16"/>
              </p:custDataLst>
            </p:nvPr>
          </p:nvSpPr>
          <p:spPr>
            <a:xfrm flipH="1">
              <a:off x="3571377" y="1107730"/>
              <a:ext cx="79199" cy="79199"/>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solidFill>
              <a:schemeClr val="accent1"/>
            </a:solidFill>
            <a:ln w="9525" cap="flat">
              <a:noFill/>
              <a:prstDash val="solid"/>
              <a:miter/>
            </a:ln>
          </p:spPr>
          <p:txBody>
            <a:bodyPr rtlCol="0" anchor="ctr"/>
            <a:lstStyle/>
            <a:p>
              <a:endParaRPr lang="zh-CN" altLang="en-US"/>
            </a:p>
          </p:txBody>
        </p:sp>
        <p:sp>
          <p:nvSpPr>
            <p:cNvPr id="4209" name="任意多边形: 形状 4208"/>
            <p:cNvSpPr/>
            <p:nvPr userDrawn="1">
              <p:custDataLst>
                <p:tags r:id="rId17"/>
              </p:custDataLst>
            </p:nvPr>
          </p:nvSpPr>
          <p:spPr>
            <a:xfrm flipH="1">
              <a:off x="3494821" y="2382835"/>
              <a:ext cx="1029587" cy="1029587"/>
            </a:xfrm>
            <a:custGeom>
              <a:avLst/>
              <a:gdLst>
                <a:gd name="connsiteX0" fmla="*/ 365284 w 371475"/>
                <a:gd name="connsiteY0" fmla="*/ 186214 h 371475"/>
                <a:gd name="connsiteX1" fmla="*/ 186214 w 371475"/>
                <a:gd name="connsiteY1" fmla="*/ 365284 h 371475"/>
                <a:gd name="connsiteX2" fmla="*/ 7144 w 371475"/>
                <a:gd name="connsiteY2" fmla="*/ 186214 h 371475"/>
                <a:gd name="connsiteX3" fmla="*/ 186214 w 371475"/>
                <a:gd name="connsiteY3" fmla="*/ 7144 h 371475"/>
                <a:gd name="connsiteX4" fmla="*/ 365284 w 371475"/>
                <a:gd name="connsiteY4" fmla="*/ 186214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5284" y="186214"/>
                  </a:moveTo>
                  <a:cubicBezTo>
                    <a:pt x="365284" y="285111"/>
                    <a:pt x="285111" y="365284"/>
                    <a:pt x="186214" y="365284"/>
                  </a:cubicBezTo>
                  <a:cubicBezTo>
                    <a:pt x="87316" y="365284"/>
                    <a:pt x="7144" y="285111"/>
                    <a:pt x="7144" y="186214"/>
                  </a:cubicBezTo>
                  <a:cubicBezTo>
                    <a:pt x="7144" y="87316"/>
                    <a:pt x="87316" y="7144"/>
                    <a:pt x="186214" y="7144"/>
                  </a:cubicBezTo>
                  <a:cubicBezTo>
                    <a:pt x="285111" y="7144"/>
                    <a:pt x="365284" y="87316"/>
                    <a:pt x="365284" y="186214"/>
                  </a:cubicBezTo>
                  <a:close/>
                </a:path>
              </a:pathLst>
            </a:custGeom>
            <a:solidFill>
              <a:schemeClr val="accent5"/>
            </a:solidFill>
            <a:ln w="9525" cap="flat">
              <a:noFill/>
              <a:prstDash val="solid"/>
              <a:miter/>
            </a:ln>
          </p:spPr>
          <p:txBody>
            <a:bodyPr rtlCol="0" anchor="ctr"/>
            <a:lstStyle/>
            <a:p>
              <a:endParaRPr lang="zh-CN" altLang="en-US"/>
            </a:p>
          </p:txBody>
        </p:sp>
        <p:sp>
          <p:nvSpPr>
            <p:cNvPr id="4210" name="任意多边形: 形状 4209"/>
            <p:cNvSpPr/>
            <p:nvPr userDrawn="1">
              <p:custDataLst>
                <p:tags r:id="rId18"/>
              </p:custDataLst>
            </p:nvPr>
          </p:nvSpPr>
          <p:spPr>
            <a:xfrm flipH="1">
              <a:off x="3345302" y="2221706"/>
              <a:ext cx="1293583" cy="1293583"/>
            </a:xfrm>
            <a:custGeom>
              <a:avLst/>
              <a:gdLst>
                <a:gd name="connsiteX0" fmla="*/ 311983 w 466725"/>
                <a:gd name="connsiteY0" fmla="*/ 85530 h 466725"/>
                <a:gd name="connsiteX1" fmla="*/ 386568 w 466725"/>
                <a:gd name="connsiteY1" fmla="*/ 311983 h 466725"/>
                <a:gd name="connsiteX2" fmla="*/ 160115 w 466725"/>
                <a:gd name="connsiteY2" fmla="*/ 386568 h 466725"/>
                <a:gd name="connsiteX3" fmla="*/ 85530 w 466725"/>
                <a:gd name="connsiteY3" fmla="*/ 160115 h 466725"/>
                <a:gd name="connsiteX4" fmla="*/ 311983 w 466725"/>
                <a:gd name="connsiteY4" fmla="*/ 8553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 h="466725">
                  <a:moveTo>
                    <a:pt x="311983" y="85530"/>
                  </a:moveTo>
                  <a:cubicBezTo>
                    <a:pt x="395113" y="127467"/>
                    <a:pt x="428506" y="228853"/>
                    <a:pt x="386568" y="311983"/>
                  </a:cubicBezTo>
                  <a:cubicBezTo>
                    <a:pt x="344631" y="395113"/>
                    <a:pt x="243244" y="428506"/>
                    <a:pt x="160115" y="386568"/>
                  </a:cubicBezTo>
                  <a:cubicBezTo>
                    <a:pt x="76985" y="344631"/>
                    <a:pt x="43592" y="243244"/>
                    <a:pt x="85530" y="160115"/>
                  </a:cubicBezTo>
                  <a:cubicBezTo>
                    <a:pt x="127467" y="76985"/>
                    <a:pt x="228853" y="43592"/>
                    <a:pt x="311983" y="85530"/>
                  </a:cubicBezTo>
                  <a:close/>
                </a:path>
              </a:pathLst>
            </a:custGeom>
            <a:solidFill>
              <a:schemeClr val="accent5"/>
            </a:solidFill>
            <a:ln w="9525" cap="flat">
              <a:noFill/>
              <a:prstDash val="solid"/>
              <a:miter/>
            </a:ln>
          </p:spPr>
          <p:txBody>
            <a:bodyPr rtlCol="0" anchor="ctr"/>
            <a:lstStyle/>
            <a:p>
              <a:endParaRPr lang="zh-CN" altLang="en-US"/>
            </a:p>
          </p:txBody>
        </p:sp>
        <p:sp>
          <p:nvSpPr>
            <p:cNvPr id="4212" name="任意多边形: 形状 4211"/>
            <p:cNvSpPr/>
            <p:nvPr userDrawn="1">
              <p:custDataLst>
                <p:tags r:id="rId19"/>
              </p:custDataLst>
            </p:nvPr>
          </p:nvSpPr>
          <p:spPr>
            <a:xfrm flipH="1">
              <a:off x="3545623" y="2677981"/>
              <a:ext cx="369595" cy="422395"/>
            </a:xfrm>
            <a:custGeom>
              <a:avLst/>
              <a:gdLst>
                <a:gd name="connsiteX0" fmla="*/ 126439 w 133350"/>
                <a:gd name="connsiteY0" fmla="*/ 84487 h 152400"/>
                <a:gd name="connsiteX1" fmla="*/ 60716 w 133350"/>
                <a:gd name="connsiteY1" fmla="*/ 151162 h 152400"/>
                <a:gd name="connsiteX2" fmla="*/ 7376 w 133350"/>
                <a:gd name="connsiteY2" fmla="*/ 74010 h 152400"/>
                <a:gd name="connsiteX3" fmla="*/ 73099 w 133350"/>
                <a:gd name="connsiteY3" fmla="*/ 7335 h 152400"/>
                <a:gd name="connsiteX4" fmla="*/ 126439 w 133350"/>
                <a:gd name="connsiteY4" fmla="*/ 84487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52400">
                  <a:moveTo>
                    <a:pt x="126439" y="84487"/>
                  </a:moveTo>
                  <a:cubicBezTo>
                    <a:pt x="123581" y="124492"/>
                    <a:pt x="94054" y="154020"/>
                    <a:pt x="60716" y="151162"/>
                  </a:cubicBezTo>
                  <a:cubicBezTo>
                    <a:pt x="28331" y="148305"/>
                    <a:pt x="4519" y="114015"/>
                    <a:pt x="7376" y="74010"/>
                  </a:cubicBezTo>
                  <a:cubicBezTo>
                    <a:pt x="10234" y="34005"/>
                    <a:pt x="39761" y="4477"/>
                    <a:pt x="73099" y="7335"/>
                  </a:cubicBezTo>
                  <a:cubicBezTo>
                    <a:pt x="105484" y="10192"/>
                    <a:pt x="129296" y="44482"/>
                    <a:pt x="126439" y="84487"/>
                  </a:cubicBezTo>
                  <a:close/>
                </a:path>
              </a:pathLst>
            </a:custGeom>
            <a:solidFill>
              <a:schemeClr val="accent5"/>
            </a:solidFill>
            <a:ln w="9525" cap="flat">
              <a:noFill/>
              <a:prstDash val="solid"/>
              <a:miter/>
            </a:ln>
          </p:spPr>
          <p:txBody>
            <a:bodyPr rtlCol="0" anchor="ctr"/>
            <a:lstStyle/>
            <a:p>
              <a:endParaRPr lang="zh-CN" altLang="en-US"/>
            </a:p>
          </p:txBody>
        </p:sp>
        <p:sp>
          <p:nvSpPr>
            <p:cNvPr id="4214" name="任意多边形: 形状 4213"/>
            <p:cNvSpPr/>
            <p:nvPr userDrawn="1">
              <p:custDataLst>
                <p:tags r:id="rId20"/>
              </p:custDataLst>
            </p:nvPr>
          </p:nvSpPr>
          <p:spPr>
            <a:xfrm flipH="1">
              <a:off x="3692703" y="2515497"/>
              <a:ext cx="158398" cy="158398"/>
            </a:xfrm>
            <a:custGeom>
              <a:avLst/>
              <a:gdLst>
                <a:gd name="connsiteX0" fmla="*/ 44250 w 57150"/>
                <a:gd name="connsiteY0" fmla="*/ 15476 h 57150"/>
                <a:gd name="connsiteX1" fmla="*/ 55680 w 57150"/>
                <a:gd name="connsiteY1" fmla="*/ 47861 h 57150"/>
                <a:gd name="connsiteX2" fmla="*/ 21390 w 57150"/>
                <a:gd name="connsiteY2" fmla="*/ 45003 h 57150"/>
                <a:gd name="connsiteX3" fmla="*/ 9960 w 57150"/>
                <a:gd name="connsiteY3" fmla="*/ 12618 h 57150"/>
                <a:gd name="connsiteX4" fmla="*/ 44250 w 57150"/>
                <a:gd name="connsiteY4" fmla="*/ 1547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44250" y="15476"/>
                  </a:moveTo>
                  <a:cubicBezTo>
                    <a:pt x="56632" y="25001"/>
                    <a:pt x="62347" y="39288"/>
                    <a:pt x="55680" y="47861"/>
                  </a:cubicBezTo>
                  <a:cubicBezTo>
                    <a:pt x="49965" y="55481"/>
                    <a:pt x="34725" y="54528"/>
                    <a:pt x="21390" y="45003"/>
                  </a:cubicBezTo>
                  <a:cubicBezTo>
                    <a:pt x="9007" y="35478"/>
                    <a:pt x="3292" y="21191"/>
                    <a:pt x="9960" y="12618"/>
                  </a:cubicBezTo>
                  <a:cubicBezTo>
                    <a:pt x="16627" y="4046"/>
                    <a:pt x="31867" y="5951"/>
                    <a:pt x="44250" y="15476"/>
                  </a:cubicBezTo>
                  <a:close/>
                </a:path>
              </a:pathLst>
            </a:custGeom>
            <a:solidFill>
              <a:schemeClr val="accent5"/>
            </a:solidFill>
            <a:ln w="9525" cap="flat">
              <a:noFill/>
              <a:prstDash val="solid"/>
              <a:miter/>
            </a:ln>
          </p:spPr>
          <p:txBody>
            <a:bodyPr rtlCol="0" anchor="ctr"/>
            <a:lstStyle/>
            <a:p>
              <a:endParaRPr lang="zh-CN" altLang="en-US"/>
            </a:p>
          </p:txBody>
        </p:sp>
        <p:sp>
          <p:nvSpPr>
            <p:cNvPr id="4216" name="任意多边形: 形状 4215"/>
            <p:cNvSpPr/>
            <p:nvPr userDrawn="1">
              <p:custDataLst>
                <p:tags r:id="rId21"/>
              </p:custDataLst>
            </p:nvPr>
          </p:nvSpPr>
          <p:spPr>
            <a:xfrm flipH="1">
              <a:off x="4040062" y="2503300"/>
              <a:ext cx="158398" cy="131998"/>
            </a:xfrm>
            <a:custGeom>
              <a:avLst/>
              <a:gdLst>
                <a:gd name="connsiteX0" fmla="*/ 57182 w 57150"/>
                <a:gd name="connsiteY0" fmla="*/ 19877 h 47625"/>
                <a:gd name="connsiteX1" fmla="*/ 37180 w 57150"/>
                <a:gd name="connsiteY1" fmla="*/ 43690 h 47625"/>
                <a:gd name="connsiteX2" fmla="*/ 7652 w 57150"/>
                <a:gd name="connsiteY2" fmla="*/ 32259 h 47625"/>
                <a:gd name="connsiteX3" fmla="*/ 27655 w 57150"/>
                <a:gd name="connsiteY3" fmla="*/ 8447 h 47625"/>
                <a:gd name="connsiteX4" fmla="*/ 57182 w 57150"/>
                <a:gd name="connsiteY4" fmla="*/ 19877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47625">
                  <a:moveTo>
                    <a:pt x="57182" y="19877"/>
                  </a:moveTo>
                  <a:cubicBezTo>
                    <a:pt x="60040" y="29402"/>
                    <a:pt x="50515" y="40832"/>
                    <a:pt x="37180" y="43690"/>
                  </a:cubicBezTo>
                  <a:cubicBezTo>
                    <a:pt x="23845" y="47499"/>
                    <a:pt x="10510" y="41785"/>
                    <a:pt x="7652" y="32259"/>
                  </a:cubicBezTo>
                  <a:cubicBezTo>
                    <a:pt x="4795" y="22734"/>
                    <a:pt x="14320" y="11305"/>
                    <a:pt x="27655" y="8447"/>
                  </a:cubicBezTo>
                  <a:cubicBezTo>
                    <a:pt x="41942" y="4637"/>
                    <a:pt x="54325" y="9399"/>
                    <a:pt x="57182" y="19877"/>
                  </a:cubicBezTo>
                  <a:close/>
                </a:path>
              </a:pathLst>
            </a:custGeom>
            <a:solidFill>
              <a:schemeClr val="accent5"/>
            </a:solidFill>
            <a:ln w="9525" cap="flat">
              <a:noFill/>
              <a:prstDash val="solid"/>
              <a:miter/>
            </a:ln>
          </p:spPr>
          <p:txBody>
            <a:bodyPr rtlCol="0" anchor="ctr"/>
            <a:lstStyle/>
            <a:p>
              <a:endParaRPr lang="zh-CN" altLang="en-US"/>
            </a:p>
          </p:txBody>
        </p:sp>
        <p:sp>
          <p:nvSpPr>
            <p:cNvPr id="4218" name="任意多边形: 形状 4217"/>
            <p:cNvSpPr/>
            <p:nvPr userDrawn="1">
              <p:custDataLst>
                <p:tags r:id="rId22"/>
              </p:custDataLst>
            </p:nvPr>
          </p:nvSpPr>
          <p:spPr>
            <a:xfrm flipH="1">
              <a:off x="3870199" y="2582153"/>
              <a:ext cx="79199" cy="52799"/>
            </a:xfrm>
            <a:custGeom>
              <a:avLst/>
              <a:gdLst>
                <a:gd name="connsiteX0" fmla="*/ 17804 w 28575"/>
                <a:gd name="connsiteY0" fmla="*/ 8572 h 19050"/>
                <a:gd name="connsiteX1" fmla="*/ 24471 w 28575"/>
                <a:gd name="connsiteY1" fmla="*/ 16193 h 19050"/>
                <a:gd name="connsiteX2" fmla="*/ 13994 w 28575"/>
                <a:gd name="connsiteY2" fmla="*/ 16193 h 19050"/>
                <a:gd name="connsiteX3" fmla="*/ 7326 w 28575"/>
                <a:gd name="connsiteY3" fmla="*/ 8572 h 19050"/>
                <a:gd name="connsiteX4" fmla="*/ 17804 w 28575"/>
                <a:gd name="connsiteY4" fmla="*/ 8572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9050">
                  <a:moveTo>
                    <a:pt x="17804" y="8572"/>
                  </a:moveTo>
                  <a:cubicBezTo>
                    <a:pt x="22566" y="10478"/>
                    <a:pt x="25424" y="14287"/>
                    <a:pt x="24471" y="16193"/>
                  </a:cubicBezTo>
                  <a:cubicBezTo>
                    <a:pt x="23519" y="18097"/>
                    <a:pt x="18756" y="19050"/>
                    <a:pt x="13994" y="16193"/>
                  </a:cubicBezTo>
                  <a:cubicBezTo>
                    <a:pt x="9231" y="14287"/>
                    <a:pt x="6374" y="10478"/>
                    <a:pt x="7326" y="8572"/>
                  </a:cubicBezTo>
                  <a:cubicBezTo>
                    <a:pt x="8279" y="6668"/>
                    <a:pt x="13041" y="6668"/>
                    <a:pt x="17804" y="8572"/>
                  </a:cubicBezTo>
                  <a:close/>
                </a:path>
              </a:pathLst>
            </a:custGeom>
            <a:solidFill>
              <a:schemeClr val="accent5"/>
            </a:solidFill>
            <a:ln w="9525" cap="flat">
              <a:noFill/>
              <a:prstDash val="solid"/>
              <a:miter/>
            </a:ln>
          </p:spPr>
          <p:txBody>
            <a:bodyPr rtlCol="0" anchor="ctr"/>
            <a:lstStyle/>
            <a:p>
              <a:endParaRPr lang="zh-CN" altLang="en-US"/>
            </a:p>
          </p:txBody>
        </p:sp>
        <p:sp>
          <p:nvSpPr>
            <p:cNvPr id="4219" name="任意多边形: 形状 4218"/>
            <p:cNvSpPr/>
            <p:nvPr userDrawn="1">
              <p:custDataLst>
                <p:tags r:id="rId23"/>
              </p:custDataLst>
            </p:nvPr>
          </p:nvSpPr>
          <p:spPr>
            <a:xfrm flipH="1">
              <a:off x="3714889" y="3132585"/>
              <a:ext cx="79199" cy="79199"/>
            </a:xfrm>
            <a:custGeom>
              <a:avLst/>
              <a:gdLst>
                <a:gd name="connsiteX0" fmla="*/ 11297 w 28575"/>
                <a:gd name="connsiteY0" fmla="*/ 10954 h 28575"/>
                <a:gd name="connsiteX1" fmla="*/ 20822 w 28575"/>
                <a:gd name="connsiteY1" fmla="*/ 8096 h 28575"/>
                <a:gd name="connsiteX2" fmla="*/ 17012 w 28575"/>
                <a:gd name="connsiteY2" fmla="*/ 17621 h 28575"/>
                <a:gd name="connsiteX3" fmla="*/ 7487 w 28575"/>
                <a:gd name="connsiteY3" fmla="*/ 20479 h 28575"/>
                <a:gd name="connsiteX4" fmla="*/ 11297 w 28575"/>
                <a:gd name="connsiteY4" fmla="*/ 1095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1297" y="10954"/>
                  </a:moveTo>
                  <a:cubicBezTo>
                    <a:pt x="15107" y="7144"/>
                    <a:pt x="19870" y="6191"/>
                    <a:pt x="20822" y="8096"/>
                  </a:cubicBezTo>
                  <a:cubicBezTo>
                    <a:pt x="22727" y="10001"/>
                    <a:pt x="20822" y="13811"/>
                    <a:pt x="17012" y="17621"/>
                  </a:cubicBezTo>
                  <a:cubicBezTo>
                    <a:pt x="13202" y="21431"/>
                    <a:pt x="8440" y="22384"/>
                    <a:pt x="7487" y="20479"/>
                  </a:cubicBezTo>
                  <a:cubicBezTo>
                    <a:pt x="6535" y="19526"/>
                    <a:pt x="7487" y="14764"/>
                    <a:pt x="11297" y="10954"/>
                  </a:cubicBezTo>
                  <a:close/>
                </a:path>
              </a:pathLst>
            </a:custGeom>
            <a:solidFill>
              <a:schemeClr val="accent5"/>
            </a:solidFill>
            <a:ln w="9525" cap="flat">
              <a:noFill/>
              <a:prstDash val="solid"/>
              <a:miter/>
            </a:ln>
          </p:spPr>
          <p:txBody>
            <a:bodyPr rtlCol="0" anchor="ctr"/>
            <a:lstStyle/>
            <a:p>
              <a:endParaRPr lang="zh-CN" altLang="en-US"/>
            </a:p>
          </p:txBody>
        </p:sp>
        <p:sp>
          <p:nvSpPr>
            <p:cNvPr id="4220" name="任意多边形: 形状 4219"/>
            <p:cNvSpPr/>
            <p:nvPr userDrawn="1">
              <p:custDataLst>
                <p:tags r:id="rId24"/>
              </p:custDataLst>
            </p:nvPr>
          </p:nvSpPr>
          <p:spPr>
            <a:xfrm flipH="1">
              <a:off x="4277752" y="2651375"/>
              <a:ext cx="105599" cy="158398"/>
            </a:xfrm>
            <a:custGeom>
              <a:avLst/>
              <a:gdLst>
                <a:gd name="connsiteX0" fmla="*/ 36261 w 38100"/>
                <a:gd name="connsiteY0" fmla="*/ 34079 h 57150"/>
                <a:gd name="connsiteX1" fmla="*/ 16258 w 38100"/>
                <a:gd name="connsiteY1" fmla="*/ 53129 h 57150"/>
                <a:gd name="connsiteX2" fmla="*/ 8638 w 38100"/>
                <a:gd name="connsiteY2" fmla="*/ 26459 h 57150"/>
                <a:gd name="connsiteX3" fmla="*/ 28641 w 38100"/>
                <a:gd name="connsiteY3" fmla="*/ 7409 h 57150"/>
                <a:gd name="connsiteX4" fmla="*/ 36261 w 38100"/>
                <a:gd name="connsiteY4" fmla="*/ 3407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57150">
                  <a:moveTo>
                    <a:pt x="36261" y="34079"/>
                  </a:moveTo>
                  <a:cubicBezTo>
                    <a:pt x="33403" y="46461"/>
                    <a:pt x="23878" y="55034"/>
                    <a:pt x="16258" y="53129"/>
                  </a:cubicBezTo>
                  <a:cubicBezTo>
                    <a:pt x="8638" y="51224"/>
                    <a:pt x="4828" y="39794"/>
                    <a:pt x="8638" y="26459"/>
                  </a:cubicBezTo>
                  <a:cubicBezTo>
                    <a:pt x="11496" y="14076"/>
                    <a:pt x="21021" y="5504"/>
                    <a:pt x="28641" y="7409"/>
                  </a:cubicBezTo>
                  <a:cubicBezTo>
                    <a:pt x="35308" y="10266"/>
                    <a:pt x="39118" y="21696"/>
                    <a:pt x="36261" y="34079"/>
                  </a:cubicBezTo>
                  <a:close/>
                </a:path>
              </a:pathLst>
            </a:custGeom>
            <a:solidFill>
              <a:schemeClr val="accent5"/>
            </a:solidFill>
            <a:ln w="9525" cap="flat">
              <a:noFill/>
              <a:prstDash val="solid"/>
              <a:miter/>
            </a:ln>
          </p:spPr>
          <p:txBody>
            <a:bodyPr rtlCol="0" anchor="ctr"/>
            <a:lstStyle/>
            <a:p>
              <a:endParaRPr lang="zh-CN" altLang="en-US"/>
            </a:p>
          </p:txBody>
        </p:sp>
        <p:sp>
          <p:nvSpPr>
            <p:cNvPr id="4221" name="任意多边形: 形状 4220"/>
            <p:cNvSpPr/>
            <p:nvPr userDrawn="1">
              <p:custDataLst>
                <p:tags r:id="rId25"/>
              </p:custDataLst>
            </p:nvPr>
          </p:nvSpPr>
          <p:spPr>
            <a:xfrm flipH="1">
              <a:off x="3055197" y="2528348"/>
              <a:ext cx="1927175" cy="712791"/>
            </a:xfrm>
            <a:custGeom>
              <a:avLst/>
              <a:gdLst>
                <a:gd name="connsiteX0" fmla="*/ 498133 w 695325"/>
                <a:gd name="connsiteY0" fmla="*/ 28937 h 257175"/>
                <a:gd name="connsiteX1" fmla="*/ 509563 w 695325"/>
                <a:gd name="connsiteY1" fmla="*/ 47035 h 257175"/>
                <a:gd name="connsiteX2" fmla="*/ 635293 w 695325"/>
                <a:gd name="connsiteY2" fmla="*/ 39415 h 257175"/>
                <a:gd name="connsiteX3" fmla="*/ 362878 w 695325"/>
                <a:gd name="connsiteY3" fmla="*/ 165145 h 257175"/>
                <a:gd name="connsiteX4" fmla="*/ 67603 w 695325"/>
                <a:gd name="connsiteY4" fmla="*/ 218485 h 257175"/>
                <a:gd name="connsiteX5" fmla="*/ 175236 w 695325"/>
                <a:gd name="connsiteY5" fmla="*/ 152762 h 257175"/>
                <a:gd name="connsiteX6" fmla="*/ 174283 w 695325"/>
                <a:gd name="connsiteY6" fmla="*/ 131807 h 257175"/>
                <a:gd name="connsiteX7" fmla="*/ 7596 w 695325"/>
                <a:gd name="connsiteY7" fmla="*/ 237535 h 257175"/>
                <a:gd name="connsiteX8" fmla="*/ 369546 w 695325"/>
                <a:gd name="connsiteY8" fmla="*/ 184195 h 257175"/>
                <a:gd name="connsiteX9" fmla="*/ 697206 w 695325"/>
                <a:gd name="connsiteY9" fmla="*/ 20365 h 257175"/>
                <a:gd name="connsiteX10" fmla="*/ 498133 w 695325"/>
                <a:gd name="connsiteY10" fmla="*/ 28937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5325" h="257175">
                  <a:moveTo>
                    <a:pt x="498133" y="28937"/>
                  </a:moveTo>
                  <a:cubicBezTo>
                    <a:pt x="501943" y="34652"/>
                    <a:pt x="505753" y="40367"/>
                    <a:pt x="509563" y="47035"/>
                  </a:cubicBezTo>
                  <a:cubicBezTo>
                    <a:pt x="581953" y="31795"/>
                    <a:pt x="631483" y="27985"/>
                    <a:pt x="635293" y="39415"/>
                  </a:cubicBezTo>
                  <a:cubicBezTo>
                    <a:pt x="641961" y="59417"/>
                    <a:pt x="519088" y="115615"/>
                    <a:pt x="362878" y="165145"/>
                  </a:cubicBezTo>
                  <a:cubicBezTo>
                    <a:pt x="205716" y="214675"/>
                    <a:pt x="73318" y="238487"/>
                    <a:pt x="67603" y="218485"/>
                  </a:cubicBezTo>
                  <a:cubicBezTo>
                    <a:pt x="63793" y="206102"/>
                    <a:pt x="106656" y="181337"/>
                    <a:pt x="175236" y="152762"/>
                  </a:cubicBezTo>
                  <a:cubicBezTo>
                    <a:pt x="174283" y="146095"/>
                    <a:pt x="174283" y="138475"/>
                    <a:pt x="174283" y="131807"/>
                  </a:cubicBezTo>
                  <a:cubicBezTo>
                    <a:pt x="68556" y="175622"/>
                    <a:pt x="928" y="216580"/>
                    <a:pt x="7596" y="237535"/>
                  </a:cubicBezTo>
                  <a:cubicBezTo>
                    <a:pt x="17121" y="268015"/>
                    <a:pt x="179046" y="244202"/>
                    <a:pt x="369546" y="184195"/>
                  </a:cubicBezTo>
                  <a:cubicBezTo>
                    <a:pt x="560046" y="124187"/>
                    <a:pt x="706731" y="50845"/>
                    <a:pt x="697206" y="20365"/>
                  </a:cubicBezTo>
                  <a:cubicBezTo>
                    <a:pt x="688633" y="-590"/>
                    <a:pt x="608623" y="4172"/>
                    <a:pt x="498133" y="28937"/>
                  </a:cubicBez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4222" name="任意多边形: 形状 4221"/>
            <p:cNvSpPr/>
            <p:nvPr userDrawn="1">
              <p:custDataLst>
                <p:tags r:id="rId26"/>
              </p:custDataLst>
            </p:nvPr>
          </p:nvSpPr>
          <p:spPr>
            <a:xfrm flipH="1">
              <a:off x="4335001" y="2868587"/>
              <a:ext cx="52799" cy="79199"/>
            </a:xfrm>
            <a:custGeom>
              <a:avLst/>
              <a:gdLst>
                <a:gd name="connsiteX0" fmla="*/ 18817 w 19050"/>
                <a:gd name="connsiteY0" fmla="*/ 13811 h 28575"/>
                <a:gd name="connsiteX1" fmla="*/ 14054 w 19050"/>
                <a:gd name="connsiteY1" fmla="*/ 22384 h 28575"/>
                <a:gd name="connsiteX2" fmla="*/ 7386 w 19050"/>
                <a:gd name="connsiteY2" fmla="*/ 15716 h 28575"/>
                <a:gd name="connsiteX3" fmla="*/ 12149 w 19050"/>
                <a:gd name="connsiteY3" fmla="*/ 7144 h 28575"/>
                <a:gd name="connsiteX4" fmla="*/ 18817 w 19050"/>
                <a:gd name="connsiteY4" fmla="*/ 138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28575">
                  <a:moveTo>
                    <a:pt x="18817" y="13811"/>
                  </a:moveTo>
                  <a:cubicBezTo>
                    <a:pt x="19769" y="17621"/>
                    <a:pt x="17864" y="21431"/>
                    <a:pt x="14054" y="22384"/>
                  </a:cubicBezTo>
                  <a:cubicBezTo>
                    <a:pt x="11196" y="22384"/>
                    <a:pt x="8339" y="19526"/>
                    <a:pt x="7386" y="15716"/>
                  </a:cubicBezTo>
                  <a:cubicBezTo>
                    <a:pt x="6434" y="11906"/>
                    <a:pt x="8339" y="8096"/>
                    <a:pt x="12149" y="7144"/>
                  </a:cubicBezTo>
                  <a:cubicBezTo>
                    <a:pt x="15959" y="7144"/>
                    <a:pt x="18817" y="10001"/>
                    <a:pt x="18817" y="13811"/>
                  </a:cubicBezTo>
                  <a:close/>
                </a:path>
              </a:pathLst>
            </a:custGeom>
            <a:solidFill>
              <a:schemeClr val="accent5"/>
            </a:solidFill>
            <a:ln w="9525" cap="flat">
              <a:noFill/>
              <a:prstDash val="solid"/>
              <a:miter/>
            </a:ln>
          </p:spPr>
          <p:txBody>
            <a:bodyPr rtlCol="0" anchor="ctr"/>
            <a:lstStyle/>
            <a:p>
              <a:endParaRPr lang="zh-CN" altLang="en-US"/>
            </a:p>
          </p:txBody>
        </p:sp>
        <p:sp>
          <p:nvSpPr>
            <p:cNvPr id="4223" name="任意多边形: 形状 4222"/>
            <p:cNvSpPr/>
            <p:nvPr userDrawn="1">
              <p:custDataLst>
                <p:tags r:id="rId27"/>
              </p:custDataLst>
            </p:nvPr>
          </p:nvSpPr>
          <p:spPr>
            <a:xfrm flipH="1">
              <a:off x="2507471" y="3230263"/>
              <a:ext cx="316797" cy="316797"/>
            </a:xfrm>
            <a:custGeom>
              <a:avLst/>
              <a:gdLst>
                <a:gd name="connsiteX0" fmla="*/ 79534 w 114300"/>
                <a:gd name="connsiteY0" fmla="*/ 49054 h 114300"/>
                <a:gd name="connsiteX1" fmla="*/ 60484 w 114300"/>
                <a:gd name="connsiteY1" fmla="*/ 37624 h 114300"/>
                <a:gd name="connsiteX2" fmla="*/ 47149 w 114300"/>
                <a:gd name="connsiteY2" fmla="*/ 7144 h 114300"/>
                <a:gd name="connsiteX3" fmla="*/ 49054 w 114300"/>
                <a:gd name="connsiteY3" fmla="*/ 40481 h 114300"/>
                <a:gd name="connsiteX4" fmla="*/ 37624 w 114300"/>
                <a:gd name="connsiteY4" fmla="*/ 59531 h 114300"/>
                <a:gd name="connsiteX5" fmla="*/ 7144 w 114300"/>
                <a:gd name="connsiteY5" fmla="*/ 72866 h 114300"/>
                <a:gd name="connsiteX6" fmla="*/ 40481 w 114300"/>
                <a:gd name="connsiteY6" fmla="*/ 70961 h 114300"/>
                <a:gd name="connsiteX7" fmla="*/ 59531 w 114300"/>
                <a:gd name="connsiteY7" fmla="*/ 82391 h 114300"/>
                <a:gd name="connsiteX8" fmla="*/ 72866 w 114300"/>
                <a:gd name="connsiteY8" fmla="*/ 112871 h 114300"/>
                <a:gd name="connsiteX9" fmla="*/ 70961 w 114300"/>
                <a:gd name="connsiteY9" fmla="*/ 79534 h 114300"/>
                <a:gd name="connsiteX10" fmla="*/ 82391 w 114300"/>
                <a:gd name="connsiteY10" fmla="*/ 60484 h 114300"/>
                <a:gd name="connsiteX11" fmla="*/ 112871 w 114300"/>
                <a:gd name="connsiteY11" fmla="*/ 47149 h 114300"/>
                <a:gd name="connsiteX12" fmla="*/ 79534 w 114300"/>
                <a:gd name="connsiteY12" fmla="*/ 4905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00" h="114300">
                  <a:moveTo>
                    <a:pt x="79534" y="49054"/>
                  </a:moveTo>
                  <a:cubicBezTo>
                    <a:pt x="70961" y="49054"/>
                    <a:pt x="63341" y="45244"/>
                    <a:pt x="60484" y="37624"/>
                  </a:cubicBezTo>
                  <a:lnTo>
                    <a:pt x="47149" y="7144"/>
                  </a:lnTo>
                  <a:lnTo>
                    <a:pt x="49054" y="40481"/>
                  </a:lnTo>
                  <a:cubicBezTo>
                    <a:pt x="49054" y="49054"/>
                    <a:pt x="45244" y="56674"/>
                    <a:pt x="37624" y="59531"/>
                  </a:cubicBezTo>
                  <a:lnTo>
                    <a:pt x="7144" y="72866"/>
                  </a:lnTo>
                  <a:lnTo>
                    <a:pt x="40481" y="70961"/>
                  </a:lnTo>
                  <a:cubicBezTo>
                    <a:pt x="49054" y="70961"/>
                    <a:pt x="56674" y="74771"/>
                    <a:pt x="59531" y="82391"/>
                  </a:cubicBezTo>
                  <a:lnTo>
                    <a:pt x="72866" y="112871"/>
                  </a:lnTo>
                  <a:lnTo>
                    <a:pt x="70961" y="79534"/>
                  </a:lnTo>
                  <a:cubicBezTo>
                    <a:pt x="70961" y="70961"/>
                    <a:pt x="74771" y="63341"/>
                    <a:pt x="82391" y="60484"/>
                  </a:cubicBezTo>
                  <a:lnTo>
                    <a:pt x="112871" y="47149"/>
                  </a:lnTo>
                  <a:lnTo>
                    <a:pt x="79534" y="49054"/>
                  </a:lnTo>
                  <a:close/>
                </a:path>
              </a:pathLst>
            </a:custGeom>
            <a:solidFill>
              <a:schemeClr val="bg1"/>
            </a:solidFill>
            <a:ln w="9525" cap="flat">
              <a:noFill/>
              <a:prstDash val="solid"/>
              <a:miter/>
            </a:ln>
          </p:spPr>
          <p:txBody>
            <a:bodyPr rtlCol="0" anchor="ctr"/>
            <a:lstStyle/>
            <a:p>
              <a:endParaRPr lang="zh-CN" altLang="en-US"/>
            </a:p>
          </p:txBody>
        </p:sp>
        <p:sp>
          <p:nvSpPr>
            <p:cNvPr id="9824" name="任意多边形: 形状 9823"/>
            <p:cNvSpPr/>
            <p:nvPr userDrawn="1">
              <p:custDataLst>
                <p:tags r:id="rId28"/>
              </p:custDataLst>
            </p:nvPr>
          </p:nvSpPr>
          <p:spPr>
            <a:xfrm flipH="1">
              <a:off x="902374" y="3320020"/>
              <a:ext cx="395995" cy="395995"/>
            </a:xfrm>
            <a:custGeom>
              <a:avLst/>
              <a:gdLst>
                <a:gd name="connsiteX0" fmla="*/ 100489 w 142875"/>
                <a:gd name="connsiteY0" fmla="*/ 70009 h 142875"/>
                <a:gd name="connsiteX1" fmla="*/ 84296 w 142875"/>
                <a:gd name="connsiteY1" fmla="*/ 48101 h 142875"/>
                <a:gd name="connsiteX2" fmla="*/ 83344 w 142875"/>
                <a:gd name="connsiteY2" fmla="*/ 7144 h 142875"/>
                <a:gd name="connsiteX3" fmla="*/ 70009 w 142875"/>
                <a:gd name="connsiteY3" fmla="*/ 46196 h 142875"/>
                <a:gd name="connsiteX4" fmla="*/ 48101 w 142875"/>
                <a:gd name="connsiteY4" fmla="*/ 62389 h 142875"/>
                <a:gd name="connsiteX5" fmla="*/ 7144 w 142875"/>
                <a:gd name="connsiteY5" fmla="*/ 63341 h 142875"/>
                <a:gd name="connsiteX6" fmla="*/ 46196 w 142875"/>
                <a:gd name="connsiteY6" fmla="*/ 76676 h 142875"/>
                <a:gd name="connsiteX7" fmla="*/ 62389 w 142875"/>
                <a:gd name="connsiteY7" fmla="*/ 98584 h 142875"/>
                <a:gd name="connsiteX8" fmla="*/ 63341 w 142875"/>
                <a:gd name="connsiteY8" fmla="*/ 139541 h 142875"/>
                <a:gd name="connsiteX9" fmla="*/ 76676 w 142875"/>
                <a:gd name="connsiteY9" fmla="*/ 100489 h 142875"/>
                <a:gd name="connsiteX10" fmla="*/ 98584 w 142875"/>
                <a:gd name="connsiteY10" fmla="*/ 84296 h 142875"/>
                <a:gd name="connsiteX11" fmla="*/ 139541 w 142875"/>
                <a:gd name="connsiteY11" fmla="*/ 83344 h 142875"/>
                <a:gd name="connsiteX12" fmla="*/ 100489 w 142875"/>
                <a:gd name="connsiteY12" fmla="*/ 7000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100489" y="70009"/>
                  </a:moveTo>
                  <a:cubicBezTo>
                    <a:pt x="90964" y="67151"/>
                    <a:pt x="84296" y="57626"/>
                    <a:pt x="84296" y="48101"/>
                  </a:cubicBezTo>
                  <a:lnTo>
                    <a:pt x="83344" y="7144"/>
                  </a:lnTo>
                  <a:lnTo>
                    <a:pt x="70009" y="46196"/>
                  </a:lnTo>
                  <a:cubicBezTo>
                    <a:pt x="67151" y="55721"/>
                    <a:pt x="57626" y="62389"/>
                    <a:pt x="48101" y="62389"/>
                  </a:cubicBezTo>
                  <a:lnTo>
                    <a:pt x="7144" y="63341"/>
                  </a:lnTo>
                  <a:lnTo>
                    <a:pt x="46196" y="76676"/>
                  </a:lnTo>
                  <a:cubicBezTo>
                    <a:pt x="55721" y="79534"/>
                    <a:pt x="62389" y="89059"/>
                    <a:pt x="62389" y="98584"/>
                  </a:cubicBezTo>
                  <a:lnTo>
                    <a:pt x="63341" y="139541"/>
                  </a:lnTo>
                  <a:lnTo>
                    <a:pt x="76676" y="100489"/>
                  </a:lnTo>
                  <a:cubicBezTo>
                    <a:pt x="79534" y="90964"/>
                    <a:pt x="89059" y="84296"/>
                    <a:pt x="98584" y="84296"/>
                  </a:cubicBezTo>
                  <a:lnTo>
                    <a:pt x="139541" y="83344"/>
                  </a:lnTo>
                  <a:lnTo>
                    <a:pt x="100489" y="70009"/>
                  </a:lnTo>
                  <a:close/>
                </a:path>
              </a:pathLst>
            </a:custGeom>
            <a:solidFill>
              <a:schemeClr val="bg1"/>
            </a:solidFill>
            <a:ln w="9525" cap="flat">
              <a:noFill/>
              <a:prstDash val="solid"/>
              <a:miter/>
            </a:ln>
          </p:spPr>
          <p:txBody>
            <a:bodyPr rtlCol="0" anchor="ctr"/>
            <a:lstStyle/>
            <a:p>
              <a:endParaRPr lang="zh-CN" altLang="en-US"/>
            </a:p>
          </p:txBody>
        </p:sp>
        <p:sp>
          <p:nvSpPr>
            <p:cNvPr id="9825" name="任意多边形: 形状 9824"/>
            <p:cNvSpPr/>
            <p:nvPr userDrawn="1">
              <p:custDataLst>
                <p:tags r:id="rId29"/>
              </p:custDataLst>
            </p:nvPr>
          </p:nvSpPr>
          <p:spPr>
            <a:xfrm flipH="1">
              <a:off x="3806336" y="1934039"/>
              <a:ext cx="211197" cy="211197"/>
            </a:xfrm>
            <a:custGeom>
              <a:avLst/>
              <a:gdLst>
                <a:gd name="connsiteX0" fmla="*/ 52864 w 76200"/>
                <a:gd name="connsiteY0" fmla="*/ 33814 h 76200"/>
                <a:gd name="connsiteX1" fmla="*/ 41434 w 76200"/>
                <a:gd name="connsiteY1" fmla="*/ 26194 h 76200"/>
                <a:gd name="connsiteX2" fmla="*/ 33814 w 76200"/>
                <a:gd name="connsiteY2" fmla="*/ 7144 h 76200"/>
                <a:gd name="connsiteX3" fmla="*/ 33814 w 76200"/>
                <a:gd name="connsiteY3" fmla="*/ 27146 h 76200"/>
                <a:gd name="connsiteX4" fmla="*/ 26194 w 76200"/>
                <a:gd name="connsiteY4" fmla="*/ 38576 h 76200"/>
                <a:gd name="connsiteX5" fmla="*/ 7144 w 76200"/>
                <a:gd name="connsiteY5" fmla="*/ 46196 h 76200"/>
                <a:gd name="connsiteX6" fmla="*/ 27146 w 76200"/>
                <a:gd name="connsiteY6" fmla="*/ 46196 h 76200"/>
                <a:gd name="connsiteX7" fmla="*/ 38576 w 76200"/>
                <a:gd name="connsiteY7" fmla="*/ 53816 h 76200"/>
                <a:gd name="connsiteX8" fmla="*/ 46196 w 76200"/>
                <a:gd name="connsiteY8" fmla="*/ 72866 h 76200"/>
                <a:gd name="connsiteX9" fmla="*/ 46196 w 76200"/>
                <a:gd name="connsiteY9" fmla="*/ 52864 h 76200"/>
                <a:gd name="connsiteX10" fmla="*/ 53816 w 76200"/>
                <a:gd name="connsiteY10" fmla="*/ 41434 h 76200"/>
                <a:gd name="connsiteX11" fmla="*/ 72866 w 76200"/>
                <a:gd name="connsiteY11" fmla="*/ 33814 h 76200"/>
                <a:gd name="connsiteX12" fmla="*/ 52864 w 76200"/>
                <a:gd name="connsiteY12" fmla="*/ 3381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00" h="76200">
                  <a:moveTo>
                    <a:pt x="52864" y="33814"/>
                  </a:moveTo>
                  <a:cubicBezTo>
                    <a:pt x="48101" y="33814"/>
                    <a:pt x="43339" y="30956"/>
                    <a:pt x="41434" y="26194"/>
                  </a:cubicBezTo>
                  <a:lnTo>
                    <a:pt x="33814" y="7144"/>
                  </a:lnTo>
                  <a:lnTo>
                    <a:pt x="33814" y="27146"/>
                  </a:lnTo>
                  <a:cubicBezTo>
                    <a:pt x="33814" y="31909"/>
                    <a:pt x="30956" y="36671"/>
                    <a:pt x="26194" y="38576"/>
                  </a:cubicBezTo>
                  <a:lnTo>
                    <a:pt x="7144" y="46196"/>
                  </a:lnTo>
                  <a:lnTo>
                    <a:pt x="27146" y="46196"/>
                  </a:lnTo>
                  <a:cubicBezTo>
                    <a:pt x="31909" y="46196"/>
                    <a:pt x="36671" y="49054"/>
                    <a:pt x="38576" y="53816"/>
                  </a:cubicBezTo>
                  <a:lnTo>
                    <a:pt x="46196" y="72866"/>
                  </a:lnTo>
                  <a:lnTo>
                    <a:pt x="46196" y="52864"/>
                  </a:lnTo>
                  <a:cubicBezTo>
                    <a:pt x="46196" y="48101"/>
                    <a:pt x="49054" y="43339"/>
                    <a:pt x="53816" y="41434"/>
                  </a:cubicBezTo>
                  <a:lnTo>
                    <a:pt x="72866" y="33814"/>
                  </a:lnTo>
                  <a:lnTo>
                    <a:pt x="52864" y="33814"/>
                  </a:lnTo>
                  <a:close/>
                </a:path>
              </a:pathLst>
            </a:custGeom>
            <a:solidFill>
              <a:schemeClr val="bg1"/>
            </a:solidFill>
            <a:ln w="9525" cap="flat">
              <a:noFill/>
              <a:prstDash val="solid"/>
              <a:miter/>
            </a:ln>
          </p:spPr>
          <p:txBody>
            <a:bodyPr rtlCol="0" anchor="ctr"/>
            <a:lstStyle/>
            <a:p>
              <a:endParaRPr lang="zh-CN" altLang="en-US"/>
            </a:p>
          </p:txBody>
        </p:sp>
        <p:sp>
          <p:nvSpPr>
            <p:cNvPr id="9826" name="任意多边形: 形状 9825"/>
            <p:cNvSpPr/>
            <p:nvPr userDrawn="1">
              <p:custDataLst>
                <p:tags r:id="rId30"/>
              </p:custDataLst>
            </p:nvPr>
          </p:nvSpPr>
          <p:spPr>
            <a:xfrm flipH="1">
              <a:off x="1805242" y="3301543"/>
              <a:ext cx="184798" cy="184798"/>
            </a:xfrm>
            <a:custGeom>
              <a:avLst/>
              <a:gdLst>
                <a:gd name="connsiteX0" fmla="*/ 43339 w 66675"/>
                <a:gd name="connsiteY0" fmla="*/ 27146 h 66675"/>
                <a:gd name="connsiteX1" fmla="*/ 32861 w 66675"/>
                <a:gd name="connsiteY1" fmla="*/ 22384 h 66675"/>
                <a:gd name="connsiteX2" fmla="*/ 24289 w 66675"/>
                <a:gd name="connsiteY2" fmla="*/ 7144 h 66675"/>
                <a:gd name="connsiteX3" fmla="*/ 27146 w 66675"/>
                <a:gd name="connsiteY3" fmla="*/ 24289 h 66675"/>
                <a:gd name="connsiteX4" fmla="*/ 22384 w 66675"/>
                <a:gd name="connsiteY4" fmla="*/ 34766 h 66675"/>
                <a:gd name="connsiteX5" fmla="*/ 7144 w 66675"/>
                <a:gd name="connsiteY5" fmla="*/ 43339 h 66675"/>
                <a:gd name="connsiteX6" fmla="*/ 24289 w 66675"/>
                <a:gd name="connsiteY6" fmla="*/ 40481 h 66675"/>
                <a:gd name="connsiteX7" fmla="*/ 34766 w 66675"/>
                <a:gd name="connsiteY7" fmla="*/ 45244 h 66675"/>
                <a:gd name="connsiteX8" fmla="*/ 43339 w 66675"/>
                <a:gd name="connsiteY8" fmla="*/ 60484 h 66675"/>
                <a:gd name="connsiteX9" fmla="*/ 40481 w 66675"/>
                <a:gd name="connsiteY9" fmla="*/ 43339 h 66675"/>
                <a:gd name="connsiteX10" fmla="*/ 45244 w 66675"/>
                <a:gd name="connsiteY10" fmla="*/ 32861 h 66675"/>
                <a:gd name="connsiteX11" fmla="*/ 60484 w 66675"/>
                <a:gd name="connsiteY11" fmla="*/ 24289 h 66675"/>
                <a:gd name="connsiteX12" fmla="*/ 43339 w 66675"/>
                <a:gd name="connsiteY12" fmla="*/ 27146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75" h="66675">
                  <a:moveTo>
                    <a:pt x="43339" y="27146"/>
                  </a:moveTo>
                  <a:cubicBezTo>
                    <a:pt x="38576" y="28099"/>
                    <a:pt x="34766" y="26194"/>
                    <a:pt x="32861" y="22384"/>
                  </a:cubicBezTo>
                  <a:lnTo>
                    <a:pt x="24289" y="7144"/>
                  </a:lnTo>
                  <a:lnTo>
                    <a:pt x="27146" y="24289"/>
                  </a:lnTo>
                  <a:cubicBezTo>
                    <a:pt x="28099" y="29051"/>
                    <a:pt x="26194" y="32861"/>
                    <a:pt x="22384" y="34766"/>
                  </a:cubicBezTo>
                  <a:lnTo>
                    <a:pt x="7144" y="43339"/>
                  </a:lnTo>
                  <a:lnTo>
                    <a:pt x="24289" y="40481"/>
                  </a:lnTo>
                  <a:cubicBezTo>
                    <a:pt x="29051" y="39529"/>
                    <a:pt x="32861" y="41434"/>
                    <a:pt x="34766" y="45244"/>
                  </a:cubicBezTo>
                  <a:lnTo>
                    <a:pt x="43339" y="60484"/>
                  </a:lnTo>
                  <a:lnTo>
                    <a:pt x="40481" y="43339"/>
                  </a:lnTo>
                  <a:cubicBezTo>
                    <a:pt x="39529" y="38576"/>
                    <a:pt x="41434" y="34766"/>
                    <a:pt x="45244" y="32861"/>
                  </a:cubicBezTo>
                  <a:lnTo>
                    <a:pt x="60484" y="24289"/>
                  </a:lnTo>
                  <a:lnTo>
                    <a:pt x="43339" y="27146"/>
                  </a:lnTo>
                  <a:close/>
                </a:path>
              </a:pathLst>
            </a:custGeom>
            <a:solidFill>
              <a:schemeClr val="bg1"/>
            </a:solidFill>
            <a:ln w="9525" cap="flat">
              <a:noFill/>
              <a:prstDash val="solid"/>
              <a:miter/>
            </a:ln>
          </p:spPr>
          <p:txBody>
            <a:bodyPr rtlCol="0" anchor="ctr"/>
            <a:lstStyle/>
            <a:p>
              <a:endParaRPr lang="zh-CN" altLang="en-US"/>
            </a:p>
          </p:txBody>
        </p:sp>
        <p:sp>
          <p:nvSpPr>
            <p:cNvPr id="9827" name="任意多边形: 形状 9826"/>
            <p:cNvSpPr/>
            <p:nvPr userDrawn="1">
              <p:custDataLst>
                <p:tags r:id="rId31"/>
              </p:custDataLst>
            </p:nvPr>
          </p:nvSpPr>
          <p:spPr>
            <a:xfrm flipH="1">
              <a:off x="2430911" y="878054"/>
              <a:ext cx="184798" cy="184798"/>
            </a:xfrm>
            <a:custGeom>
              <a:avLst/>
              <a:gdLst>
                <a:gd name="connsiteX0" fmla="*/ 47149 w 66675"/>
                <a:gd name="connsiteY0" fmla="*/ 33814 h 66675"/>
                <a:gd name="connsiteX1" fmla="*/ 40481 w 66675"/>
                <a:gd name="connsiteY1" fmla="*/ 24289 h 66675"/>
                <a:gd name="connsiteX2" fmla="*/ 40481 w 66675"/>
                <a:gd name="connsiteY2" fmla="*/ 7144 h 66675"/>
                <a:gd name="connsiteX3" fmla="*/ 33814 w 66675"/>
                <a:gd name="connsiteY3" fmla="*/ 23336 h 66675"/>
                <a:gd name="connsiteX4" fmla="*/ 24289 w 66675"/>
                <a:gd name="connsiteY4" fmla="*/ 30004 h 66675"/>
                <a:gd name="connsiteX5" fmla="*/ 7144 w 66675"/>
                <a:gd name="connsiteY5" fmla="*/ 30004 h 66675"/>
                <a:gd name="connsiteX6" fmla="*/ 23336 w 66675"/>
                <a:gd name="connsiteY6" fmla="*/ 36671 h 66675"/>
                <a:gd name="connsiteX7" fmla="*/ 30004 w 66675"/>
                <a:gd name="connsiteY7" fmla="*/ 46196 h 66675"/>
                <a:gd name="connsiteX8" fmla="*/ 30004 w 66675"/>
                <a:gd name="connsiteY8" fmla="*/ 63341 h 66675"/>
                <a:gd name="connsiteX9" fmla="*/ 36671 w 66675"/>
                <a:gd name="connsiteY9" fmla="*/ 47149 h 66675"/>
                <a:gd name="connsiteX10" fmla="*/ 46196 w 66675"/>
                <a:gd name="connsiteY10" fmla="*/ 40481 h 66675"/>
                <a:gd name="connsiteX11" fmla="*/ 63341 w 66675"/>
                <a:gd name="connsiteY11" fmla="*/ 40481 h 66675"/>
                <a:gd name="connsiteX12" fmla="*/ 47149 w 66675"/>
                <a:gd name="connsiteY12" fmla="*/ 338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75" h="66675">
                  <a:moveTo>
                    <a:pt x="47149" y="33814"/>
                  </a:moveTo>
                  <a:cubicBezTo>
                    <a:pt x="43339" y="31909"/>
                    <a:pt x="40481" y="28099"/>
                    <a:pt x="40481" y="24289"/>
                  </a:cubicBezTo>
                  <a:lnTo>
                    <a:pt x="40481" y="7144"/>
                  </a:lnTo>
                  <a:lnTo>
                    <a:pt x="33814" y="23336"/>
                  </a:lnTo>
                  <a:cubicBezTo>
                    <a:pt x="31909" y="27146"/>
                    <a:pt x="28099" y="30004"/>
                    <a:pt x="24289" y="30004"/>
                  </a:cubicBezTo>
                  <a:lnTo>
                    <a:pt x="7144" y="30004"/>
                  </a:lnTo>
                  <a:lnTo>
                    <a:pt x="23336" y="36671"/>
                  </a:lnTo>
                  <a:cubicBezTo>
                    <a:pt x="27146" y="38576"/>
                    <a:pt x="30004" y="42386"/>
                    <a:pt x="30004" y="46196"/>
                  </a:cubicBezTo>
                  <a:lnTo>
                    <a:pt x="30004" y="63341"/>
                  </a:lnTo>
                  <a:lnTo>
                    <a:pt x="36671" y="47149"/>
                  </a:lnTo>
                  <a:cubicBezTo>
                    <a:pt x="38576" y="43339"/>
                    <a:pt x="42386" y="40481"/>
                    <a:pt x="46196" y="40481"/>
                  </a:cubicBezTo>
                  <a:lnTo>
                    <a:pt x="63341" y="40481"/>
                  </a:lnTo>
                  <a:lnTo>
                    <a:pt x="47149" y="33814"/>
                  </a:lnTo>
                  <a:close/>
                </a:path>
              </a:pathLst>
            </a:custGeom>
            <a:solidFill>
              <a:schemeClr val="bg1"/>
            </a:solidFill>
            <a:ln w="9525" cap="flat">
              <a:noFill/>
              <a:prstDash val="solid"/>
              <a:miter/>
            </a:ln>
          </p:spPr>
          <p:txBody>
            <a:bodyPr rtlCol="0" anchor="ctr"/>
            <a:lstStyle/>
            <a:p>
              <a:endParaRPr lang="zh-CN" altLang="en-US"/>
            </a:p>
          </p:txBody>
        </p:sp>
        <p:sp>
          <p:nvSpPr>
            <p:cNvPr id="9828" name="任意多边形: 形状 9827"/>
            <p:cNvSpPr/>
            <p:nvPr userDrawn="1">
              <p:custDataLst>
                <p:tags r:id="rId32"/>
              </p:custDataLst>
            </p:nvPr>
          </p:nvSpPr>
          <p:spPr>
            <a:xfrm flipH="1">
              <a:off x="1604603" y="2451474"/>
              <a:ext cx="184798" cy="184798"/>
            </a:xfrm>
            <a:custGeom>
              <a:avLst/>
              <a:gdLst>
                <a:gd name="connsiteX0" fmla="*/ 46196 w 66675"/>
                <a:gd name="connsiteY0" fmla="*/ 30004 h 66675"/>
                <a:gd name="connsiteX1" fmla="*/ 35719 w 66675"/>
                <a:gd name="connsiteY1" fmla="*/ 23336 h 66675"/>
                <a:gd name="connsiteX2" fmla="*/ 29051 w 66675"/>
                <a:gd name="connsiteY2" fmla="*/ 7144 h 66675"/>
                <a:gd name="connsiteX3" fmla="*/ 30004 w 66675"/>
                <a:gd name="connsiteY3" fmla="*/ 24289 h 66675"/>
                <a:gd name="connsiteX4" fmla="*/ 23336 w 66675"/>
                <a:gd name="connsiteY4" fmla="*/ 34766 h 66675"/>
                <a:gd name="connsiteX5" fmla="*/ 7144 w 66675"/>
                <a:gd name="connsiteY5" fmla="*/ 41434 h 66675"/>
                <a:gd name="connsiteX6" fmla="*/ 24289 w 66675"/>
                <a:gd name="connsiteY6" fmla="*/ 40481 h 66675"/>
                <a:gd name="connsiteX7" fmla="*/ 34766 w 66675"/>
                <a:gd name="connsiteY7" fmla="*/ 47149 h 66675"/>
                <a:gd name="connsiteX8" fmla="*/ 41434 w 66675"/>
                <a:gd name="connsiteY8" fmla="*/ 63341 h 66675"/>
                <a:gd name="connsiteX9" fmla="*/ 40481 w 66675"/>
                <a:gd name="connsiteY9" fmla="*/ 46196 h 66675"/>
                <a:gd name="connsiteX10" fmla="*/ 47149 w 66675"/>
                <a:gd name="connsiteY10" fmla="*/ 35719 h 66675"/>
                <a:gd name="connsiteX11" fmla="*/ 63341 w 66675"/>
                <a:gd name="connsiteY11" fmla="*/ 29051 h 66675"/>
                <a:gd name="connsiteX12" fmla="*/ 46196 w 66675"/>
                <a:gd name="connsiteY12" fmla="*/ 300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75" h="66675">
                  <a:moveTo>
                    <a:pt x="46196" y="30004"/>
                  </a:moveTo>
                  <a:cubicBezTo>
                    <a:pt x="41434" y="30004"/>
                    <a:pt x="37624" y="27146"/>
                    <a:pt x="35719" y="23336"/>
                  </a:cubicBezTo>
                  <a:lnTo>
                    <a:pt x="29051" y="7144"/>
                  </a:lnTo>
                  <a:lnTo>
                    <a:pt x="30004" y="24289"/>
                  </a:lnTo>
                  <a:cubicBezTo>
                    <a:pt x="30004" y="29051"/>
                    <a:pt x="27146" y="32861"/>
                    <a:pt x="23336" y="34766"/>
                  </a:cubicBezTo>
                  <a:lnTo>
                    <a:pt x="7144" y="41434"/>
                  </a:lnTo>
                  <a:lnTo>
                    <a:pt x="24289" y="40481"/>
                  </a:lnTo>
                  <a:cubicBezTo>
                    <a:pt x="29051" y="40481"/>
                    <a:pt x="32861" y="43339"/>
                    <a:pt x="34766" y="47149"/>
                  </a:cubicBezTo>
                  <a:lnTo>
                    <a:pt x="41434" y="63341"/>
                  </a:lnTo>
                  <a:lnTo>
                    <a:pt x="40481" y="46196"/>
                  </a:lnTo>
                  <a:cubicBezTo>
                    <a:pt x="40481" y="41434"/>
                    <a:pt x="43339" y="37624"/>
                    <a:pt x="47149" y="35719"/>
                  </a:cubicBezTo>
                  <a:lnTo>
                    <a:pt x="63341" y="29051"/>
                  </a:lnTo>
                  <a:lnTo>
                    <a:pt x="46196" y="30004"/>
                  </a:lnTo>
                  <a:close/>
                </a:path>
              </a:pathLst>
            </a:custGeom>
            <a:solidFill>
              <a:schemeClr val="bg1"/>
            </a:solidFill>
            <a:ln w="9525" cap="flat">
              <a:noFill/>
              <a:prstDash val="solid"/>
              <a:miter/>
            </a:ln>
          </p:spPr>
          <p:txBody>
            <a:bodyPr rtlCol="0" anchor="ctr"/>
            <a:lstStyle/>
            <a:p>
              <a:endParaRPr lang="zh-CN" altLang="en-US"/>
            </a:p>
          </p:txBody>
        </p:sp>
        <p:sp>
          <p:nvSpPr>
            <p:cNvPr id="9829" name="任意多边形: 形状 9828"/>
            <p:cNvSpPr/>
            <p:nvPr userDrawn="1">
              <p:custDataLst>
                <p:tags r:id="rId33"/>
              </p:custDataLst>
            </p:nvPr>
          </p:nvSpPr>
          <p:spPr>
            <a:xfrm flipH="1">
              <a:off x="2404513" y="2219157"/>
              <a:ext cx="607193" cy="554392"/>
            </a:xfrm>
            <a:custGeom>
              <a:avLst/>
              <a:gdLst>
                <a:gd name="connsiteX0" fmla="*/ 110966 w 219075"/>
                <a:gd name="connsiteY0" fmla="*/ 100489 h 200025"/>
                <a:gd name="connsiteX1" fmla="*/ 138589 w 219075"/>
                <a:gd name="connsiteY1" fmla="*/ 70009 h 200025"/>
                <a:gd name="connsiteX2" fmla="*/ 7144 w 219075"/>
                <a:gd name="connsiteY2" fmla="*/ 7144 h 200025"/>
                <a:gd name="connsiteX3" fmla="*/ 40481 w 219075"/>
                <a:gd name="connsiteY3" fmla="*/ 107156 h 200025"/>
                <a:gd name="connsiteX4" fmla="*/ 77629 w 219075"/>
                <a:gd name="connsiteY4" fmla="*/ 145256 h 200025"/>
                <a:gd name="connsiteX5" fmla="*/ 218599 w 219075"/>
                <a:gd name="connsiteY5" fmla="*/ 194786 h 200025"/>
                <a:gd name="connsiteX6" fmla="*/ 115729 w 219075"/>
                <a:gd name="connsiteY6" fmla="*/ 130016 h 200025"/>
                <a:gd name="connsiteX7" fmla="*/ 110966 w 219075"/>
                <a:gd name="connsiteY7" fmla="*/ 10048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00025">
                  <a:moveTo>
                    <a:pt x="110966" y="100489"/>
                  </a:moveTo>
                  <a:lnTo>
                    <a:pt x="138589" y="70009"/>
                  </a:lnTo>
                  <a:lnTo>
                    <a:pt x="7144" y="7144"/>
                  </a:lnTo>
                  <a:lnTo>
                    <a:pt x="40481" y="107156"/>
                  </a:lnTo>
                  <a:cubicBezTo>
                    <a:pt x="46196" y="125254"/>
                    <a:pt x="60484" y="139541"/>
                    <a:pt x="77629" y="145256"/>
                  </a:cubicBezTo>
                  <a:lnTo>
                    <a:pt x="218599" y="194786"/>
                  </a:lnTo>
                  <a:lnTo>
                    <a:pt x="115729" y="130016"/>
                  </a:lnTo>
                  <a:cubicBezTo>
                    <a:pt x="104299" y="124301"/>
                    <a:pt x="102394" y="110014"/>
                    <a:pt x="110966" y="100489"/>
                  </a:cubicBezTo>
                  <a:close/>
                </a:path>
              </a:pathLst>
            </a:custGeom>
            <a:solidFill>
              <a:schemeClr val="accent3"/>
            </a:solidFill>
            <a:ln w="9525" cap="flat">
              <a:noFill/>
              <a:prstDash val="solid"/>
              <a:miter/>
            </a:ln>
          </p:spPr>
          <p:txBody>
            <a:bodyPr rtlCol="0" anchor="ctr"/>
            <a:lstStyle/>
            <a:p>
              <a:endParaRPr lang="zh-CN" altLang="en-US"/>
            </a:p>
          </p:txBody>
        </p:sp>
        <p:sp>
          <p:nvSpPr>
            <p:cNvPr id="9830" name="任意多边形: 形状 9829"/>
            <p:cNvSpPr/>
            <p:nvPr userDrawn="1">
              <p:custDataLst>
                <p:tags r:id="rId34"/>
              </p:custDataLst>
            </p:nvPr>
          </p:nvSpPr>
          <p:spPr>
            <a:xfrm flipH="1">
              <a:off x="2077157" y="1897080"/>
              <a:ext cx="686391" cy="475194"/>
            </a:xfrm>
            <a:custGeom>
              <a:avLst/>
              <a:gdLst>
                <a:gd name="connsiteX0" fmla="*/ 123349 w 247650"/>
                <a:gd name="connsiteY0" fmla="*/ 85249 h 171450"/>
                <a:gd name="connsiteX1" fmla="*/ 100489 w 247650"/>
                <a:gd name="connsiteY1" fmla="*/ 119539 h 171450"/>
                <a:gd name="connsiteX2" fmla="*/ 7144 w 247650"/>
                <a:gd name="connsiteY2" fmla="*/ 7144 h 171450"/>
                <a:gd name="connsiteX3" fmla="*/ 112871 w 247650"/>
                <a:gd name="connsiteY3" fmla="*/ 14764 h 171450"/>
                <a:gd name="connsiteX4" fmla="*/ 159544 w 247650"/>
                <a:gd name="connsiteY4" fmla="*/ 41434 h 171450"/>
                <a:gd name="connsiteX5" fmla="*/ 242411 w 247650"/>
                <a:gd name="connsiteY5" fmla="*/ 166211 h 171450"/>
                <a:gd name="connsiteX6" fmla="*/ 153829 w 247650"/>
                <a:gd name="connsiteY6" fmla="*/ 82391 h 171450"/>
                <a:gd name="connsiteX7" fmla="*/ 123349 w 247650"/>
                <a:gd name="connsiteY7" fmla="*/ 8524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650" h="171450">
                  <a:moveTo>
                    <a:pt x="123349" y="85249"/>
                  </a:moveTo>
                  <a:lnTo>
                    <a:pt x="100489" y="119539"/>
                  </a:lnTo>
                  <a:lnTo>
                    <a:pt x="7144" y="7144"/>
                  </a:lnTo>
                  <a:lnTo>
                    <a:pt x="112871" y="14764"/>
                  </a:lnTo>
                  <a:cubicBezTo>
                    <a:pt x="131921" y="15716"/>
                    <a:pt x="149066" y="26194"/>
                    <a:pt x="159544" y="41434"/>
                  </a:cubicBezTo>
                  <a:lnTo>
                    <a:pt x="242411" y="166211"/>
                  </a:lnTo>
                  <a:lnTo>
                    <a:pt x="153829" y="82391"/>
                  </a:lnTo>
                  <a:cubicBezTo>
                    <a:pt x="145256" y="72866"/>
                    <a:pt x="130969" y="73819"/>
                    <a:pt x="123349" y="85249"/>
                  </a:cubicBezTo>
                  <a:close/>
                </a:path>
              </a:pathLst>
            </a:custGeom>
            <a:solidFill>
              <a:schemeClr val="accent3"/>
            </a:solidFill>
            <a:ln w="9525" cap="flat">
              <a:noFill/>
              <a:prstDash val="solid"/>
              <a:miter/>
            </a:ln>
          </p:spPr>
          <p:txBody>
            <a:bodyPr rtlCol="0" anchor="ctr"/>
            <a:lstStyle/>
            <a:p>
              <a:endParaRPr lang="zh-CN" altLang="en-US"/>
            </a:p>
          </p:txBody>
        </p:sp>
        <p:sp>
          <p:nvSpPr>
            <p:cNvPr id="9831" name="任意多边形: 形状 9830"/>
            <p:cNvSpPr/>
            <p:nvPr userDrawn="1">
              <p:custDataLst>
                <p:tags r:id="rId35"/>
              </p:custDataLst>
            </p:nvPr>
          </p:nvSpPr>
          <p:spPr>
            <a:xfrm flipH="1">
              <a:off x="2421375" y="1281967"/>
              <a:ext cx="1451981" cy="1187985"/>
            </a:xfrm>
            <a:custGeom>
              <a:avLst/>
              <a:gdLst>
                <a:gd name="connsiteX0" fmla="*/ 278023 w 523875"/>
                <a:gd name="connsiteY0" fmla="*/ 100489 h 428625"/>
                <a:gd name="connsiteX1" fmla="*/ 18943 w 523875"/>
                <a:gd name="connsiteY1" fmla="*/ 7144 h 428625"/>
                <a:gd name="connsiteX2" fmla="*/ 7513 w 523875"/>
                <a:gd name="connsiteY2" fmla="*/ 21431 h 428625"/>
                <a:gd name="connsiteX3" fmla="*/ 161818 w 523875"/>
                <a:gd name="connsiteY3" fmla="*/ 250031 h 428625"/>
                <a:gd name="connsiteX4" fmla="*/ 441853 w 523875"/>
                <a:gd name="connsiteY4" fmla="*/ 417671 h 428625"/>
                <a:gd name="connsiteX5" fmla="*/ 493288 w 523875"/>
                <a:gd name="connsiteY5" fmla="*/ 407194 h 428625"/>
                <a:gd name="connsiteX6" fmla="*/ 511386 w 523875"/>
                <a:gd name="connsiteY6" fmla="*/ 383381 h 428625"/>
                <a:gd name="connsiteX7" fmla="*/ 509480 w 523875"/>
                <a:gd name="connsiteY7" fmla="*/ 330994 h 428625"/>
                <a:gd name="connsiteX8" fmla="*/ 278023 w 523875"/>
                <a:gd name="connsiteY8" fmla="*/ 100489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875" h="428625">
                  <a:moveTo>
                    <a:pt x="278023" y="100489"/>
                  </a:moveTo>
                  <a:cubicBezTo>
                    <a:pt x="181820" y="22384"/>
                    <a:pt x="60853" y="10001"/>
                    <a:pt x="18943" y="7144"/>
                  </a:cubicBezTo>
                  <a:cubicBezTo>
                    <a:pt x="11323" y="7144"/>
                    <a:pt x="5608" y="13811"/>
                    <a:pt x="7513" y="21431"/>
                  </a:cubicBezTo>
                  <a:cubicBezTo>
                    <a:pt x="19895" y="61436"/>
                    <a:pt x="61805" y="175736"/>
                    <a:pt x="161818" y="250031"/>
                  </a:cubicBezTo>
                  <a:cubicBezTo>
                    <a:pt x="239923" y="308134"/>
                    <a:pt x="380893" y="385286"/>
                    <a:pt x="441853" y="417671"/>
                  </a:cubicBezTo>
                  <a:cubicBezTo>
                    <a:pt x="458998" y="427196"/>
                    <a:pt x="480905" y="422434"/>
                    <a:pt x="493288" y="407194"/>
                  </a:cubicBezTo>
                  <a:lnTo>
                    <a:pt x="511386" y="383381"/>
                  </a:lnTo>
                  <a:cubicBezTo>
                    <a:pt x="523768" y="368141"/>
                    <a:pt x="522816" y="346234"/>
                    <a:pt x="509480" y="330994"/>
                  </a:cubicBezTo>
                  <a:cubicBezTo>
                    <a:pt x="462808" y="279559"/>
                    <a:pt x="354223" y="162401"/>
                    <a:pt x="278023" y="100489"/>
                  </a:cubicBezTo>
                  <a:close/>
                </a:path>
              </a:pathLst>
            </a:custGeom>
            <a:solidFill>
              <a:schemeClr val="accent5"/>
            </a:solidFill>
            <a:ln w="9525" cap="flat">
              <a:noFill/>
              <a:prstDash val="solid"/>
              <a:miter/>
            </a:ln>
          </p:spPr>
          <p:txBody>
            <a:bodyPr rtlCol="0" anchor="ctr"/>
            <a:lstStyle/>
            <a:p>
              <a:endParaRPr lang="zh-CN" altLang="en-US"/>
            </a:p>
          </p:txBody>
        </p:sp>
        <p:sp>
          <p:nvSpPr>
            <p:cNvPr id="9832" name="任意多边形: 形状 9831"/>
            <p:cNvSpPr/>
            <p:nvPr userDrawn="1">
              <p:custDataLst>
                <p:tags r:id="rId36"/>
              </p:custDataLst>
            </p:nvPr>
          </p:nvSpPr>
          <p:spPr>
            <a:xfrm flipH="1">
              <a:off x="3216007" y="1281967"/>
              <a:ext cx="659992" cy="607193"/>
            </a:xfrm>
            <a:custGeom>
              <a:avLst/>
              <a:gdLst>
                <a:gd name="connsiteX0" fmla="*/ 182773 w 238125"/>
                <a:gd name="connsiteY0" fmla="*/ 146209 h 219075"/>
                <a:gd name="connsiteX1" fmla="*/ 234208 w 238125"/>
                <a:gd name="connsiteY1" fmla="*/ 70009 h 219075"/>
                <a:gd name="connsiteX2" fmla="*/ 18943 w 238125"/>
                <a:gd name="connsiteY2" fmla="*/ 7144 h 219075"/>
                <a:gd name="connsiteX3" fmla="*/ 7513 w 238125"/>
                <a:gd name="connsiteY3" fmla="*/ 21431 h 219075"/>
                <a:gd name="connsiteX4" fmla="*/ 121813 w 238125"/>
                <a:gd name="connsiteY4" fmla="*/ 214789 h 219075"/>
                <a:gd name="connsiteX5" fmla="*/ 182773 w 238125"/>
                <a:gd name="connsiteY5" fmla="*/ 146209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 h="219075">
                  <a:moveTo>
                    <a:pt x="182773" y="146209"/>
                  </a:moveTo>
                  <a:cubicBezTo>
                    <a:pt x="201823" y="121444"/>
                    <a:pt x="219920" y="95726"/>
                    <a:pt x="234208" y="70009"/>
                  </a:cubicBezTo>
                  <a:cubicBezTo>
                    <a:pt x="147530" y="18574"/>
                    <a:pt x="54185" y="9049"/>
                    <a:pt x="18943" y="7144"/>
                  </a:cubicBezTo>
                  <a:cubicBezTo>
                    <a:pt x="11323" y="7144"/>
                    <a:pt x="5608" y="13811"/>
                    <a:pt x="7513" y="21431"/>
                  </a:cubicBezTo>
                  <a:cubicBezTo>
                    <a:pt x="17990" y="55721"/>
                    <a:pt x="50376" y="144304"/>
                    <a:pt x="121813" y="214789"/>
                  </a:cubicBezTo>
                  <a:cubicBezTo>
                    <a:pt x="143720" y="194786"/>
                    <a:pt x="163723" y="171926"/>
                    <a:pt x="182773" y="146209"/>
                  </a:cubicBez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9833" name="任意多边形: 形状 9832"/>
            <p:cNvSpPr/>
            <p:nvPr userDrawn="1">
              <p:custDataLst>
                <p:tags r:id="rId37"/>
              </p:custDataLst>
            </p:nvPr>
          </p:nvSpPr>
          <p:spPr>
            <a:xfrm flipH="1">
              <a:off x="2243476" y="2044919"/>
              <a:ext cx="659992" cy="527993"/>
            </a:xfrm>
            <a:custGeom>
              <a:avLst/>
              <a:gdLst>
                <a:gd name="connsiteX0" fmla="*/ 49054 w 238125"/>
                <a:gd name="connsiteY0" fmla="*/ 22384 h 190500"/>
                <a:gd name="connsiteX1" fmla="*/ 7144 w 238125"/>
                <a:gd name="connsiteY1" fmla="*/ 7144 h 190500"/>
                <a:gd name="connsiteX2" fmla="*/ 32861 w 238125"/>
                <a:gd name="connsiteY2" fmla="*/ 44291 h 190500"/>
                <a:gd name="connsiteX3" fmla="*/ 78581 w 238125"/>
                <a:gd name="connsiteY3" fmla="*/ 88106 h 190500"/>
                <a:gd name="connsiteX4" fmla="*/ 236696 w 238125"/>
                <a:gd name="connsiteY4" fmla="*/ 186214 h 190500"/>
                <a:gd name="connsiteX5" fmla="*/ 102394 w 238125"/>
                <a:gd name="connsiteY5" fmla="*/ 56674 h 190500"/>
                <a:gd name="connsiteX6" fmla="*/ 49054 w 238125"/>
                <a:gd name="connsiteY6" fmla="*/ 2238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190500">
                  <a:moveTo>
                    <a:pt x="49054" y="22384"/>
                  </a:moveTo>
                  <a:lnTo>
                    <a:pt x="7144" y="7144"/>
                  </a:lnTo>
                  <a:lnTo>
                    <a:pt x="32861" y="44291"/>
                  </a:lnTo>
                  <a:cubicBezTo>
                    <a:pt x="44291" y="61436"/>
                    <a:pt x="60484" y="76676"/>
                    <a:pt x="78581" y="88106"/>
                  </a:cubicBezTo>
                  <a:lnTo>
                    <a:pt x="236696" y="186214"/>
                  </a:lnTo>
                  <a:lnTo>
                    <a:pt x="102394" y="56674"/>
                  </a:lnTo>
                  <a:cubicBezTo>
                    <a:pt x="86201" y="41434"/>
                    <a:pt x="68104" y="29051"/>
                    <a:pt x="49054" y="22384"/>
                  </a:cubicBezTo>
                  <a:close/>
                </a:path>
              </a:pathLst>
            </a:custGeom>
            <a:solidFill>
              <a:schemeClr val="accent3"/>
            </a:solidFill>
            <a:ln w="9525" cap="flat">
              <a:noFill/>
              <a:prstDash val="solid"/>
              <a:miter/>
            </a:ln>
          </p:spPr>
          <p:txBody>
            <a:bodyPr rtlCol="0" anchor="ctr"/>
            <a:lstStyle/>
            <a:p>
              <a:endParaRPr lang="zh-CN" altLang="en-US"/>
            </a:p>
          </p:txBody>
        </p:sp>
        <p:sp>
          <p:nvSpPr>
            <p:cNvPr id="9834" name="任意多边形: 形状 9833"/>
            <p:cNvSpPr/>
            <p:nvPr userDrawn="1">
              <p:custDataLst>
                <p:tags r:id="rId38"/>
              </p:custDataLst>
            </p:nvPr>
          </p:nvSpPr>
          <p:spPr>
            <a:xfrm flipH="1">
              <a:off x="2050757" y="2469951"/>
              <a:ext cx="527993" cy="369595"/>
            </a:xfrm>
            <a:custGeom>
              <a:avLst/>
              <a:gdLst>
                <a:gd name="connsiteX0" fmla="*/ 191929 w 190500"/>
                <a:gd name="connsiteY0" fmla="*/ 131921 h 133350"/>
                <a:gd name="connsiteX1" fmla="*/ 7144 w 190500"/>
                <a:gd name="connsiteY1" fmla="*/ 15716 h 133350"/>
                <a:gd name="connsiteX2" fmla="*/ 30956 w 190500"/>
                <a:gd name="connsiteY2" fmla="*/ 7144 h 133350"/>
              </a:gdLst>
              <a:ahLst/>
              <a:cxnLst>
                <a:cxn ang="0">
                  <a:pos x="connsiteX0" y="connsiteY0"/>
                </a:cxn>
                <a:cxn ang="0">
                  <a:pos x="connsiteX1" y="connsiteY1"/>
                </a:cxn>
                <a:cxn ang="0">
                  <a:pos x="connsiteX2" y="connsiteY2"/>
                </a:cxn>
              </a:cxnLst>
              <a:rect l="l" t="t" r="r" b="b"/>
              <a:pathLst>
                <a:path w="190500" h="133350">
                  <a:moveTo>
                    <a:pt x="191929" y="131921"/>
                  </a:moveTo>
                  <a:lnTo>
                    <a:pt x="7144" y="15716"/>
                  </a:lnTo>
                  <a:lnTo>
                    <a:pt x="30956" y="7144"/>
                  </a:lnTo>
                  <a:close/>
                </a:path>
              </a:pathLst>
            </a:custGeom>
            <a:solidFill>
              <a:schemeClr val="bg1"/>
            </a:solidFill>
            <a:ln w="9525" cap="flat">
              <a:noFill/>
              <a:prstDash val="solid"/>
              <a:miter/>
            </a:ln>
          </p:spPr>
          <p:txBody>
            <a:bodyPr rtlCol="0" anchor="ctr"/>
            <a:lstStyle/>
            <a:p>
              <a:endParaRPr lang="zh-CN" altLang="en-US"/>
            </a:p>
          </p:txBody>
        </p:sp>
        <p:sp>
          <p:nvSpPr>
            <p:cNvPr id="9835" name="任意多边形: 形状 9834"/>
            <p:cNvSpPr/>
            <p:nvPr userDrawn="1">
              <p:custDataLst>
                <p:tags r:id="rId39"/>
              </p:custDataLst>
            </p:nvPr>
          </p:nvSpPr>
          <p:spPr>
            <a:xfrm flipH="1">
              <a:off x="1921400" y="2248194"/>
              <a:ext cx="475194" cy="448794"/>
            </a:xfrm>
            <a:custGeom>
              <a:avLst/>
              <a:gdLst>
                <a:gd name="connsiteX0" fmla="*/ 168116 w 171450"/>
                <a:gd name="connsiteY0" fmla="*/ 158591 h 161925"/>
                <a:gd name="connsiteX1" fmla="*/ 10001 w 171450"/>
                <a:gd name="connsiteY1" fmla="*/ 7144 h 161925"/>
                <a:gd name="connsiteX2" fmla="*/ 7144 w 171450"/>
                <a:gd name="connsiteY2" fmla="*/ 32861 h 161925"/>
              </a:gdLst>
              <a:ahLst/>
              <a:cxnLst>
                <a:cxn ang="0">
                  <a:pos x="connsiteX0" y="connsiteY0"/>
                </a:cxn>
                <a:cxn ang="0">
                  <a:pos x="connsiteX1" y="connsiteY1"/>
                </a:cxn>
                <a:cxn ang="0">
                  <a:pos x="connsiteX2" y="connsiteY2"/>
                </a:cxn>
              </a:cxnLst>
              <a:rect l="l" t="t" r="r" b="b"/>
              <a:pathLst>
                <a:path w="171450" h="161925">
                  <a:moveTo>
                    <a:pt x="168116" y="158591"/>
                  </a:moveTo>
                  <a:lnTo>
                    <a:pt x="10001" y="7144"/>
                  </a:lnTo>
                  <a:lnTo>
                    <a:pt x="7144" y="32861"/>
                  </a:lnTo>
                  <a:close/>
                </a:path>
              </a:pathLst>
            </a:custGeom>
            <a:solidFill>
              <a:schemeClr val="bg1"/>
            </a:solidFill>
            <a:ln w="9525" cap="flat">
              <a:noFill/>
              <a:prstDash val="solid"/>
              <a:miter/>
            </a:ln>
          </p:spPr>
          <p:txBody>
            <a:bodyPr rtlCol="0" anchor="ctr"/>
            <a:lstStyle/>
            <a:p>
              <a:endParaRPr lang="zh-CN" altLang="en-US"/>
            </a:p>
          </p:txBody>
        </p:sp>
        <p:sp>
          <p:nvSpPr>
            <p:cNvPr id="9836" name="任意多边形: 形状 9835"/>
            <p:cNvSpPr/>
            <p:nvPr userDrawn="1">
              <p:custDataLst>
                <p:tags r:id="rId40"/>
              </p:custDataLst>
            </p:nvPr>
          </p:nvSpPr>
          <p:spPr>
            <a:xfrm flipH="1">
              <a:off x="1726043" y="2562351"/>
              <a:ext cx="501594" cy="395995"/>
            </a:xfrm>
            <a:custGeom>
              <a:avLst/>
              <a:gdLst>
                <a:gd name="connsiteX0" fmla="*/ 173831 w 180975"/>
                <a:gd name="connsiteY0" fmla="*/ 140494 h 142875"/>
                <a:gd name="connsiteX1" fmla="*/ 7144 w 180975"/>
                <a:gd name="connsiteY1" fmla="*/ 22384 h 142875"/>
                <a:gd name="connsiteX2" fmla="*/ 18574 w 180975"/>
                <a:gd name="connsiteY2" fmla="*/ 7144 h 142875"/>
              </a:gdLst>
              <a:ahLst/>
              <a:cxnLst>
                <a:cxn ang="0">
                  <a:pos x="connsiteX0" y="connsiteY0"/>
                </a:cxn>
                <a:cxn ang="0">
                  <a:pos x="connsiteX1" y="connsiteY1"/>
                </a:cxn>
                <a:cxn ang="0">
                  <a:pos x="connsiteX2" y="connsiteY2"/>
                </a:cxn>
              </a:cxnLst>
              <a:rect l="l" t="t" r="r" b="b"/>
              <a:pathLst>
                <a:path w="180975" h="142875">
                  <a:moveTo>
                    <a:pt x="173831" y="140494"/>
                  </a:moveTo>
                  <a:lnTo>
                    <a:pt x="7144" y="22384"/>
                  </a:lnTo>
                  <a:lnTo>
                    <a:pt x="18574" y="7144"/>
                  </a:lnTo>
                  <a:close/>
                </a:path>
              </a:pathLst>
            </a:custGeom>
            <a:solidFill>
              <a:schemeClr val="bg1"/>
            </a:solidFill>
            <a:ln w="9525" cap="flat">
              <a:noFill/>
              <a:prstDash val="solid"/>
              <a:miter/>
            </a:ln>
          </p:spPr>
          <p:txBody>
            <a:bodyPr rtlCol="0" anchor="ctr"/>
            <a:lstStyle/>
            <a:p>
              <a:endParaRPr lang="zh-CN" altLang="en-US"/>
            </a:p>
          </p:txBody>
        </p:sp>
        <p:sp>
          <p:nvSpPr>
            <p:cNvPr id="9837" name="任意多边形: 形状 9836"/>
            <p:cNvSpPr/>
            <p:nvPr userDrawn="1">
              <p:custDataLst>
                <p:tags r:id="rId41"/>
              </p:custDataLst>
            </p:nvPr>
          </p:nvSpPr>
          <p:spPr>
            <a:xfrm flipH="1">
              <a:off x="941973" y="445099"/>
              <a:ext cx="1267184" cy="871189"/>
            </a:xfrm>
            <a:custGeom>
              <a:avLst/>
              <a:gdLst>
                <a:gd name="connsiteX0" fmla="*/ 7144 w 457200"/>
                <a:gd name="connsiteY0" fmla="*/ 7144 h 314325"/>
                <a:gd name="connsiteX1" fmla="*/ 452914 w 457200"/>
                <a:gd name="connsiteY1" fmla="*/ 7144 h 314325"/>
                <a:gd name="connsiteX2" fmla="*/ 452914 w 457200"/>
                <a:gd name="connsiteY2" fmla="*/ 310039 h 314325"/>
                <a:gd name="connsiteX3" fmla="*/ 7144 w 457200"/>
                <a:gd name="connsiteY3" fmla="*/ 310039 h 314325"/>
              </a:gdLst>
              <a:ahLst/>
              <a:cxnLst>
                <a:cxn ang="0">
                  <a:pos x="connsiteX0" y="connsiteY0"/>
                </a:cxn>
                <a:cxn ang="0">
                  <a:pos x="connsiteX1" y="connsiteY1"/>
                </a:cxn>
                <a:cxn ang="0">
                  <a:pos x="connsiteX2" y="connsiteY2"/>
                </a:cxn>
                <a:cxn ang="0">
                  <a:pos x="connsiteX3" y="connsiteY3"/>
                </a:cxn>
              </a:cxnLst>
              <a:rect l="l" t="t" r="r" b="b"/>
              <a:pathLst>
                <a:path w="457200" h="314325">
                  <a:moveTo>
                    <a:pt x="7144" y="7144"/>
                  </a:moveTo>
                  <a:lnTo>
                    <a:pt x="452914" y="7144"/>
                  </a:lnTo>
                  <a:lnTo>
                    <a:pt x="452914" y="310039"/>
                  </a:lnTo>
                  <a:lnTo>
                    <a:pt x="7144" y="310039"/>
                  </a:lnTo>
                  <a:close/>
                </a:path>
              </a:pathLst>
            </a:custGeom>
            <a:solidFill>
              <a:schemeClr val="bg1"/>
            </a:solidFill>
            <a:ln w="9525" cap="flat">
              <a:noFill/>
              <a:prstDash val="solid"/>
              <a:miter/>
            </a:ln>
          </p:spPr>
          <p:txBody>
            <a:bodyPr rtlCol="0" anchor="ctr"/>
            <a:lstStyle/>
            <a:p>
              <a:endParaRPr lang="zh-CN" altLang="en-US"/>
            </a:p>
          </p:txBody>
        </p:sp>
        <p:sp>
          <p:nvSpPr>
            <p:cNvPr id="9838" name="任意多边形: 形状 9837"/>
            <p:cNvSpPr/>
            <p:nvPr userDrawn="1">
              <p:custDataLst>
                <p:tags r:id="rId42"/>
              </p:custDataLst>
            </p:nvPr>
          </p:nvSpPr>
          <p:spPr>
            <a:xfrm flipH="1">
              <a:off x="860134" y="1284607"/>
              <a:ext cx="1425583" cy="158398"/>
            </a:xfrm>
            <a:custGeom>
              <a:avLst/>
              <a:gdLst>
                <a:gd name="connsiteX0" fmla="*/ 480536 w 514350"/>
                <a:gd name="connsiteY0" fmla="*/ 7144 h 57150"/>
                <a:gd name="connsiteX1" fmla="*/ 34766 w 514350"/>
                <a:gd name="connsiteY1" fmla="*/ 7144 h 57150"/>
                <a:gd name="connsiteX2" fmla="*/ 7144 w 514350"/>
                <a:gd name="connsiteY2" fmla="*/ 58579 h 57150"/>
                <a:gd name="connsiteX3" fmla="*/ 508159 w 514350"/>
                <a:gd name="connsiteY3" fmla="*/ 58579 h 57150"/>
              </a:gdLst>
              <a:ahLst/>
              <a:cxnLst>
                <a:cxn ang="0">
                  <a:pos x="connsiteX0" y="connsiteY0"/>
                </a:cxn>
                <a:cxn ang="0">
                  <a:pos x="connsiteX1" y="connsiteY1"/>
                </a:cxn>
                <a:cxn ang="0">
                  <a:pos x="connsiteX2" y="connsiteY2"/>
                </a:cxn>
                <a:cxn ang="0">
                  <a:pos x="connsiteX3" y="connsiteY3"/>
                </a:cxn>
              </a:cxnLst>
              <a:rect l="l" t="t" r="r" b="b"/>
              <a:pathLst>
                <a:path w="514350" h="57150">
                  <a:moveTo>
                    <a:pt x="480536" y="7144"/>
                  </a:moveTo>
                  <a:lnTo>
                    <a:pt x="34766" y="7144"/>
                  </a:lnTo>
                  <a:lnTo>
                    <a:pt x="7144" y="58579"/>
                  </a:lnTo>
                  <a:lnTo>
                    <a:pt x="508159" y="58579"/>
                  </a:lnTo>
                  <a:close/>
                </a:path>
              </a:pathLst>
            </a:custGeom>
            <a:solidFill>
              <a:schemeClr val="bg1"/>
            </a:solidFill>
            <a:ln w="9525" cap="flat">
              <a:noFill/>
              <a:prstDash val="solid"/>
              <a:miter/>
            </a:ln>
          </p:spPr>
          <p:txBody>
            <a:bodyPr rtlCol="0" anchor="ctr"/>
            <a:lstStyle/>
            <a:p>
              <a:endParaRPr lang="zh-CN" altLang="en-US"/>
            </a:p>
          </p:txBody>
        </p:sp>
        <p:sp>
          <p:nvSpPr>
            <p:cNvPr id="9839" name="任意多边形: 形状 9838"/>
            <p:cNvSpPr/>
            <p:nvPr userDrawn="1">
              <p:custDataLst>
                <p:tags r:id="rId43"/>
              </p:custDataLst>
            </p:nvPr>
          </p:nvSpPr>
          <p:spPr>
            <a:xfrm flipH="1">
              <a:off x="957811" y="1332128"/>
              <a:ext cx="1240784" cy="79199"/>
            </a:xfrm>
            <a:custGeom>
              <a:avLst/>
              <a:gdLst>
                <a:gd name="connsiteX0" fmla="*/ 437674 w 447675"/>
                <a:gd name="connsiteY0" fmla="*/ 7144 h 28575"/>
                <a:gd name="connsiteX1" fmla="*/ 14764 w 447675"/>
                <a:gd name="connsiteY1" fmla="*/ 7144 h 28575"/>
                <a:gd name="connsiteX2" fmla="*/ 7144 w 447675"/>
                <a:gd name="connsiteY2" fmla="*/ 22384 h 28575"/>
                <a:gd name="connsiteX3" fmla="*/ 445294 w 447675"/>
                <a:gd name="connsiteY3" fmla="*/ 22384 h 28575"/>
              </a:gdLst>
              <a:ahLst/>
              <a:cxnLst>
                <a:cxn ang="0">
                  <a:pos x="connsiteX0" y="connsiteY0"/>
                </a:cxn>
                <a:cxn ang="0">
                  <a:pos x="connsiteX1" y="connsiteY1"/>
                </a:cxn>
                <a:cxn ang="0">
                  <a:pos x="connsiteX2" y="connsiteY2"/>
                </a:cxn>
                <a:cxn ang="0">
                  <a:pos x="connsiteX3" y="connsiteY3"/>
                </a:cxn>
              </a:cxnLst>
              <a:rect l="l" t="t" r="r" b="b"/>
              <a:pathLst>
                <a:path w="447675" h="28575">
                  <a:moveTo>
                    <a:pt x="437674" y="7144"/>
                  </a:moveTo>
                  <a:lnTo>
                    <a:pt x="14764" y="7144"/>
                  </a:lnTo>
                  <a:lnTo>
                    <a:pt x="7144" y="22384"/>
                  </a:lnTo>
                  <a:lnTo>
                    <a:pt x="445294" y="22384"/>
                  </a:lnTo>
                  <a:close/>
                </a:path>
              </a:pathLst>
            </a:custGeom>
            <a:solidFill>
              <a:srgbClr val="9FA9D1"/>
            </a:solidFill>
            <a:ln w="9525" cap="flat">
              <a:noFill/>
              <a:prstDash val="solid"/>
              <a:miter/>
            </a:ln>
          </p:spPr>
          <p:txBody>
            <a:bodyPr rtlCol="0" anchor="ctr"/>
            <a:lstStyle/>
            <a:p>
              <a:endParaRPr lang="zh-CN" altLang="en-US"/>
            </a:p>
          </p:txBody>
        </p:sp>
        <p:sp>
          <p:nvSpPr>
            <p:cNvPr id="9840" name="任意多边形: 形状 9839"/>
            <p:cNvSpPr/>
            <p:nvPr userDrawn="1">
              <p:custDataLst>
                <p:tags r:id="rId44"/>
              </p:custDataLst>
            </p:nvPr>
          </p:nvSpPr>
          <p:spPr>
            <a:xfrm flipH="1">
              <a:off x="1002692" y="516377"/>
              <a:ext cx="1135187" cy="712791"/>
            </a:xfrm>
            <a:custGeom>
              <a:avLst/>
              <a:gdLst>
                <a:gd name="connsiteX0" fmla="*/ 7144 w 409575"/>
                <a:gd name="connsiteY0" fmla="*/ 7144 h 257175"/>
                <a:gd name="connsiteX1" fmla="*/ 402431 w 409575"/>
                <a:gd name="connsiteY1" fmla="*/ 7144 h 257175"/>
                <a:gd name="connsiteX2" fmla="*/ 402431 w 409575"/>
                <a:gd name="connsiteY2" fmla="*/ 257651 h 257175"/>
                <a:gd name="connsiteX3" fmla="*/ 7144 w 409575"/>
                <a:gd name="connsiteY3" fmla="*/ 257651 h 257175"/>
              </a:gdLst>
              <a:ahLst/>
              <a:cxnLst>
                <a:cxn ang="0">
                  <a:pos x="connsiteX0" y="connsiteY0"/>
                </a:cxn>
                <a:cxn ang="0">
                  <a:pos x="connsiteX1" y="connsiteY1"/>
                </a:cxn>
                <a:cxn ang="0">
                  <a:pos x="connsiteX2" y="connsiteY2"/>
                </a:cxn>
                <a:cxn ang="0">
                  <a:pos x="connsiteX3" y="connsiteY3"/>
                </a:cxn>
              </a:cxnLst>
              <a:rect l="l" t="t" r="r" b="b"/>
              <a:pathLst>
                <a:path w="409575" h="257175">
                  <a:moveTo>
                    <a:pt x="7144" y="7144"/>
                  </a:moveTo>
                  <a:lnTo>
                    <a:pt x="402431" y="7144"/>
                  </a:lnTo>
                  <a:lnTo>
                    <a:pt x="402431" y="257651"/>
                  </a:lnTo>
                  <a:lnTo>
                    <a:pt x="7144" y="257651"/>
                  </a:lnTo>
                  <a:close/>
                </a:path>
              </a:pathLst>
            </a:custGeom>
            <a:solidFill>
              <a:schemeClr val="accent1">
                <a:lumMod val="75000"/>
              </a:schemeClr>
            </a:solidFill>
            <a:ln w="9525" cap="flat">
              <a:noFill/>
              <a:prstDash val="solid"/>
              <a:miter/>
            </a:ln>
          </p:spPr>
          <p:txBody>
            <a:bodyPr rtlCol="0" anchor="ctr"/>
            <a:lstStyle/>
            <a:p>
              <a:endParaRPr lang="zh-CN" altLang="en-US"/>
            </a:p>
          </p:txBody>
        </p:sp>
        <p:sp>
          <p:nvSpPr>
            <p:cNvPr id="9841" name="任意多边形: 形状 9840"/>
            <p:cNvSpPr/>
            <p:nvPr userDrawn="1">
              <p:custDataLst>
                <p:tags r:id="rId45"/>
              </p:custDataLst>
            </p:nvPr>
          </p:nvSpPr>
          <p:spPr>
            <a:xfrm flipH="1">
              <a:off x="860134" y="1427167"/>
              <a:ext cx="1425583" cy="79199"/>
            </a:xfrm>
            <a:custGeom>
              <a:avLst/>
              <a:gdLst>
                <a:gd name="connsiteX0" fmla="*/ 7144 w 514350"/>
                <a:gd name="connsiteY0" fmla="*/ 7144 h 28575"/>
                <a:gd name="connsiteX1" fmla="*/ 508159 w 514350"/>
                <a:gd name="connsiteY1" fmla="*/ 7144 h 28575"/>
                <a:gd name="connsiteX2" fmla="*/ 508159 w 514350"/>
                <a:gd name="connsiteY2" fmla="*/ 28099 h 28575"/>
                <a:gd name="connsiteX3" fmla="*/ 7144 w 514350"/>
                <a:gd name="connsiteY3" fmla="*/ 28099 h 28575"/>
              </a:gdLst>
              <a:ahLst/>
              <a:cxnLst>
                <a:cxn ang="0">
                  <a:pos x="connsiteX0" y="connsiteY0"/>
                </a:cxn>
                <a:cxn ang="0">
                  <a:pos x="connsiteX1" y="connsiteY1"/>
                </a:cxn>
                <a:cxn ang="0">
                  <a:pos x="connsiteX2" y="connsiteY2"/>
                </a:cxn>
                <a:cxn ang="0">
                  <a:pos x="connsiteX3" y="connsiteY3"/>
                </a:cxn>
              </a:cxnLst>
              <a:rect l="l" t="t" r="r" b="b"/>
              <a:pathLst>
                <a:path w="514350" h="28575">
                  <a:moveTo>
                    <a:pt x="7144" y="7144"/>
                  </a:moveTo>
                  <a:lnTo>
                    <a:pt x="508159" y="7144"/>
                  </a:lnTo>
                  <a:lnTo>
                    <a:pt x="508159" y="28099"/>
                  </a:lnTo>
                  <a:lnTo>
                    <a:pt x="7144" y="28099"/>
                  </a:lnTo>
                  <a:close/>
                </a:path>
              </a:pathLst>
            </a:custGeom>
            <a:solidFill>
              <a:srgbClr val="9FA9D1"/>
            </a:solidFill>
            <a:ln w="9525" cap="flat">
              <a:noFill/>
              <a:prstDash val="solid"/>
              <a:miter/>
            </a:ln>
          </p:spPr>
          <p:txBody>
            <a:bodyPr rtlCol="0" anchor="ctr"/>
            <a:lstStyle/>
            <a:p>
              <a:endParaRPr lang="zh-CN" altLang="en-US"/>
            </a:p>
          </p:txBody>
        </p:sp>
        <p:sp>
          <p:nvSpPr>
            <p:cNvPr id="9842" name="任意多边形: 形状 9841"/>
            <p:cNvSpPr/>
            <p:nvPr userDrawn="1">
              <p:custDataLst>
                <p:tags r:id="rId46"/>
              </p:custDataLst>
            </p:nvPr>
          </p:nvSpPr>
          <p:spPr>
            <a:xfrm flipH="1">
              <a:off x="767734" y="2129398"/>
              <a:ext cx="211197" cy="158398"/>
            </a:xfrm>
            <a:custGeom>
              <a:avLst/>
              <a:gdLst>
                <a:gd name="connsiteX0" fmla="*/ 67151 w 76200"/>
                <a:gd name="connsiteY0" fmla="*/ 50959 h 57150"/>
                <a:gd name="connsiteX1" fmla="*/ 7144 w 76200"/>
                <a:gd name="connsiteY1" fmla="*/ 41434 h 57150"/>
                <a:gd name="connsiteX2" fmla="*/ 11906 w 76200"/>
                <a:gd name="connsiteY2" fmla="*/ 7144 h 57150"/>
                <a:gd name="connsiteX3" fmla="*/ 71914 w 76200"/>
                <a:gd name="connsiteY3" fmla="*/ 16669 h 57150"/>
              </a:gdLst>
              <a:ahLst/>
              <a:cxnLst>
                <a:cxn ang="0">
                  <a:pos x="connsiteX0" y="connsiteY0"/>
                </a:cxn>
                <a:cxn ang="0">
                  <a:pos x="connsiteX1" y="connsiteY1"/>
                </a:cxn>
                <a:cxn ang="0">
                  <a:pos x="connsiteX2" y="connsiteY2"/>
                </a:cxn>
                <a:cxn ang="0">
                  <a:pos x="connsiteX3" y="connsiteY3"/>
                </a:cxn>
              </a:cxnLst>
              <a:rect l="l" t="t" r="r" b="b"/>
              <a:pathLst>
                <a:path w="76200" h="57150">
                  <a:moveTo>
                    <a:pt x="67151" y="50959"/>
                  </a:moveTo>
                  <a:lnTo>
                    <a:pt x="7144" y="41434"/>
                  </a:lnTo>
                  <a:lnTo>
                    <a:pt x="11906" y="7144"/>
                  </a:lnTo>
                  <a:lnTo>
                    <a:pt x="71914" y="16669"/>
                  </a:lnTo>
                  <a:close/>
                </a:path>
              </a:pathLst>
            </a:custGeom>
            <a:solidFill>
              <a:schemeClr val="accent5"/>
            </a:solidFill>
            <a:ln w="9525" cap="flat">
              <a:noFill/>
              <a:prstDash val="solid"/>
              <a:miter/>
            </a:ln>
          </p:spPr>
          <p:txBody>
            <a:bodyPr rtlCol="0" anchor="ctr"/>
            <a:lstStyle/>
            <a:p>
              <a:endParaRPr lang="zh-CN" altLang="en-US"/>
            </a:p>
          </p:txBody>
        </p:sp>
        <p:sp>
          <p:nvSpPr>
            <p:cNvPr id="9843" name="任意多边形: 形状 9842"/>
            <p:cNvSpPr/>
            <p:nvPr userDrawn="1">
              <p:custDataLst>
                <p:tags r:id="rId47"/>
              </p:custDataLst>
            </p:nvPr>
          </p:nvSpPr>
          <p:spPr>
            <a:xfrm flipH="1">
              <a:off x="1550051" y="1898881"/>
              <a:ext cx="343196" cy="343196"/>
            </a:xfrm>
            <a:custGeom>
              <a:avLst/>
              <a:gdLst>
                <a:gd name="connsiteX0" fmla="*/ 23235 w 123825"/>
                <a:gd name="connsiteY0" fmla="*/ 8148 h 123825"/>
                <a:gd name="connsiteX1" fmla="*/ 120195 w 123825"/>
                <a:gd name="connsiteY1" fmla="*/ 23090 h 123825"/>
                <a:gd name="connsiteX2" fmla="*/ 105108 w 123825"/>
                <a:gd name="connsiteY2" fmla="*/ 120991 h 123825"/>
                <a:gd name="connsiteX3" fmla="*/ 8148 w 123825"/>
                <a:gd name="connsiteY3" fmla="*/ 106049 h 123825"/>
              </a:gdLst>
              <a:ahLst/>
              <a:cxnLst>
                <a:cxn ang="0">
                  <a:pos x="connsiteX0" y="connsiteY0"/>
                </a:cxn>
                <a:cxn ang="0">
                  <a:pos x="connsiteX1" y="connsiteY1"/>
                </a:cxn>
                <a:cxn ang="0">
                  <a:pos x="connsiteX2" y="connsiteY2"/>
                </a:cxn>
                <a:cxn ang="0">
                  <a:pos x="connsiteX3" y="connsiteY3"/>
                </a:cxn>
              </a:cxnLst>
              <a:rect l="l" t="t" r="r" b="b"/>
              <a:pathLst>
                <a:path w="123825" h="123825">
                  <a:moveTo>
                    <a:pt x="23235" y="8148"/>
                  </a:moveTo>
                  <a:lnTo>
                    <a:pt x="120195" y="23090"/>
                  </a:lnTo>
                  <a:lnTo>
                    <a:pt x="105108" y="120991"/>
                  </a:lnTo>
                  <a:lnTo>
                    <a:pt x="8148" y="106049"/>
                  </a:lnTo>
                  <a:close/>
                </a:path>
              </a:pathLst>
            </a:custGeom>
            <a:solidFill>
              <a:schemeClr val="bg1"/>
            </a:solidFill>
            <a:ln w="9525" cap="flat">
              <a:noFill/>
              <a:prstDash val="solid"/>
              <a:miter/>
            </a:ln>
          </p:spPr>
          <p:txBody>
            <a:bodyPr rtlCol="0" anchor="ctr"/>
            <a:lstStyle/>
            <a:p>
              <a:endParaRPr lang="zh-CN" altLang="en-US"/>
            </a:p>
          </p:txBody>
        </p:sp>
        <p:sp>
          <p:nvSpPr>
            <p:cNvPr id="9844" name="任意多边形: 形状 9843"/>
            <p:cNvSpPr/>
            <p:nvPr userDrawn="1">
              <p:custDataLst>
                <p:tags r:id="rId48"/>
              </p:custDataLst>
            </p:nvPr>
          </p:nvSpPr>
          <p:spPr>
            <a:xfrm flipH="1">
              <a:off x="1760361" y="1902361"/>
              <a:ext cx="131998" cy="316797"/>
            </a:xfrm>
            <a:custGeom>
              <a:avLst/>
              <a:gdLst>
                <a:gd name="connsiteX0" fmla="*/ 30956 w 47625"/>
                <a:gd name="connsiteY0" fmla="*/ 109061 h 114300"/>
                <a:gd name="connsiteX1" fmla="*/ 7144 w 47625"/>
                <a:gd name="connsiteY1" fmla="*/ 105251 h 114300"/>
                <a:gd name="connsiteX2" fmla="*/ 22384 w 47625"/>
                <a:gd name="connsiteY2" fmla="*/ 7144 h 114300"/>
                <a:gd name="connsiteX3" fmla="*/ 46196 w 47625"/>
                <a:gd name="connsiteY3" fmla="*/ 10954 h 114300"/>
              </a:gdLst>
              <a:ahLst/>
              <a:cxnLst>
                <a:cxn ang="0">
                  <a:pos x="connsiteX0" y="connsiteY0"/>
                </a:cxn>
                <a:cxn ang="0">
                  <a:pos x="connsiteX1" y="connsiteY1"/>
                </a:cxn>
                <a:cxn ang="0">
                  <a:pos x="connsiteX2" y="connsiteY2"/>
                </a:cxn>
                <a:cxn ang="0">
                  <a:pos x="connsiteX3" y="connsiteY3"/>
                </a:cxn>
              </a:cxnLst>
              <a:rect l="l" t="t" r="r" b="b"/>
              <a:pathLst>
                <a:path w="47625" h="114300">
                  <a:moveTo>
                    <a:pt x="30956" y="109061"/>
                  </a:moveTo>
                  <a:lnTo>
                    <a:pt x="7144" y="105251"/>
                  </a:lnTo>
                  <a:lnTo>
                    <a:pt x="22384" y="7144"/>
                  </a:lnTo>
                  <a:lnTo>
                    <a:pt x="46196" y="10954"/>
                  </a:lnTo>
                  <a:close/>
                </a:path>
              </a:pathLst>
            </a:custGeom>
            <a:solidFill>
              <a:schemeClr val="accent5"/>
            </a:solidFill>
            <a:ln w="9525" cap="flat">
              <a:noFill/>
              <a:prstDash val="solid"/>
              <a:miter/>
            </a:ln>
          </p:spPr>
          <p:txBody>
            <a:bodyPr rtlCol="0" anchor="ctr"/>
            <a:lstStyle/>
            <a:p>
              <a:endParaRPr lang="zh-CN" altLang="en-US"/>
            </a:p>
          </p:txBody>
        </p:sp>
        <p:sp>
          <p:nvSpPr>
            <p:cNvPr id="9845" name="任意多边形: 形状 9844"/>
            <p:cNvSpPr/>
            <p:nvPr userDrawn="1">
              <p:custDataLst>
                <p:tags r:id="rId49"/>
              </p:custDataLst>
            </p:nvPr>
          </p:nvSpPr>
          <p:spPr>
            <a:xfrm flipH="1">
              <a:off x="1334214" y="1956874"/>
              <a:ext cx="290396" cy="316797"/>
            </a:xfrm>
            <a:custGeom>
              <a:avLst/>
              <a:gdLst>
                <a:gd name="connsiteX0" fmla="*/ 21494 w 104775"/>
                <a:gd name="connsiteY0" fmla="*/ 8148 h 114300"/>
                <a:gd name="connsiteX1" fmla="*/ 104334 w 104775"/>
                <a:gd name="connsiteY1" fmla="*/ 20914 h 114300"/>
                <a:gd name="connsiteX2" fmla="*/ 90988 w 104775"/>
                <a:gd name="connsiteY2" fmla="*/ 107519 h 114300"/>
                <a:gd name="connsiteX3" fmla="*/ 8148 w 104775"/>
                <a:gd name="connsiteY3" fmla="*/ 94753 h 114300"/>
              </a:gdLst>
              <a:ahLst/>
              <a:cxnLst>
                <a:cxn ang="0">
                  <a:pos x="connsiteX0" y="connsiteY0"/>
                </a:cxn>
                <a:cxn ang="0">
                  <a:pos x="connsiteX1" y="connsiteY1"/>
                </a:cxn>
                <a:cxn ang="0">
                  <a:pos x="connsiteX2" y="connsiteY2"/>
                </a:cxn>
                <a:cxn ang="0">
                  <a:pos x="connsiteX3" y="connsiteY3"/>
                </a:cxn>
              </a:cxnLst>
              <a:rect l="l" t="t" r="r" b="b"/>
              <a:pathLst>
                <a:path w="104775" h="114300">
                  <a:moveTo>
                    <a:pt x="21494" y="8148"/>
                  </a:moveTo>
                  <a:lnTo>
                    <a:pt x="104334" y="20914"/>
                  </a:lnTo>
                  <a:lnTo>
                    <a:pt x="90988" y="107519"/>
                  </a:lnTo>
                  <a:lnTo>
                    <a:pt x="8148" y="94753"/>
                  </a:lnTo>
                  <a:close/>
                </a:path>
              </a:pathLst>
            </a:custGeom>
            <a:solidFill>
              <a:schemeClr val="bg1"/>
            </a:solidFill>
            <a:ln w="9525" cap="flat">
              <a:noFill/>
              <a:prstDash val="solid"/>
              <a:miter/>
            </a:ln>
          </p:spPr>
          <p:txBody>
            <a:bodyPr rtlCol="0" anchor="ctr"/>
            <a:lstStyle/>
            <a:p>
              <a:endParaRPr lang="zh-CN" altLang="en-US"/>
            </a:p>
          </p:txBody>
        </p:sp>
        <p:sp>
          <p:nvSpPr>
            <p:cNvPr id="9846" name="任意多边形: 形状 9845"/>
            <p:cNvSpPr/>
            <p:nvPr userDrawn="1">
              <p:custDataLst>
                <p:tags r:id="rId50"/>
              </p:custDataLst>
            </p:nvPr>
          </p:nvSpPr>
          <p:spPr>
            <a:xfrm flipH="1">
              <a:off x="1488446" y="1960440"/>
              <a:ext cx="131998" cy="263995"/>
            </a:xfrm>
            <a:custGeom>
              <a:avLst/>
              <a:gdLst>
                <a:gd name="connsiteX0" fmla="*/ 30956 w 47625"/>
                <a:gd name="connsiteY0" fmla="*/ 96679 h 95250"/>
                <a:gd name="connsiteX1" fmla="*/ 7144 w 47625"/>
                <a:gd name="connsiteY1" fmla="*/ 93821 h 95250"/>
                <a:gd name="connsiteX2" fmla="*/ 20479 w 47625"/>
                <a:gd name="connsiteY2" fmla="*/ 7144 h 95250"/>
                <a:gd name="connsiteX3" fmla="*/ 44291 w 47625"/>
                <a:gd name="connsiteY3" fmla="*/ 10954 h 95250"/>
              </a:gdLst>
              <a:ahLst/>
              <a:cxnLst>
                <a:cxn ang="0">
                  <a:pos x="connsiteX0" y="connsiteY0"/>
                </a:cxn>
                <a:cxn ang="0">
                  <a:pos x="connsiteX1" y="connsiteY1"/>
                </a:cxn>
                <a:cxn ang="0">
                  <a:pos x="connsiteX2" y="connsiteY2"/>
                </a:cxn>
                <a:cxn ang="0">
                  <a:pos x="connsiteX3" y="connsiteY3"/>
                </a:cxn>
              </a:cxnLst>
              <a:rect l="l" t="t" r="r" b="b"/>
              <a:pathLst>
                <a:path w="47625" h="95250">
                  <a:moveTo>
                    <a:pt x="30956" y="96679"/>
                  </a:moveTo>
                  <a:lnTo>
                    <a:pt x="7144" y="93821"/>
                  </a:lnTo>
                  <a:lnTo>
                    <a:pt x="20479" y="7144"/>
                  </a:lnTo>
                  <a:lnTo>
                    <a:pt x="44291" y="10954"/>
                  </a:lnTo>
                  <a:close/>
                </a:path>
              </a:pathLst>
            </a:custGeom>
            <a:solidFill>
              <a:schemeClr val="accent5"/>
            </a:solidFill>
            <a:ln w="9525" cap="flat">
              <a:noFill/>
              <a:prstDash val="solid"/>
              <a:miter/>
            </a:ln>
          </p:spPr>
          <p:txBody>
            <a:bodyPr rtlCol="0" anchor="ctr"/>
            <a:lstStyle/>
            <a:p>
              <a:endParaRPr lang="zh-CN" altLang="en-US"/>
            </a:p>
          </p:txBody>
        </p:sp>
        <p:sp>
          <p:nvSpPr>
            <p:cNvPr id="9847" name="任意多边形: 形状 9846"/>
            <p:cNvSpPr/>
            <p:nvPr userDrawn="1">
              <p:custDataLst>
                <p:tags r:id="rId51"/>
              </p:custDataLst>
            </p:nvPr>
          </p:nvSpPr>
          <p:spPr>
            <a:xfrm flipH="1">
              <a:off x="891817" y="2011960"/>
              <a:ext cx="501594" cy="290396"/>
            </a:xfrm>
            <a:custGeom>
              <a:avLst/>
              <a:gdLst>
                <a:gd name="connsiteX0" fmla="*/ 19318 w 180975"/>
                <a:gd name="connsiteY0" fmla="*/ 8148 h 104775"/>
                <a:gd name="connsiteX1" fmla="*/ 176525 w 180975"/>
                <a:gd name="connsiteY1" fmla="*/ 32374 h 104775"/>
                <a:gd name="connsiteX2" fmla="*/ 165355 w 180975"/>
                <a:gd name="connsiteY2" fmla="*/ 104858 h 104775"/>
                <a:gd name="connsiteX3" fmla="*/ 8148 w 180975"/>
                <a:gd name="connsiteY3" fmla="*/ 80632 h 104775"/>
              </a:gdLst>
              <a:ahLst/>
              <a:cxnLst>
                <a:cxn ang="0">
                  <a:pos x="connsiteX0" y="connsiteY0"/>
                </a:cxn>
                <a:cxn ang="0">
                  <a:pos x="connsiteX1" y="connsiteY1"/>
                </a:cxn>
                <a:cxn ang="0">
                  <a:pos x="connsiteX2" y="connsiteY2"/>
                </a:cxn>
                <a:cxn ang="0">
                  <a:pos x="connsiteX3" y="connsiteY3"/>
                </a:cxn>
              </a:cxnLst>
              <a:rect l="l" t="t" r="r" b="b"/>
              <a:pathLst>
                <a:path w="180975" h="104775">
                  <a:moveTo>
                    <a:pt x="19318" y="8148"/>
                  </a:moveTo>
                  <a:lnTo>
                    <a:pt x="176525" y="32374"/>
                  </a:lnTo>
                  <a:lnTo>
                    <a:pt x="165355" y="104858"/>
                  </a:lnTo>
                  <a:lnTo>
                    <a:pt x="8148" y="80632"/>
                  </a:lnTo>
                  <a:close/>
                </a:path>
              </a:pathLst>
            </a:custGeom>
            <a:solidFill>
              <a:schemeClr val="bg1"/>
            </a:solidFill>
            <a:ln w="9525" cap="flat">
              <a:noFill/>
              <a:prstDash val="solid"/>
              <a:miter/>
            </a:ln>
          </p:spPr>
          <p:txBody>
            <a:bodyPr rtlCol="0" anchor="ctr"/>
            <a:lstStyle/>
            <a:p>
              <a:endParaRPr lang="zh-CN" altLang="en-US"/>
            </a:p>
          </p:txBody>
        </p:sp>
        <p:sp>
          <p:nvSpPr>
            <p:cNvPr id="9848" name="任意多边形: 形状 9847"/>
            <p:cNvSpPr/>
            <p:nvPr userDrawn="1">
              <p:custDataLst>
                <p:tags r:id="rId52"/>
              </p:custDataLst>
            </p:nvPr>
          </p:nvSpPr>
          <p:spPr>
            <a:xfrm flipH="1">
              <a:off x="1256129" y="2015878"/>
              <a:ext cx="131998" cy="237597"/>
            </a:xfrm>
            <a:custGeom>
              <a:avLst/>
              <a:gdLst>
                <a:gd name="connsiteX0" fmla="*/ 30956 w 47625"/>
                <a:gd name="connsiteY0" fmla="*/ 82391 h 85725"/>
                <a:gd name="connsiteX1" fmla="*/ 7144 w 47625"/>
                <a:gd name="connsiteY1" fmla="*/ 78581 h 85725"/>
                <a:gd name="connsiteX2" fmla="*/ 17621 w 47625"/>
                <a:gd name="connsiteY2" fmla="*/ 7144 h 85725"/>
                <a:gd name="connsiteX3" fmla="*/ 41434 w 47625"/>
                <a:gd name="connsiteY3" fmla="*/ 10954 h 85725"/>
              </a:gdLst>
              <a:ahLst/>
              <a:cxnLst>
                <a:cxn ang="0">
                  <a:pos x="connsiteX0" y="connsiteY0"/>
                </a:cxn>
                <a:cxn ang="0">
                  <a:pos x="connsiteX1" y="connsiteY1"/>
                </a:cxn>
                <a:cxn ang="0">
                  <a:pos x="connsiteX2" y="connsiteY2"/>
                </a:cxn>
                <a:cxn ang="0">
                  <a:pos x="connsiteX3" y="connsiteY3"/>
                </a:cxn>
              </a:cxnLst>
              <a:rect l="l" t="t" r="r" b="b"/>
              <a:pathLst>
                <a:path w="47625" h="85725">
                  <a:moveTo>
                    <a:pt x="30956" y="82391"/>
                  </a:moveTo>
                  <a:lnTo>
                    <a:pt x="7144" y="78581"/>
                  </a:lnTo>
                  <a:lnTo>
                    <a:pt x="17621" y="7144"/>
                  </a:lnTo>
                  <a:lnTo>
                    <a:pt x="41434" y="10954"/>
                  </a:lnTo>
                  <a:close/>
                </a:path>
              </a:pathLst>
            </a:custGeom>
            <a:solidFill>
              <a:schemeClr val="accent5"/>
            </a:solidFill>
            <a:ln w="9525" cap="flat">
              <a:noFill/>
              <a:prstDash val="solid"/>
              <a:miter/>
            </a:ln>
          </p:spPr>
          <p:txBody>
            <a:bodyPr rtlCol="0" anchor="ctr"/>
            <a:lstStyle/>
            <a:p>
              <a:endParaRPr lang="zh-CN" altLang="en-US"/>
            </a:p>
          </p:txBody>
        </p:sp>
        <p:sp>
          <p:nvSpPr>
            <p:cNvPr id="9849" name="任意多边形: 形状 9848"/>
            <p:cNvSpPr/>
            <p:nvPr userDrawn="1">
              <p:custDataLst>
                <p:tags r:id="rId53"/>
              </p:custDataLst>
            </p:nvPr>
          </p:nvSpPr>
          <p:spPr>
            <a:xfrm flipH="1">
              <a:off x="1190533" y="2227074"/>
              <a:ext cx="105599" cy="263995"/>
            </a:xfrm>
            <a:custGeom>
              <a:avLst/>
              <a:gdLst>
                <a:gd name="connsiteX0" fmla="*/ 15862 w 38100"/>
                <a:gd name="connsiteY0" fmla="*/ 91916 h 95250"/>
                <a:gd name="connsiteX1" fmla="*/ 15862 w 38100"/>
                <a:gd name="connsiteY1" fmla="*/ 91916 h 95250"/>
                <a:gd name="connsiteX2" fmla="*/ 7290 w 38100"/>
                <a:gd name="connsiteY2" fmla="*/ 79534 h 95250"/>
                <a:gd name="connsiteX3" fmla="*/ 18720 w 38100"/>
                <a:gd name="connsiteY3" fmla="*/ 7144 h 95250"/>
                <a:gd name="connsiteX4" fmla="*/ 39675 w 38100"/>
                <a:gd name="connsiteY4" fmla="*/ 10001 h 95250"/>
                <a:gd name="connsiteX5" fmla="*/ 28245 w 38100"/>
                <a:gd name="connsiteY5" fmla="*/ 82391 h 95250"/>
                <a:gd name="connsiteX6" fmla="*/ 15862 w 38100"/>
                <a:gd name="connsiteY6" fmla="*/ 9191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95250">
                  <a:moveTo>
                    <a:pt x="15862" y="91916"/>
                  </a:moveTo>
                  <a:lnTo>
                    <a:pt x="15862" y="91916"/>
                  </a:lnTo>
                  <a:cubicBezTo>
                    <a:pt x="10147" y="90964"/>
                    <a:pt x="6337" y="85249"/>
                    <a:pt x="7290" y="79534"/>
                  </a:cubicBezTo>
                  <a:lnTo>
                    <a:pt x="18720" y="7144"/>
                  </a:lnTo>
                  <a:lnTo>
                    <a:pt x="39675" y="10001"/>
                  </a:lnTo>
                  <a:lnTo>
                    <a:pt x="28245" y="82391"/>
                  </a:lnTo>
                  <a:cubicBezTo>
                    <a:pt x="27292" y="89059"/>
                    <a:pt x="21577" y="92869"/>
                    <a:pt x="15862" y="91916"/>
                  </a:cubicBez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9850" name="任意多边形: 形状 9849"/>
            <p:cNvSpPr/>
            <p:nvPr userDrawn="1">
              <p:custDataLst>
                <p:tags r:id="rId54"/>
              </p:custDataLst>
            </p:nvPr>
          </p:nvSpPr>
          <p:spPr>
            <a:xfrm flipH="1">
              <a:off x="1074795" y="2163827"/>
              <a:ext cx="290396" cy="158398"/>
            </a:xfrm>
            <a:custGeom>
              <a:avLst/>
              <a:gdLst>
                <a:gd name="connsiteX0" fmla="*/ 13225 w 104775"/>
                <a:gd name="connsiteY0" fmla="*/ 8148 h 57150"/>
                <a:gd name="connsiteX1" fmla="*/ 99830 w 104775"/>
                <a:gd name="connsiteY1" fmla="*/ 21494 h 57150"/>
                <a:gd name="connsiteX2" fmla="*/ 94753 w 104775"/>
                <a:gd name="connsiteY2" fmla="*/ 54442 h 57150"/>
                <a:gd name="connsiteX3" fmla="*/ 8148 w 104775"/>
                <a:gd name="connsiteY3" fmla="*/ 41096 h 57150"/>
              </a:gdLst>
              <a:ahLst/>
              <a:cxnLst>
                <a:cxn ang="0">
                  <a:pos x="connsiteX0" y="connsiteY0"/>
                </a:cxn>
                <a:cxn ang="0">
                  <a:pos x="connsiteX1" y="connsiteY1"/>
                </a:cxn>
                <a:cxn ang="0">
                  <a:pos x="connsiteX2" y="connsiteY2"/>
                </a:cxn>
                <a:cxn ang="0">
                  <a:pos x="connsiteX3" y="connsiteY3"/>
                </a:cxn>
              </a:cxnLst>
              <a:rect l="l" t="t" r="r" b="b"/>
              <a:pathLst>
                <a:path w="104775" h="57150">
                  <a:moveTo>
                    <a:pt x="13225" y="8148"/>
                  </a:moveTo>
                  <a:lnTo>
                    <a:pt x="99830" y="21494"/>
                  </a:lnTo>
                  <a:lnTo>
                    <a:pt x="94753" y="54442"/>
                  </a:lnTo>
                  <a:lnTo>
                    <a:pt x="8148" y="41096"/>
                  </a:lnTo>
                  <a:close/>
                </a:path>
              </a:pathLst>
            </a:custGeom>
            <a:solidFill>
              <a:schemeClr val="accent3"/>
            </a:solidFill>
            <a:ln w="9525" cap="flat">
              <a:noFill/>
              <a:prstDash val="solid"/>
              <a:miter/>
            </a:ln>
          </p:spPr>
          <p:txBody>
            <a:bodyPr rtlCol="0" anchor="ctr"/>
            <a:lstStyle/>
            <a:p>
              <a:endParaRPr lang="zh-CN" altLang="en-US"/>
            </a:p>
          </p:txBody>
        </p:sp>
        <p:sp>
          <p:nvSpPr>
            <p:cNvPr id="9851" name="任意多边形: 形状 9850"/>
            <p:cNvSpPr/>
            <p:nvPr userDrawn="1">
              <p:custDataLst>
                <p:tags r:id="rId55"/>
              </p:custDataLst>
            </p:nvPr>
          </p:nvSpPr>
          <p:spPr>
            <a:xfrm flipH="1">
              <a:off x="1141088" y="2375678"/>
              <a:ext cx="211197" cy="105599"/>
            </a:xfrm>
            <a:custGeom>
              <a:avLst/>
              <a:gdLst>
                <a:gd name="connsiteX0" fmla="*/ 11340 w 76200"/>
                <a:gd name="connsiteY0" fmla="*/ 8148 h 38100"/>
                <a:gd name="connsiteX1" fmla="*/ 69704 w 76200"/>
                <a:gd name="connsiteY1" fmla="*/ 17142 h 38100"/>
                <a:gd name="connsiteX2" fmla="*/ 66512 w 76200"/>
                <a:gd name="connsiteY2" fmla="*/ 37852 h 38100"/>
                <a:gd name="connsiteX3" fmla="*/ 8148 w 76200"/>
                <a:gd name="connsiteY3" fmla="*/ 28858 h 38100"/>
              </a:gdLst>
              <a:ahLst/>
              <a:cxnLst>
                <a:cxn ang="0">
                  <a:pos x="connsiteX0" y="connsiteY0"/>
                </a:cxn>
                <a:cxn ang="0">
                  <a:pos x="connsiteX1" y="connsiteY1"/>
                </a:cxn>
                <a:cxn ang="0">
                  <a:pos x="connsiteX2" y="connsiteY2"/>
                </a:cxn>
                <a:cxn ang="0">
                  <a:pos x="connsiteX3" y="connsiteY3"/>
                </a:cxn>
              </a:cxnLst>
              <a:rect l="l" t="t" r="r" b="b"/>
              <a:pathLst>
                <a:path w="76200" h="38100">
                  <a:moveTo>
                    <a:pt x="11340" y="8148"/>
                  </a:moveTo>
                  <a:lnTo>
                    <a:pt x="69704" y="17142"/>
                  </a:lnTo>
                  <a:lnTo>
                    <a:pt x="66512" y="37852"/>
                  </a:lnTo>
                  <a:lnTo>
                    <a:pt x="8148" y="28858"/>
                  </a:lnTo>
                  <a:close/>
                </a:path>
              </a:pathLst>
            </a:custGeom>
            <a:solidFill>
              <a:schemeClr val="accent3"/>
            </a:solidFill>
            <a:ln w="9525" cap="flat">
              <a:noFill/>
              <a:prstDash val="solid"/>
              <a:miter/>
            </a:ln>
          </p:spPr>
          <p:txBody>
            <a:bodyPr rtlCol="0" anchor="ctr"/>
            <a:lstStyle/>
            <a:p>
              <a:endParaRPr lang="zh-CN" altLang="en-US"/>
            </a:p>
          </p:txBody>
        </p:sp>
        <p:sp>
          <p:nvSpPr>
            <p:cNvPr id="9852" name="任意多边形: 形状 9851"/>
            <p:cNvSpPr/>
            <p:nvPr userDrawn="1">
              <p:custDataLst>
                <p:tags r:id="rId56"/>
              </p:custDataLst>
            </p:nvPr>
          </p:nvSpPr>
          <p:spPr>
            <a:xfrm flipH="1">
              <a:off x="1296400" y="2363682"/>
              <a:ext cx="263995" cy="712791"/>
            </a:xfrm>
            <a:custGeom>
              <a:avLst/>
              <a:gdLst>
                <a:gd name="connsiteX0" fmla="*/ 12149 w 95250"/>
                <a:gd name="connsiteY0" fmla="*/ 254084 h 257175"/>
                <a:gd name="connsiteX1" fmla="*/ 12149 w 95250"/>
                <a:gd name="connsiteY1" fmla="*/ 254084 h 257175"/>
                <a:gd name="connsiteX2" fmla="*/ 7387 w 95250"/>
                <a:gd name="connsiteY2" fmla="*/ 245511 h 257175"/>
                <a:gd name="connsiteX3" fmla="*/ 81682 w 95250"/>
                <a:gd name="connsiteY3" fmla="*/ 12149 h 257175"/>
                <a:gd name="connsiteX4" fmla="*/ 90254 w 95250"/>
                <a:gd name="connsiteY4" fmla="*/ 7386 h 257175"/>
                <a:gd name="connsiteX5" fmla="*/ 90254 w 95250"/>
                <a:gd name="connsiteY5" fmla="*/ 7386 h 257175"/>
                <a:gd name="connsiteX6" fmla="*/ 95016 w 95250"/>
                <a:gd name="connsiteY6" fmla="*/ 15959 h 257175"/>
                <a:gd name="connsiteX7" fmla="*/ 20721 w 95250"/>
                <a:gd name="connsiteY7" fmla="*/ 249321 h 257175"/>
                <a:gd name="connsiteX8" fmla="*/ 12149 w 95250"/>
                <a:gd name="connsiteY8" fmla="*/ 25408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257175">
                  <a:moveTo>
                    <a:pt x="12149" y="254084"/>
                  </a:moveTo>
                  <a:lnTo>
                    <a:pt x="12149" y="254084"/>
                  </a:lnTo>
                  <a:cubicBezTo>
                    <a:pt x="8339" y="253132"/>
                    <a:pt x="6434" y="249321"/>
                    <a:pt x="7387" y="245511"/>
                  </a:cubicBezTo>
                  <a:lnTo>
                    <a:pt x="81682" y="12149"/>
                  </a:lnTo>
                  <a:cubicBezTo>
                    <a:pt x="82634" y="8339"/>
                    <a:pt x="86444" y="6434"/>
                    <a:pt x="90254" y="7386"/>
                  </a:cubicBezTo>
                  <a:lnTo>
                    <a:pt x="90254" y="7386"/>
                  </a:lnTo>
                  <a:cubicBezTo>
                    <a:pt x="94064" y="8339"/>
                    <a:pt x="95969" y="12149"/>
                    <a:pt x="95016" y="15959"/>
                  </a:cubicBezTo>
                  <a:lnTo>
                    <a:pt x="20721" y="249321"/>
                  </a:lnTo>
                  <a:cubicBezTo>
                    <a:pt x="19769" y="253132"/>
                    <a:pt x="15959" y="255036"/>
                    <a:pt x="12149" y="254084"/>
                  </a:cubicBezTo>
                  <a:close/>
                </a:path>
              </a:pathLst>
            </a:custGeom>
            <a:solidFill>
              <a:schemeClr val="accent3"/>
            </a:solidFill>
            <a:ln w="9525" cap="flat">
              <a:noFill/>
              <a:prstDash val="solid"/>
              <a:miter/>
            </a:ln>
          </p:spPr>
          <p:txBody>
            <a:bodyPr rtlCol="0" anchor="ctr"/>
            <a:lstStyle/>
            <a:p>
              <a:endParaRPr lang="zh-CN" altLang="en-US"/>
            </a:p>
          </p:txBody>
        </p:sp>
        <p:sp>
          <p:nvSpPr>
            <p:cNvPr id="9853" name="任意多边形: 形状 9852"/>
            <p:cNvSpPr/>
            <p:nvPr userDrawn="1">
              <p:custDataLst>
                <p:tags r:id="rId57"/>
              </p:custDataLst>
            </p:nvPr>
          </p:nvSpPr>
          <p:spPr>
            <a:xfrm flipH="1">
              <a:off x="1129409" y="2388114"/>
              <a:ext cx="79199" cy="739191"/>
            </a:xfrm>
            <a:custGeom>
              <a:avLst/>
              <a:gdLst>
                <a:gd name="connsiteX0" fmla="*/ 14764 w 28575"/>
                <a:gd name="connsiteY0" fmla="*/ 265271 h 266700"/>
                <a:gd name="connsiteX1" fmla="*/ 14764 w 28575"/>
                <a:gd name="connsiteY1" fmla="*/ 265271 h 266700"/>
                <a:gd name="connsiteX2" fmla="*/ 21431 w 28575"/>
                <a:gd name="connsiteY2" fmla="*/ 258604 h 266700"/>
                <a:gd name="connsiteX3" fmla="*/ 20479 w 28575"/>
                <a:gd name="connsiteY3" fmla="*/ 13811 h 266700"/>
                <a:gd name="connsiteX4" fmla="*/ 13811 w 28575"/>
                <a:gd name="connsiteY4" fmla="*/ 7144 h 266700"/>
                <a:gd name="connsiteX5" fmla="*/ 13811 w 28575"/>
                <a:gd name="connsiteY5" fmla="*/ 7144 h 266700"/>
                <a:gd name="connsiteX6" fmla="*/ 7144 w 28575"/>
                <a:gd name="connsiteY6" fmla="*/ 13811 h 266700"/>
                <a:gd name="connsiteX7" fmla="*/ 8096 w 28575"/>
                <a:gd name="connsiteY7" fmla="*/ 258604 h 266700"/>
                <a:gd name="connsiteX8" fmla="*/ 14764 w 28575"/>
                <a:gd name="connsiteY8" fmla="*/ 265271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 h="266700">
                  <a:moveTo>
                    <a:pt x="14764" y="265271"/>
                  </a:moveTo>
                  <a:lnTo>
                    <a:pt x="14764" y="265271"/>
                  </a:lnTo>
                  <a:cubicBezTo>
                    <a:pt x="18574" y="265271"/>
                    <a:pt x="21431" y="262414"/>
                    <a:pt x="21431" y="258604"/>
                  </a:cubicBezTo>
                  <a:lnTo>
                    <a:pt x="20479" y="13811"/>
                  </a:lnTo>
                  <a:cubicBezTo>
                    <a:pt x="20479" y="10001"/>
                    <a:pt x="17621" y="7144"/>
                    <a:pt x="13811" y="7144"/>
                  </a:cubicBezTo>
                  <a:lnTo>
                    <a:pt x="13811" y="7144"/>
                  </a:lnTo>
                  <a:cubicBezTo>
                    <a:pt x="10001" y="7144"/>
                    <a:pt x="7144" y="10001"/>
                    <a:pt x="7144" y="13811"/>
                  </a:cubicBezTo>
                  <a:lnTo>
                    <a:pt x="8096" y="258604"/>
                  </a:lnTo>
                  <a:cubicBezTo>
                    <a:pt x="8096" y="262414"/>
                    <a:pt x="10954" y="265271"/>
                    <a:pt x="14764" y="265271"/>
                  </a:cubicBezTo>
                  <a:close/>
                </a:path>
              </a:pathLst>
            </a:custGeom>
            <a:solidFill>
              <a:schemeClr val="accent3"/>
            </a:solidFill>
            <a:ln w="9525" cap="flat">
              <a:noFill/>
              <a:prstDash val="solid"/>
              <a:miter/>
            </a:ln>
          </p:spPr>
          <p:txBody>
            <a:bodyPr rtlCol="0" anchor="ctr"/>
            <a:lstStyle/>
            <a:p>
              <a:endParaRPr lang="zh-CN" altLang="en-US"/>
            </a:p>
          </p:txBody>
        </p:sp>
        <p:sp>
          <p:nvSpPr>
            <p:cNvPr id="9854" name="任意多边形: 形状 9853"/>
            <p:cNvSpPr/>
            <p:nvPr userDrawn="1">
              <p:custDataLst>
                <p:tags r:id="rId58"/>
              </p:custDataLst>
            </p:nvPr>
          </p:nvSpPr>
          <p:spPr>
            <a:xfrm flipH="1">
              <a:off x="2614727" y="967813"/>
              <a:ext cx="395995" cy="395995"/>
            </a:xfrm>
            <a:custGeom>
              <a:avLst/>
              <a:gdLst>
                <a:gd name="connsiteX0" fmla="*/ 62033 w 142875"/>
                <a:gd name="connsiteY0" fmla="*/ 90964 h 142875"/>
                <a:gd name="connsiteX1" fmla="*/ 48698 w 142875"/>
                <a:gd name="connsiteY1" fmla="*/ 7144 h 142875"/>
                <a:gd name="connsiteX2" fmla="*/ 28696 w 142875"/>
                <a:gd name="connsiteY2" fmla="*/ 20479 h 142875"/>
                <a:gd name="connsiteX3" fmla="*/ 27743 w 142875"/>
                <a:gd name="connsiteY3" fmla="*/ 123349 h 142875"/>
                <a:gd name="connsiteX4" fmla="*/ 130613 w 142875"/>
                <a:gd name="connsiteY4" fmla="*/ 124301 h 142875"/>
                <a:gd name="connsiteX5" fmla="*/ 144901 w 142875"/>
                <a:gd name="connsiteY5" fmla="*/ 104299 h 142875"/>
                <a:gd name="connsiteX6" fmla="*/ 62033 w 142875"/>
                <a:gd name="connsiteY6" fmla="*/ 909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142875">
                  <a:moveTo>
                    <a:pt x="62033" y="90964"/>
                  </a:moveTo>
                  <a:cubicBezTo>
                    <a:pt x="39173" y="68104"/>
                    <a:pt x="35363" y="34766"/>
                    <a:pt x="48698" y="7144"/>
                  </a:cubicBezTo>
                  <a:cubicBezTo>
                    <a:pt x="42031" y="10954"/>
                    <a:pt x="34410" y="14764"/>
                    <a:pt x="28696" y="20479"/>
                  </a:cubicBezTo>
                  <a:cubicBezTo>
                    <a:pt x="121" y="49054"/>
                    <a:pt x="121" y="94774"/>
                    <a:pt x="27743" y="123349"/>
                  </a:cubicBezTo>
                  <a:cubicBezTo>
                    <a:pt x="56318" y="151924"/>
                    <a:pt x="102038" y="151924"/>
                    <a:pt x="130613" y="124301"/>
                  </a:cubicBezTo>
                  <a:cubicBezTo>
                    <a:pt x="136328" y="118586"/>
                    <a:pt x="141090" y="111919"/>
                    <a:pt x="144901" y="104299"/>
                  </a:cubicBezTo>
                  <a:cubicBezTo>
                    <a:pt x="118231" y="118586"/>
                    <a:pt x="83940" y="113824"/>
                    <a:pt x="62033" y="90964"/>
                  </a:cubicBezTo>
                  <a:close/>
                </a:path>
              </a:pathLst>
            </a:custGeom>
            <a:solidFill>
              <a:schemeClr val="bg1"/>
            </a:solidFill>
            <a:ln w="9525" cap="flat">
              <a:noFill/>
              <a:prstDash val="solid"/>
              <a:miter/>
            </a:ln>
          </p:spPr>
          <p:txBody>
            <a:bodyPr rtlCol="0" anchor="ctr"/>
            <a:lstStyle/>
            <a:p>
              <a:endParaRPr lang="zh-CN" altLang="en-US"/>
            </a:p>
          </p:txBody>
        </p:sp>
        <p:grpSp>
          <p:nvGrpSpPr>
            <p:cNvPr id="2" name="组合 1"/>
            <p:cNvGrpSpPr/>
            <p:nvPr userDrawn="1">
              <p:custDataLst>
                <p:tags r:id="rId59"/>
              </p:custDataLst>
            </p:nvPr>
          </p:nvGrpSpPr>
          <p:grpSpPr>
            <a:xfrm>
              <a:off x="4410483" y="2712125"/>
              <a:ext cx="1693710" cy="3937615"/>
              <a:chOff x="4410483" y="2712125"/>
              <a:chExt cx="1693710" cy="3937615"/>
            </a:xfrm>
          </p:grpSpPr>
          <p:sp>
            <p:nvSpPr>
              <p:cNvPr id="9809" name="任意多边形: 形状 9808"/>
              <p:cNvSpPr/>
              <p:nvPr userDrawn="1">
                <p:custDataLst>
                  <p:tags r:id="rId60"/>
                </p:custDataLst>
              </p:nvPr>
            </p:nvSpPr>
            <p:spPr>
              <a:xfrm flipH="1">
                <a:off x="4410483" y="6459198"/>
                <a:ext cx="1418482" cy="190542"/>
              </a:xfrm>
              <a:custGeom>
                <a:avLst/>
                <a:gdLst>
                  <a:gd name="connsiteX0" fmla="*/ 635794 w 638175"/>
                  <a:gd name="connsiteY0" fmla="*/ 43339 h 85725"/>
                  <a:gd name="connsiteX1" fmla="*/ 321469 w 638175"/>
                  <a:gd name="connsiteY1" fmla="*/ 79534 h 85725"/>
                  <a:gd name="connsiteX2" fmla="*/ 7144 w 638175"/>
                  <a:gd name="connsiteY2" fmla="*/ 43339 h 85725"/>
                  <a:gd name="connsiteX3" fmla="*/ 321469 w 638175"/>
                  <a:gd name="connsiteY3" fmla="*/ 7144 h 85725"/>
                  <a:gd name="connsiteX4" fmla="*/ 635794 w 63817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 h="85725">
                    <a:moveTo>
                      <a:pt x="635794" y="43339"/>
                    </a:moveTo>
                    <a:cubicBezTo>
                      <a:pt x="635794" y="63341"/>
                      <a:pt x="494824" y="79534"/>
                      <a:pt x="321469" y="79534"/>
                    </a:cubicBezTo>
                    <a:cubicBezTo>
                      <a:pt x="148114" y="79534"/>
                      <a:pt x="7144" y="63341"/>
                      <a:pt x="7144" y="43339"/>
                    </a:cubicBezTo>
                    <a:cubicBezTo>
                      <a:pt x="7144" y="23336"/>
                      <a:pt x="148114" y="7144"/>
                      <a:pt x="321469" y="7144"/>
                    </a:cubicBezTo>
                    <a:cubicBezTo>
                      <a:pt x="494824" y="7144"/>
                      <a:pt x="635794" y="23336"/>
                      <a:pt x="635794" y="43339"/>
                    </a:cubicBezTo>
                    <a:close/>
                  </a:path>
                </a:pathLst>
              </a:custGeom>
              <a:solidFill>
                <a:srgbClr val="79B628">
                  <a:alpha val="98824"/>
                </a:srgbClr>
              </a:solidFill>
              <a:ln w="9525" cap="flat">
                <a:noFill/>
                <a:prstDash val="solid"/>
                <a:miter/>
              </a:ln>
            </p:spPr>
            <p:txBody>
              <a:bodyPr rtlCol="0" anchor="ctr"/>
              <a:lstStyle/>
              <a:p>
                <a:endParaRPr lang="zh-CN" altLang="en-US"/>
              </a:p>
            </p:txBody>
          </p:sp>
          <p:sp>
            <p:nvSpPr>
              <p:cNvPr id="9810" name="任意多边形: 形状 9809"/>
              <p:cNvSpPr/>
              <p:nvPr userDrawn="1">
                <p:custDataLst>
                  <p:tags r:id="rId61"/>
                </p:custDataLst>
              </p:nvPr>
            </p:nvSpPr>
            <p:spPr>
              <a:xfrm flipH="1">
                <a:off x="5104903" y="6156445"/>
                <a:ext cx="571627" cy="423427"/>
              </a:xfrm>
              <a:custGeom>
                <a:avLst/>
                <a:gdLst>
                  <a:gd name="connsiteX0" fmla="*/ 159544 w 257175"/>
                  <a:gd name="connsiteY0" fmla="*/ 7144 h 190500"/>
                  <a:gd name="connsiteX1" fmla="*/ 159544 w 257175"/>
                  <a:gd name="connsiteY1" fmla="*/ 88106 h 190500"/>
                  <a:gd name="connsiteX2" fmla="*/ 110966 w 257175"/>
                  <a:gd name="connsiteY2" fmla="*/ 127159 h 190500"/>
                  <a:gd name="connsiteX3" fmla="*/ 19526 w 257175"/>
                  <a:gd name="connsiteY3" fmla="*/ 157639 h 190500"/>
                  <a:gd name="connsiteX4" fmla="*/ 7144 w 257175"/>
                  <a:gd name="connsiteY4" fmla="*/ 191929 h 190500"/>
                  <a:gd name="connsiteX5" fmla="*/ 253841 w 257175"/>
                  <a:gd name="connsiteY5" fmla="*/ 191929 h 190500"/>
                  <a:gd name="connsiteX6" fmla="*/ 224314 w 257175"/>
                  <a:gd name="connsiteY6" fmla="*/ 90964 h 190500"/>
                  <a:gd name="connsiteX7" fmla="*/ 224314 w 257175"/>
                  <a:gd name="connsiteY7" fmla="*/ 7144 h 190500"/>
                  <a:gd name="connsiteX8" fmla="*/ 159544 w 257175"/>
                  <a:gd name="connsiteY8"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190500">
                    <a:moveTo>
                      <a:pt x="159544" y="7144"/>
                    </a:moveTo>
                    <a:lnTo>
                      <a:pt x="159544" y="88106"/>
                    </a:lnTo>
                    <a:lnTo>
                      <a:pt x="110966" y="127159"/>
                    </a:lnTo>
                    <a:lnTo>
                      <a:pt x="19526" y="157639"/>
                    </a:lnTo>
                    <a:lnTo>
                      <a:pt x="7144" y="191929"/>
                    </a:lnTo>
                    <a:lnTo>
                      <a:pt x="253841" y="191929"/>
                    </a:lnTo>
                    <a:cubicBezTo>
                      <a:pt x="253841" y="191929"/>
                      <a:pt x="251936" y="149066"/>
                      <a:pt x="224314" y="90964"/>
                    </a:cubicBezTo>
                    <a:lnTo>
                      <a:pt x="224314" y="7144"/>
                    </a:lnTo>
                    <a:lnTo>
                      <a:pt x="159544" y="7144"/>
                    </a:lnTo>
                    <a:close/>
                  </a:path>
                </a:pathLst>
              </a:custGeom>
              <a:solidFill>
                <a:schemeClr val="accent5"/>
              </a:solidFill>
              <a:ln w="9525" cap="flat">
                <a:noFill/>
                <a:prstDash val="solid"/>
                <a:miter/>
              </a:ln>
            </p:spPr>
            <p:txBody>
              <a:bodyPr rtlCol="0" anchor="ctr"/>
              <a:lstStyle/>
              <a:p>
                <a:endParaRPr lang="zh-CN" altLang="en-US"/>
              </a:p>
            </p:txBody>
          </p:sp>
          <p:sp>
            <p:nvSpPr>
              <p:cNvPr id="9811" name="任意多边形: 形状 9810"/>
              <p:cNvSpPr/>
              <p:nvPr userDrawn="1">
                <p:custDataLst>
                  <p:tags r:id="rId62"/>
                </p:custDataLst>
              </p:nvPr>
            </p:nvSpPr>
            <p:spPr>
              <a:xfrm flipH="1">
                <a:off x="4543864" y="6078113"/>
                <a:ext cx="529284" cy="486942"/>
              </a:xfrm>
              <a:custGeom>
                <a:avLst/>
                <a:gdLst>
                  <a:gd name="connsiteX0" fmla="*/ 84296 w 238125"/>
                  <a:gd name="connsiteY0" fmla="*/ 12859 h 219075"/>
                  <a:gd name="connsiteX1" fmla="*/ 117634 w 238125"/>
                  <a:gd name="connsiteY1" fmla="*/ 96679 h 219075"/>
                  <a:gd name="connsiteX2" fmla="*/ 89059 w 238125"/>
                  <a:gd name="connsiteY2" fmla="*/ 152876 h 219075"/>
                  <a:gd name="connsiteX3" fmla="*/ 18574 w 238125"/>
                  <a:gd name="connsiteY3" fmla="*/ 183356 h 219075"/>
                  <a:gd name="connsiteX4" fmla="*/ 7144 w 238125"/>
                  <a:gd name="connsiteY4" fmla="*/ 215741 h 219075"/>
                  <a:gd name="connsiteX5" fmla="*/ 140494 w 238125"/>
                  <a:gd name="connsiteY5" fmla="*/ 215741 h 219075"/>
                  <a:gd name="connsiteX6" fmla="*/ 238601 w 238125"/>
                  <a:gd name="connsiteY6" fmla="*/ 132874 h 219075"/>
                  <a:gd name="connsiteX7" fmla="*/ 173831 w 238125"/>
                  <a:gd name="connsiteY7" fmla="*/ 81439 h 219075"/>
                  <a:gd name="connsiteX8" fmla="*/ 152876 w 238125"/>
                  <a:gd name="connsiteY8" fmla="*/ 7144 h 219075"/>
                  <a:gd name="connsiteX9" fmla="*/ 84296 w 238125"/>
                  <a:gd name="connsiteY9" fmla="*/ 12859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19075">
                    <a:moveTo>
                      <a:pt x="84296" y="12859"/>
                    </a:moveTo>
                    <a:lnTo>
                      <a:pt x="117634" y="96679"/>
                    </a:lnTo>
                    <a:lnTo>
                      <a:pt x="89059" y="152876"/>
                    </a:lnTo>
                    <a:lnTo>
                      <a:pt x="18574" y="183356"/>
                    </a:lnTo>
                    <a:lnTo>
                      <a:pt x="7144" y="215741"/>
                    </a:lnTo>
                    <a:lnTo>
                      <a:pt x="140494" y="215741"/>
                    </a:lnTo>
                    <a:lnTo>
                      <a:pt x="238601" y="132874"/>
                    </a:lnTo>
                    <a:cubicBezTo>
                      <a:pt x="238601" y="132874"/>
                      <a:pt x="210979" y="100489"/>
                      <a:pt x="173831" y="81439"/>
                    </a:cubicBezTo>
                    <a:lnTo>
                      <a:pt x="152876" y="7144"/>
                    </a:lnTo>
                    <a:lnTo>
                      <a:pt x="84296" y="12859"/>
                    </a:lnTo>
                    <a:close/>
                  </a:path>
                </a:pathLst>
              </a:custGeom>
              <a:solidFill>
                <a:schemeClr val="accent5"/>
              </a:solidFill>
              <a:ln w="9525" cap="flat">
                <a:noFill/>
                <a:prstDash val="solid"/>
                <a:miter/>
              </a:ln>
            </p:spPr>
            <p:txBody>
              <a:bodyPr rtlCol="0" anchor="ctr"/>
              <a:lstStyle/>
              <a:p>
                <a:endParaRPr lang="zh-CN" altLang="en-US"/>
              </a:p>
            </p:txBody>
          </p:sp>
          <p:sp>
            <p:nvSpPr>
              <p:cNvPr id="9812" name="任意多边形: 形状 9811"/>
              <p:cNvSpPr/>
              <p:nvPr userDrawn="1">
                <p:custDataLst>
                  <p:tags r:id="rId63"/>
                </p:custDataLst>
              </p:nvPr>
            </p:nvSpPr>
            <p:spPr>
              <a:xfrm flipH="1">
                <a:off x="5104903" y="6336404"/>
                <a:ext cx="571627" cy="254057"/>
              </a:xfrm>
              <a:custGeom>
                <a:avLst/>
                <a:gdLst>
                  <a:gd name="connsiteX0" fmla="*/ 19526 w 257175"/>
                  <a:gd name="connsiteY0" fmla="*/ 76676 h 114300"/>
                  <a:gd name="connsiteX1" fmla="*/ 7144 w 257175"/>
                  <a:gd name="connsiteY1" fmla="*/ 110966 h 114300"/>
                  <a:gd name="connsiteX2" fmla="*/ 253841 w 257175"/>
                  <a:gd name="connsiteY2" fmla="*/ 110966 h 114300"/>
                  <a:gd name="connsiteX3" fmla="*/ 224314 w 257175"/>
                  <a:gd name="connsiteY3" fmla="*/ 10001 h 114300"/>
                  <a:gd name="connsiteX4" fmla="*/ 159544 w 257175"/>
                  <a:gd name="connsiteY4" fmla="*/ 7144 h 114300"/>
                  <a:gd name="connsiteX5" fmla="*/ 110966 w 257175"/>
                  <a:gd name="connsiteY5" fmla="*/ 46196 h 114300"/>
                  <a:gd name="connsiteX6" fmla="*/ 19526 w 257175"/>
                  <a:gd name="connsiteY6" fmla="*/ 766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14300">
                    <a:moveTo>
                      <a:pt x="19526" y="76676"/>
                    </a:moveTo>
                    <a:lnTo>
                      <a:pt x="7144" y="110966"/>
                    </a:lnTo>
                    <a:lnTo>
                      <a:pt x="253841" y="110966"/>
                    </a:lnTo>
                    <a:cubicBezTo>
                      <a:pt x="253841" y="110966"/>
                      <a:pt x="251936" y="68104"/>
                      <a:pt x="224314" y="10001"/>
                    </a:cubicBezTo>
                    <a:lnTo>
                      <a:pt x="159544" y="7144"/>
                    </a:lnTo>
                    <a:lnTo>
                      <a:pt x="110966" y="46196"/>
                    </a:lnTo>
                    <a:lnTo>
                      <a:pt x="19526" y="76676"/>
                    </a:lnTo>
                    <a:close/>
                  </a:path>
                </a:pathLst>
              </a:custGeom>
              <a:solidFill>
                <a:srgbClr val="A67070"/>
              </a:solidFill>
              <a:ln w="9525" cap="flat">
                <a:noFill/>
                <a:prstDash val="solid"/>
                <a:miter/>
              </a:ln>
            </p:spPr>
            <p:txBody>
              <a:bodyPr rtlCol="0" anchor="ctr"/>
              <a:lstStyle/>
              <a:p>
                <a:endParaRPr lang="zh-CN" altLang="en-US"/>
              </a:p>
            </p:txBody>
          </p:sp>
          <p:sp>
            <p:nvSpPr>
              <p:cNvPr id="9813" name="任意多边形: 形状 9812"/>
              <p:cNvSpPr/>
              <p:nvPr userDrawn="1">
                <p:custDataLst>
                  <p:tags r:id="rId64"/>
                </p:custDataLst>
              </p:nvPr>
            </p:nvSpPr>
            <p:spPr>
              <a:xfrm flipH="1">
                <a:off x="4679361" y="4382285"/>
                <a:ext cx="550456" cy="1778395"/>
              </a:xfrm>
              <a:custGeom>
                <a:avLst/>
                <a:gdLst>
                  <a:gd name="connsiteX0" fmla="*/ 33814 w 247650"/>
                  <a:gd name="connsiteY0" fmla="*/ 7144 h 800100"/>
                  <a:gd name="connsiteX1" fmla="*/ 210026 w 247650"/>
                  <a:gd name="connsiteY1" fmla="*/ 7144 h 800100"/>
                  <a:gd name="connsiteX2" fmla="*/ 126206 w 247650"/>
                  <a:gd name="connsiteY2" fmla="*/ 413861 h 800100"/>
                  <a:gd name="connsiteX3" fmla="*/ 241459 w 247650"/>
                  <a:gd name="connsiteY3" fmla="*/ 787241 h 800100"/>
                  <a:gd name="connsiteX4" fmla="*/ 150019 w 247650"/>
                  <a:gd name="connsiteY4" fmla="*/ 797719 h 800100"/>
                  <a:gd name="connsiteX5" fmla="*/ 7144 w 247650"/>
                  <a:gd name="connsiteY5" fmla="*/ 437674 h 800100"/>
                  <a:gd name="connsiteX6" fmla="*/ 33814 w 247650"/>
                  <a:gd name="connsiteY6" fmla="*/ 7144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800100">
                    <a:moveTo>
                      <a:pt x="33814" y="7144"/>
                    </a:moveTo>
                    <a:lnTo>
                      <a:pt x="210026" y="7144"/>
                    </a:lnTo>
                    <a:lnTo>
                      <a:pt x="126206" y="413861"/>
                    </a:lnTo>
                    <a:cubicBezTo>
                      <a:pt x="126206" y="413861"/>
                      <a:pt x="206216" y="471011"/>
                      <a:pt x="241459" y="787241"/>
                    </a:cubicBezTo>
                    <a:lnTo>
                      <a:pt x="150019" y="797719"/>
                    </a:lnTo>
                    <a:lnTo>
                      <a:pt x="7144" y="437674"/>
                    </a:lnTo>
                    <a:lnTo>
                      <a:pt x="33814" y="7144"/>
                    </a:lnTo>
                    <a:close/>
                  </a:path>
                </a:pathLst>
              </a:custGeom>
              <a:solidFill>
                <a:schemeClr val="accent4"/>
              </a:solidFill>
              <a:ln w="9525" cap="flat">
                <a:noFill/>
                <a:prstDash val="solid"/>
                <a:miter/>
              </a:ln>
            </p:spPr>
            <p:txBody>
              <a:bodyPr rtlCol="0" anchor="ctr"/>
              <a:lstStyle/>
              <a:p>
                <a:endParaRPr lang="zh-CN" altLang="en-US"/>
              </a:p>
            </p:txBody>
          </p:sp>
          <p:sp>
            <p:nvSpPr>
              <p:cNvPr id="9814" name="任意多边形: 形状 9813"/>
              <p:cNvSpPr/>
              <p:nvPr userDrawn="1">
                <p:custDataLst>
                  <p:tags r:id="rId65"/>
                </p:custDataLst>
              </p:nvPr>
            </p:nvSpPr>
            <p:spPr>
              <a:xfrm flipH="1">
                <a:off x="4742874" y="4380169"/>
                <a:ext cx="486942" cy="1397310"/>
              </a:xfrm>
              <a:custGeom>
                <a:avLst/>
                <a:gdLst>
                  <a:gd name="connsiteX0" fmla="*/ 33814 w 219075"/>
                  <a:gd name="connsiteY0" fmla="*/ 8096 h 628650"/>
                  <a:gd name="connsiteX1" fmla="*/ 7144 w 219075"/>
                  <a:gd name="connsiteY1" fmla="*/ 437674 h 628650"/>
                  <a:gd name="connsiteX2" fmla="*/ 59531 w 219075"/>
                  <a:gd name="connsiteY2" fmla="*/ 569119 h 628650"/>
                  <a:gd name="connsiteX3" fmla="*/ 216694 w 219075"/>
                  <a:gd name="connsiteY3" fmla="*/ 628174 h 628650"/>
                  <a:gd name="connsiteX4" fmla="*/ 126206 w 219075"/>
                  <a:gd name="connsiteY4" fmla="*/ 413861 h 628650"/>
                  <a:gd name="connsiteX5" fmla="*/ 210026 w 219075"/>
                  <a:gd name="connsiteY5" fmla="*/ 7144 h 628650"/>
                  <a:gd name="connsiteX6" fmla="*/ 33814 w 219075"/>
                  <a:gd name="connsiteY6" fmla="*/ 714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628650">
                    <a:moveTo>
                      <a:pt x="33814" y="8096"/>
                    </a:moveTo>
                    <a:lnTo>
                      <a:pt x="7144" y="437674"/>
                    </a:lnTo>
                    <a:lnTo>
                      <a:pt x="59531" y="569119"/>
                    </a:lnTo>
                    <a:lnTo>
                      <a:pt x="216694" y="628174"/>
                    </a:lnTo>
                    <a:cubicBezTo>
                      <a:pt x="178594" y="451009"/>
                      <a:pt x="126206" y="413861"/>
                      <a:pt x="126206" y="413861"/>
                    </a:cubicBezTo>
                    <a:lnTo>
                      <a:pt x="210026" y="7144"/>
                    </a:lnTo>
                    <a:lnTo>
                      <a:pt x="33814" y="7144"/>
                    </a:lnTo>
                    <a:close/>
                  </a:path>
                </a:pathLst>
              </a:custGeom>
              <a:solidFill>
                <a:srgbClr val="000000">
                  <a:alpha val="20000"/>
                </a:srgbClr>
              </a:solidFill>
              <a:ln w="9525" cap="flat">
                <a:noFill/>
                <a:prstDash val="solid"/>
                <a:miter/>
              </a:ln>
            </p:spPr>
            <p:txBody>
              <a:bodyPr rtlCol="0" anchor="ctr"/>
              <a:lstStyle/>
              <a:p>
                <a:endParaRPr lang="zh-CN" altLang="en-US"/>
              </a:p>
            </p:txBody>
          </p:sp>
          <p:sp>
            <p:nvSpPr>
              <p:cNvPr id="9815" name="任意多边形: 形状 9814"/>
              <p:cNvSpPr/>
              <p:nvPr userDrawn="1">
                <p:custDataLst>
                  <p:tags r:id="rId66"/>
                </p:custDataLst>
              </p:nvPr>
            </p:nvSpPr>
            <p:spPr>
              <a:xfrm flipH="1">
                <a:off x="5447880" y="3736559"/>
                <a:ext cx="105857" cy="105857"/>
              </a:xfrm>
              <a:custGeom>
                <a:avLst/>
                <a:gdLst>
                  <a:gd name="connsiteX0" fmla="*/ 32861 w 47625"/>
                  <a:gd name="connsiteY0" fmla="*/ 48101 h 47625"/>
                  <a:gd name="connsiteX1" fmla="*/ 7144 w 47625"/>
                  <a:gd name="connsiteY1" fmla="*/ 35719 h 47625"/>
                  <a:gd name="connsiteX2" fmla="*/ 30956 w 47625"/>
                  <a:gd name="connsiteY2" fmla="*/ 7144 h 47625"/>
                  <a:gd name="connsiteX3" fmla="*/ 43339 w 47625"/>
                  <a:gd name="connsiteY3" fmla="*/ 23336 h 47625"/>
                </a:gdLst>
                <a:ahLst/>
                <a:cxnLst>
                  <a:cxn ang="0">
                    <a:pos x="connsiteX0" y="connsiteY0"/>
                  </a:cxn>
                  <a:cxn ang="0">
                    <a:pos x="connsiteX1" y="connsiteY1"/>
                  </a:cxn>
                  <a:cxn ang="0">
                    <a:pos x="connsiteX2" y="connsiteY2"/>
                  </a:cxn>
                  <a:cxn ang="0">
                    <a:pos x="connsiteX3" y="connsiteY3"/>
                  </a:cxn>
                </a:cxnLst>
                <a:rect l="l" t="t" r="r" b="b"/>
                <a:pathLst>
                  <a:path w="47625" h="47625">
                    <a:moveTo>
                      <a:pt x="32861" y="48101"/>
                    </a:moveTo>
                    <a:lnTo>
                      <a:pt x="7144" y="35719"/>
                    </a:lnTo>
                    <a:lnTo>
                      <a:pt x="30956" y="7144"/>
                    </a:lnTo>
                    <a:lnTo>
                      <a:pt x="43339" y="23336"/>
                    </a:ln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9816" name="任意多边形: 形状 9815"/>
              <p:cNvSpPr/>
              <p:nvPr userDrawn="1">
                <p:custDataLst>
                  <p:tags r:id="rId67"/>
                </p:custDataLst>
              </p:nvPr>
            </p:nvSpPr>
            <p:spPr>
              <a:xfrm flipH="1">
                <a:off x="5407656" y="3463416"/>
                <a:ext cx="444600" cy="423427"/>
              </a:xfrm>
              <a:custGeom>
                <a:avLst/>
                <a:gdLst>
                  <a:gd name="connsiteX0" fmla="*/ 7144 w 200025"/>
                  <a:gd name="connsiteY0" fmla="*/ 86215 h 190500"/>
                  <a:gd name="connsiteX1" fmla="*/ 21431 w 200025"/>
                  <a:gd name="connsiteY1" fmla="*/ 54783 h 190500"/>
                  <a:gd name="connsiteX2" fmla="*/ 112871 w 200025"/>
                  <a:gd name="connsiteY2" fmla="*/ 7158 h 190500"/>
                  <a:gd name="connsiteX3" fmla="*/ 194786 w 200025"/>
                  <a:gd name="connsiteY3" fmla="*/ 149080 h 190500"/>
                  <a:gd name="connsiteX4" fmla="*/ 120491 w 200025"/>
                  <a:gd name="connsiteY4" fmla="*/ 183370 h 190500"/>
                  <a:gd name="connsiteX5" fmla="*/ 7144 w 200025"/>
                  <a:gd name="connsiteY5" fmla="*/ 8621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25" h="190500">
                    <a:moveTo>
                      <a:pt x="7144" y="86215"/>
                    </a:moveTo>
                    <a:lnTo>
                      <a:pt x="21431" y="54783"/>
                    </a:lnTo>
                    <a:cubicBezTo>
                      <a:pt x="21431" y="54783"/>
                      <a:pt x="32861" y="6205"/>
                      <a:pt x="112871" y="7158"/>
                    </a:cubicBezTo>
                    <a:lnTo>
                      <a:pt x="194786" y="149080"/>
                    </a:lnTo>
                    <a:cubicBezTo>
                      <a:pt x="194786" y="149080"/>
                      <a:pt x="154781" y="143365"/>
                      <a:pt x="120491" y="183370"/>
                    </a:cubicBezTo>
                    <a:lnTo>
                      <a:pt x="7144" y="86215"/>
                    </a:lnTo>
                    <a:close/>
                  </a:path>
                </a:pathLst>
              </a:custGeom>
              <a:solidFill>
                <a:schemeClr val="accent5"/>
              </a:solidFill>
              <a:ln w="9525" cap="flat">
                <a:noFill/>
                <a:prstDash val="solid"/>
                <a:miter/>
              </a:ln>
            </p:spPr>
            <p:txBody>
              <a:bodyPr rtlCol="0" anchor="ctr"/>
              <a:lstStyle/>
              <a:p>
                <a:endParaRPr lang="zh-CN" altLang="en-US"/>
              </a:p>
            </p:txBody>
          </p:sp>
          <p:sp>
            <p:nvSpPr>
              <p:cNvPr id="9817" name="任意多边形: 形状 9816"/>
              <p:cNvSpPr/>
              <p:nvPr userDrawn="1">
                <p:custDataLst>
                  <p:tags r:id="rId68"/>
                </p:custDataLst>
              </p:nvPr>
            </p:nvSpPr>
            <p:spPr>
              <a:xfrm flipH="1">
                <a:off x="5574909" y="3561328"/>
                <a:ext cx="529284" cy="338742"/>
              </a:xfrm>
              <a:custGeom>
                <a:avLst/>
                <a:gdLst>
                  <a:gd name="connsiteX0" fmla="*/ 134779 w 238125"/>
                  <a:gd name="connsiteY0" fmla="*/ 10732 h 152400"/>
                  <a:gd name="connsiteX1" fmla="*/ 233839 w 238125"/>
                  <a:gd name="connsiteY1" fmla="*/ 140272 h 152400"/>
                  <a:gd name="connsiteX2" fmla="*/ 115729 w 238125"/>
                  <a:gd name="connsiteY2" fmla="*/ 154559 h 152400"/>
                  <a:gd name="connsiteX3" fmla="*/ 7144 w 238125"/>
                  <a:gd name="connsiteY3" fmla="*/ 49784 h 152400"/>
                  <a:gd name="connsiteX4" fmla="*/ 134779 w 238125"/>
                  <a:gd name="connsiteY4" fmla="*/ 10732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52400">
                    <a:moveTo>
                      <a:pt x="134779" y="10732"/>
                    </a:moveTo>
                    <a:lnTo>
                      <a:pt x="233839" y="140272"/>
                    </a:lnTo>
                    <a:cubicBezTo>
                      <a:pt x="233839" y="140272"/>
                      <a:pt x="153829" y="113602"/>
                      <a:pt x="115729" y="154559"/>
                    </a:cubicBezTo>
                    <a:lnTo>
                      <a:pt x="7144" y="49784"/>
                    </a:lnTo>
                    <a:cubicBezTo>
                      <a:pt x="7144" y="48832"/>
                      <a:pt x="55721" y="-7366"/>
                      <a:pt x="134779" y="10732"/>
                    </a:cubicBezTo>
                    <a:close/>
                  </a:path>
                </a:pathLst>
              </a:custGeom>
              <a:solidFill>
                <a:schemeClr val="accent5"/>
              </a:solidFill>
              <a:ln w="9525" cap="flat">
                <a:noFill/>
                <a:prstDash val="solid"/>
                <a:miter/>
              </a:ln>
            </p:spPr>
            <p:txBody>
              <a:bodyPr rtlCol="0" anchor="ctr"/>
              <a:lstStyle/>
              <a:p>
                <a:endParaRPr lang="zh-CN" altLang="en-US"/>
              </a:p>
            </p:txBody>
          </p:sp>
          <p:sp>
            <p:nvSpPr>
              <p:cNvPr id="9818" name="任意多边形: 形状 9817"/>
              <p:cNvSpPr/>
              <p:nvPr userDrawn="1">
                <p:custDataLst>
                  <p:tags r:id="rId69"/>
                </p:custDataLst>
              </p:nvPr>
            </p:nvSpPr>
            <p:spPr>
              <a:xfrm flipH="1">
                <a:off x="5104905" y="2932047"/>
                <a:ext cx="613970" cy="402256"/>
              </a:xfrm>
              <a:custGeom>
                <a:avLst/>
                <a:gdLst>
                  <a:gd name="connsiteX0" fmla="*/ 44291 w 276225"/>
                  <a:gd name="connsiteY0" fmla="*/ 77629 h 180975"/>
                  <a:gd name="connsiteX1" fmla="*/ 53816 w 276225"/>
                  <a:gd name="connsiteY1" fmla="*/ 88106 h 180975"/>
                  <a:gd name="connsiteX2" fmla="*/ 69056 w 276225"/>
                  <a:gd name="connsiteY2" fmla="*/ 111919 h 180975"/>
                  <a:gd name="connsiteX3" fmla="*/ 69056 w 276225"/>
                  <a:gd name="connsiteY3" fmla="*/ 134779 h 180975"/>
                  <a:gd name="connsiteX4" fmla="*/ 90011 w 276225"/>
                  <a:gd name="connsiteY4" fmla="*/ 132874 h 180975"/>
                  <a:gd name="connsiteX5" fmla="*/ 127159 w 276225"/>
                  <a:gd name="connsiteY5" fmla="*/ 174784 h 180975"/>
                  <a:gd name="connsiteX6" fmla="*/ 174784 w 276225"/>
                  <a:gd name="connsiteY6" fmla="*/ 159544 h 180975"/>
                  <a:gd name="connsiteX7" fmla="*/ 204311 w 276225"/>
                  <a:gd name="connsiteY7" fmla="*/ 181451 h 180975"/>
                  <a:gd name="connsiteX8" fmla="*/ 270034 w 276225"/>
                  <a:gd name="connsiteY8" fmla="*/ 140494 h 180975"/>
                  <a:gd name="connsiteX9" fmla="*/ 222409 w 276225"/>
                  <a:gd name="connsiteY9" fmla="*/ 83344 h 180975"/>
                  <a:gd name="connsiteX10" fmla="*/ 198596 w 276225"/>
                  <a:gd name="connsiteY10" fmla="*/ 7144 h 180975"/>
                  <a:gd name="connsiteX11" fmla="*/ 34766 w 276225"/>
                  <a:gd name="connsiteY11" fmla="*/ 15716 h 180975"/>
                  <a:gd name="connsiteX12" fmla="*/ 7144 w 276225"/>
                  <a:gd name="connsiteY12" fmla="*/ 63341 h 180975"/>
                  <a:gd name="connsiteX13" fmla="*/ 44291 w 276225"/>
                  <a:gd name="connsiteY13" fmla="*/ 7762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180975">
                    <a:moveTo>
                      <a:pt x="44291" y="77629"/>
                    </a:moveTo>
                    <a:lnTo>
                      <a:pt x="53816" y="88106"/>
                    </a:lnTo>
                    <a:cubicBezTo>
                      <a:pt x="53816" y="88106"/>
                      <a:pt x="66199" y="104299"/>
                      <a:pt x="69056" y="111919"/>
                    </a:cubicBezTo>
                    <a:cubicBezTo>
                      <a:pt x="71914" y="119539"/>
                      <a:pt x="69056" y="134779"/>
                      <a:pt x="69056" y="134779"/>
                    </a:cubicBezTo>
                    <a:lnTo>
                      <a:pt x="90011" y="132874"/>
                    </a:lnTo>
                    <a:cubicBezTo>
                      <a:pt x="90011" y="132874"/>
                      <a:pt x="117634" y="170974"/>
                      <a:pt x="127159" y="174784"/>
                    </a:cubicBezTo>
                    <a:cubicBezTo>
                      <a:pt x="136684" y="178594"/>
                      <a:pt x="164306" y="160496"/>
                      <a:pt x="174784" y="159544"/>
                    </a:cubicBezTo>
                    <a:cubicBezTo>
                      <a:pt x="185261" y="158591"/>
                      <a:pt x="204311" y="181451"/>
                      <a:pt x="204311" y="181451"/>
                    </a:cubicBezTo>
                    <a:lnTo>
                      <a:pt x="270034" y="140494"/>
                    </a:lnTo>
                    <a:lnTo>
                      <a:pt x="222409" y="83344"/>
                    </a:lnTo>
                    <a:lnTo>
                      <a:pt x="198596" y="7144"/>
                    </a:lnTo>
                    <a:lnTo>
                      <a:pt x="34766" y="15716"/>
                    </a:lnTo>
                    <a:lnTo>
                      <a:pt x="7144" y="63341"/>
                    </a:lnTo>
                    <a:lnTo>
                      <a:pt x="44291" y="77629"/>
                    </a:ln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9819" name="任意多边形: 形状 9818"/>
              <p:cNvSpPr/>
              <p:nvPr userDrawn="1">
                <p:custDataLst>
                  <p:tags r:id="rId70"/>
                </p:custDataLst>
              </p:nvPr>
            </p:nvSpPr>
            <p:spPr>
              <a:xfrm flipH="1">
                <a:off x="5111257" y="3076013"/>
                <a:ext cx="296399" cy="254057"/>
              </a:xfrm>
              <a:custGeom>
                <a:avLst/>
                <a:gdLst>
                  <a:gd name="connsiteX0" fmla="*/ 78581 w 133350"/>
                  <a:gd name="connsiteY0" fmla="*/ 7144 h 114300"/>
                  <a:gd name="connsiteX1" fmla="*/ 47149 w 133350"/>
                  <a:gd name="connsiteY1" fmla="*/ 22384 h 114300"/>
                  <a:gd name="connsiteX2" fmla="*/ 7144 w 133350"/>
                  <a:gd name="connsiteY2" fmla="*/ 104299 h 114300"/>
                  <a:gd name="connsiteX3" fmla="*/ 33814 w 133350"/>
                  <a:gd name="connsiteY3" fmla="*/ 93821 h 114300"/>
                  <a:gd name="connsiteX4" fmla="*/ 63341 w 133350"/>
                  <a:gd name="connsiteY4" fmla="*/ 115729 h 114300"/>
                  <a:gd name="connsiteX5" fmla="*/ 129064 w 133350"/>
                  <a:gd name="connsiteY5" fmla="*/ 74771 h 114300"/>
                  <a:gd name="connsiteX6" fmla="*/ 81439 w 133350"/>
                  <a:gd name="connsiteY6" fmla="*/ 17621 h 114300"/>
                  <a:gd name="connsiteX7" fmla="*/ 78581 w 133350"/>
                  <a:gd name="connsiteY7" fmla="*/ 714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14300">
                    <a:moveTo>
                      <a:pt x="78581" y="7144"/>
                    </a:moveTo>
                    <a:cubicBezTo>
                      <a:pt x="78581" y="7144"/>
                      <a:pt x="48101" y="13811"/>
                      <a:pt x="47149" y="22384"/>
                    </a:cubicBezTo>
                    <a:cubicBezTo>
                      <a:pt x="44291" y="68104"/>
                      <a:pt x="7144" y="104299"/>
                      <a:pt x="7144" y="104299"/>
                    </a:cubicBezTo>
                    <a:cubicBezTo>
                      <a:pt x="17621" y="99536"/>
                      <a:pt x="28099" y="93821"/>
                      <a:pt x="33814" y="93821"/>
                    </a:cubicBezTo>
                    <a:cubicBezTo>
                      <a:pt x="44291" y="92869"/>
                      <a:pt x="63341" y="115729"/>
                      <a:pt x="63341" y="115729"/>
                    </a:cubicBezTo>
                    <a:lnTo>
                      <a:pt x="129064" y="74771"/>
                    </a:lnTo>
                    <a:lnTo>
                      <a:pt x="81439" y="17621"/>
                    </a:lnTo>
                    <a:lnTo>
                      <a:pt x="78581" y="7144"/>
                    </a:lnTo>
                    <a:close/>
                  </a:path>
                </a:pathLst>
              </a:custGeom>
              <a:solidFill>
                <a:srgbClr val="000000">
                  <a:alpha val="20000"/>
                </a:srgbClr>
              </a:solidFill>
              <a:ln w="9525" cap="flat">
                <a:noFill/>
                <a:prstDash val="solid"/>
                <a:miter/>
              </a:ln>
            </p:spPr>
            <p:txBody>
              <a:bodyPr rtlCol="0" anchor="ctr"/>
              <a:lstStyle/>
              <a:p>
                <a:endParaRPr lang="zh-CN" altLang="en-US"/>
              </a:p>
            </p:txBody>
          </p:sp>
          <p:sp>
            <p:nvSpPr>
              <p:cNvPr id="9820" name="任意多边形: 形状 9819"/>
              <p:cNvSpPr/>
              <p:nvPr userDrawn="1">
                <p:custDataLst>
                  <p:tags r:id="rId71"/>
                </p:custDataLst>
              </p:nvPr>
            </p:nvSpPr>
            <p:spPr>
              <a:xfrm flipH="1">
                <a:off x="4731679" y="3192454"/>
                <a:ext cx="656312" cy="1270282"/>
              </a:xfrm>
              <a:custGeom>
                <a:avLst/>
                <a:gdLst>
                  <a:gd name="connsiteX0" fmla="*/ 43064 w 295275"/>
                  <a:gd name="connsiteY0" fmla="*/ 87154 h 571500"/>
                  <a:gd name="connsiteX1" fmla="*/ 143077 w 295275"/>
                  <a:gd name="connsiteY1" fmla="*/ 7144 h 571500"/>
                  <a:gd name="connsiteX2" fmla="*/ 165937 w 295275"/>
                  <a:gd name="connsiteY2" fmla="*/ 51911 h 571500"/>
                  <a:gd name="connsiteX3" fmla="*/ 228802 w 295275"/>
                  <a:gd name="connsiteY3" fmla="*/ 163354 h 571500"/>
                  <a:gd name="connsiteX4" fmla="*/ 267854 w 295275"/>
                  <a:gd name="connsiteY4" fmla="*/ 435769 h 571500"/>
                  <a:gd name="connsiteX5" fmla="*/ 291667 w 295275"/>
                  <a:gd name="connsiteY5" fmla="*/ 566261 h 571500"/>
                  <a:gd name="connsiteX6" fmla="*/ 7822 w 295275"/>
                  <a:gd name="connsiteY6" fmla="*/ 566261 h 571500"/>
                  <a:gd name="connsiteX7" fmla="*/ 43064 w 295275"/>
                  <a:gd name="connsiteY7" fmla="*/ 8715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275" h="571500">
                    <a:moveTo>
                      <a:pt x="43064" y="87154"/>
                    </a:moveTo>
                    <a:cubicBezTo>
                      <a:pt x="43064" y="87154"/>
                      <a:pt x="32587" y="29051"/>
                      <a:pt x="143077" y="7144"/>
                    </a:cubicBezTo>
                    <a:lnTo>
                      <a:pt x="165937" y="51911"/>
                    </a:lnTo>
                    <a:cubicBezTo>
                      <a:pt x="165937" y="51911"/>
                      <a:pt x="208799" y="83344"/>
                      <a:pt x="228802" y="163354"/>
                    </a:cubicBezTo>
                    <a:cubicBezTo>
                      <a:pt x="248804" y="243364"/>
                      <a:pt x="258329" y="391001"/>
                      <a:pt x="267854" y="435769"/>
                    </a:cubicBezTo>
                    <a:cubicBezTo>
                      <a:pt x="277379" y="479584"/>
                      <a:pt x="291667" y="566261"/>
                      <a:pt x="291667" y="566261"/>
                    </a:cubicBezTo>
                    <a:lnTo>
                      <a:pt x="7822" y="566261"/>
                    </a:lnTo>
                    <a:cubicBezTo>
                      <a:pt x="7822" y="565309"/>
                      <a:pt x="-751" y="155734"/>
                      <a:pt x="43064" y="87154"/>
                    </a:cubicBezTo>
                    <a:close/>
                  </a:path>
                </a:pathLst>
              </a:custGeom>
              <a:solidFill>
                <a:schemeClr val="accent3"/>
              </a:solidFill>
              <a:ln w="9525" cap="flat">
                <a:noFill/>
                <a:prstDash val="solid"/>
                <a:miter/>
              </a:ln>
            </p:spPr>
            <p:txBody>
              <a:bodyPr rtlCol="0" anchor="ctr"/>
              <a:lstStyle/>
              <a:p>
                <a:endParaRPr lang="zh-CN" altLang="en-US"/>
              </a:p>
            </p:txBody>
          </p:sp>
          <p:sp>
            <p:nvSpPr>
              <p:cNvPr id="9821" name="任意多边形: 形状 9820"/>
              <p:cNvSpPr/>
              <p:nvPr userDrawn="1">
                <p:custDataLst>
                  <p:tags r:id="rId72"/>
                </p:custDataLst>
              </p:nvPr>
            </p:nvSpPr>
            <p:spPr>
              <a:xfrm flipH="1">
                <a:off x="4836030" y="4356880"/>
                <a:ext cx="550456" cy="1884252"/>
              </a:xfrm>
              <a:custGeom>
                <a:avLst/>
                <a:gdLst>
                  <a:gd name="connsiteX0" fmla="*/ 28099 w 247650"/>
                  <a:gd name="connsiteY0" fmla="*/ 7144 h 847725"/>
                  <a:gd name="connsiteX1" fmla="*/ 7144 w 247650"/>
                  <a:gd name="connsiteY1" fmla="*/ 408146 h 847725"/>
                  <a:gd name="connsiteX2" fmla="*/ 17621 w 247650"/>
                  <a:gd name="connsiteY2" fmla="*/ 843439 h 847725"/>
                  <a:gd name="connsiteX3" fmla="*/ 113824 w 247650"/>
                  <a:gd name="connsiteY3" fmla="*/ 843439 h 847725"/>
                  <a:gd name="connsiteX4" fmla="*/ 113824 w 247650"/>
                  <a:gd name="connsiteY4" fmla="*/ 441484 h 847725"/>
                  <a:gd name="connsiteX5" fmla="*/ 241459 w 247650"/>
                  <a:gd name="connsiteY5" fmla="*/ 7144 h 847725"/>
                  <a:gd name="connsiteX6" fmla="*/ 28099 w 247650"/>
                  <a:gd name="connsiteY6" fmla="*/ 7144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847725">
                    <a:moveTo>
                      <a:pt x="28099" y="7144"/>
                    </a:moveTo>
                    <a:lnTo>
                      <a:pt x="7144" y="408146"/>
                    </a:lnTo>
                    <a:lnTo>
                      <a:pt x="17621" y="843439"/>
                    </a:lnTo>
                    <a:lnTo>
                      <a:pt x="113824" y="843439"/>
                    </a:lnTo>
                    <a:cubicBezTo>
                      <a:pt x="113824" y="843439"/>
                      <a:pt x="151924" y="537686"/>
                      <a:pt x="113824" y="441484"/>
                    </a:cubicBezTo>
                    <a:lnTo>
                      <a:pt x="241459" y="7144"/>
                    </a:lnTo>
                    <a:lnTo>
                      <a:pt x="28099" y="7144"/>
                    </a:lnTo>
                    <a:close/>
                  </a:path>
                </a:pathLst>
              </a:custGeom>
              <a:solidFill>
                <a:schemeClr val="accent4"/>
              </a:solidFill>
              <a:ln w="9525" cap="flat">
                <a:noFill/>
                <a:prstDash val="solid"/>
                <a:miter/>
              </a:ln>
            </p:spPr>
            <p:txBody>
              <a:bodyPr rtlCol="0" anchor="ctr"/>
              <a:lstStyle/>
              <a:p>
                <a:endParaRPr lang="zh-CN" altLang="en-US"/>
              </a:p>
            </p:txBody>
          </p:sp>
          <p:sp>
            <p:nvSpPr>
              <p:cNvPr id="9822" name="任意多边形: 形状 9821"/>
              <p:cNvSpPr/>
              <p:nvPr userDrawn="1">
                <p:custDataLst>
                  <p:tags r:id="rId73"/>
                </p:custDataLst>
              </p:nvPr>
            </p:nvSpPr>
            <p:spPr>
              <a:xfrm flipH="1">
                <a:off x="4751344" y="4356880"/>
                <a:ext cx="592798" cy="232885"/>
              </a:xfrm>
              <a:custGeom>
                <a:avLst/>
                <a:gdLst>
                  <a:gd name="connsiteX0" fmla="*/ 218599 w 266700"/>
                  <a:gd name="connsiteY0" fmla="*/ 18574 h 104775"/>
                  <a:gd name="connsiteX1" fmla="*/ 222409 w 266700"/>
                  <a:gd name="connsiteY1" fmla="*/ 7144 h 104775"/>
                  <a:gd name="connsiteX2" fmla="*/ 9049 w 266700"/>
                  <a:gd name="connsiteY2" fmla="*/ 7144 h 104775"/>
                  <a:gd name="connsiteX3" fmla="*/ 7144 w 266700"/>
                  <a:gd name="connsiteY3" fmla="*/ 41434 h 104775"/>
                  <a:gd name="connsiteX4" fmla="*/ 245269 w 266700"/>
                  <a:gd name="connsiteY4" fmla="*/ 99536 h 104775"/>
                  <a:gd name="connsiteX5" fmla="*/ 261461 w 266700"/>
                  <a:gd name="connsiteY5" fmla="*/ 185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104775">
                    <a:moveTo>
                      <a:pt x="218599" y="18574"/>
                    </a:moveTo>
                    <a:lnTo>
                      <a:pt x="222409" y="7144"/>
                    </a:lnTo>
                    <a:lnTo>
                      <a:pt x="9049" y="7144"/>
                    </a:lnTo>
                    <a:lnTo>
                      <a:pt x="7144" y="41434"/>
                    </a:lnTo>
                    <a:lnTo>
                      <a:pt x="245269" y="99536"/>
                    </a:lnTo>
                    <a:lnTo>
                      <a:pt x="261461" y="18574"/>
                    </a:lnTo>
                    <a:close/>
                  </a:path>
                </a:pathLst>
              </a:custGeom>
              <a:solidFill>
                <a:srgbClr val="000000">
                  <a:alpha val="20000"/>
                </a:srgbClr>
              </a:solidFill>
              <a:ln w="9525" cap="flat">
                <a:noFill/>
                <a:prstDash val="solid"/>
                <a:miter/>
              </a:ln>
            </p:spPr>
            <p:txBody>
              <a:bodyPr rtlCol="0" anchor="ctr"/>
              <a:lstStyle/>
              <a:p>
                <a:endParaRPr lang="zh-CN" altLang="en-US"/>
              </a:p>
            </p:txBody>
          </p:sp>
          <p:sp>
            <p:nvSpPr>
              <p:cNvPr id="9823" name="任意多边形: 形状 9822"/>
              <p:cNvSpPr/>
              <p:nvPr userDrawn="1">
                <p:custDataLst>
                  <p:tags r:id="rId74"/>
                </p:custDataLst>
              </p:nvPr>
            </p:nvSpPr>
            <p:spPr>
              <a:xfrm flipH="1">
                <a:off x="5801679" y="3694217"/>
                <a:ext cx="275228" cy="275228"/>
              </a:xfrm>
              <a:custGeom>
                <a:avLst/>
                <a:gdLst>
                  <a:gd name="connsiteX0" fmla="*/ 120598 w 123825"/>
                  <a:gd name="connsiteY0" fmla="*/ 89059 h 123825"/>
                  <a:gd name="connsiteX1" fmla="*/ 75830 w 123825"/>
                  <a:gd name="connsiteY1" fmla="*/ 20479 h 123825"/>
                  <a:gd name="connsiteX2" fmla="*/ 38683 w 123825"/>
                  <a:gd name="connsiteY2" fmla="*/ 18574 h 123825"/>
                  <a:gd name="connsiteX3" fmla="*/ 63448 w 123825"/>
                  <a:gd name="connsiteY3" fmla="*/ 40481 h 123825"/>
                  <a:gd name="connsiteX4" fmla="*/ 12965 w 123825"/>
                  <a:gd name="connsiteY4" fmla="*/ 7144 h 123825"/>
                  <a:gd name="connsiteX5" fmla="*/ 22490 w 123825"/>
                  <a:gd name="connsiteY5" fmla="*/ 89059 h 123825"/>
                  <a:gd name="connsiteX6" fmla="*/ 114883 w 123825"/>
                  <a:gd name="connsiteY6" fmla="*/ 124301 h 123825"/>
                  <a:gd name="connsiteX7" fmla="*/ 120598 w 123825"/>
                  <a:gd name="connsiteY7" fmla="*/ 8905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123825">
                    <a:moveTo>
                      <a:pt x="120598" y="89059"/>
                    </a:moveTo>
                    <a:cubicBezTo>
                      <a:pt x="120598" y="89059"/>
                      <a:pt x="92975" y="41434"/>
                      <a:pt x="75830" y="20479"/>
                    </a:cubicBezTo>
                    <a:cubicBezTo>
                      <a:pt x="75830" y="20479"/>
                      <a:pt x="38683" y="11906"/>
                      <a:pt x="38683" y="18574"/>
                    </a:cubicBezTo>
                    <a:cubicBezTo>
                      <a:pt x="38683" y="25241"/>
                      <a:pt x="72020" y="28099"/>
                      <a:pt x="63448" y="40481"/>
                    </a:cubicBezTo>
                    <a:cubicBezTo>
                      <a:pt x="54875" y="52864"/>
                      <a:pt x="12965" y="7144"/>
                      <a:pt x="12965" y="7144"/>
                    </a:cubicBezTo>
                    <a:cubicBezTo>
                      <a:pt x="12965" y="7144"/>
                      <a:pt x="-5132" y="71914"/>
                      <a:pt x="22490" y="89059"/>
                    </a:cubicBezTo>
                    <a:cubicBezTo>
                      <a:pt x="50113" y="106204"/>
                      <a:pt x="114883" y="124301"/>
                      <a:pt x="114883" y="124301"/>
                    </a:cubicBezTo>
                    <a:lnTo>
                      <a:pt x="120598" y="89059"/>
                    </a:ln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4193" name="任意多边形: 形状 4192"/>
              <p:cNvSpPr/>
              <p:nvPr userDrawn="1">
                <p:custDataLst>
                  <p:tags r:id="rId75"/>
                </p:custDataLst>
              </p:nvPr>
            </p:nvSpPr>
            <p:spPr>
              <a:xfrm flipH="1">
                <a:off x="5447881" y="3588360"/>
                <a:ext cx="169371" cy="190542"/>
              </a:xfrm>
              <a:custGeom>
                <a:avLst/>
                <a:gdLst>
                  <a:gd name="connsiteX0" fmla="*/ 74771 w 76200"/>
                  <a:gd name="connsiteY0" fmla="*/ 66199 h 85725"/>
                  <a:gd name="connsiteX1" fmla="*/ 59531 w 76200"/>
                  <a:gd name="connsiteY1" fmla="*/ 28099 h 85725"/>
                  <a:gd name="connsiteX2" fmla="*/ 7144 w 76200"/>
                  <a:gd name="connsiteY2" fmla="*/ 7144 h 85725"/>
                  <a:gd name="connsiteX3" fmla="*/ 36671 w 76200"/>
                  <a:gd name="connsiteY3" fmla="*/ 36671 h 85725"/>
                  <a:gd name="connsiteX4" fmla="*/ 63341 w 76200"/>
                  <a:gd name="connsiteY4" fmla="*/ 86201 h 85725"/>
                  <a:gd name="connsiteX5" fmla="*/ 74771 w 76200"/>
                  <a:gd name="connsiteY5" fmla="*/ 66199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85725">
                    <a:moveTo>
                      <a:pt x="74771" y="66199"/>
                    </a:moveTo>
                    <a:cubicBezTo>
                      <a:pt x="74771" y="66199"/>
                      <a:pt x="74771" y="50006"/>
                      <a:pt x="59531" y="28099"/>
                    </a:cubicBezTo>
                    <a:cubicBezTo>
                      <a:pt x="45244" y="8096"/>
                      <a:pt x="7144" y="7144"/>
                      <a:pt x="7144" y="7144"/>
                    </a:cubicBezTo>
                    <a:cubicBezTo>
                      <a:pt x="7144" y="7144"/>
                      <a:pt x="20479" y="29051"/>
                      <a:pt x="36671" y="36671"/>
                    </a:cubicBezTo>
                    <a:cubicBezTo>
                      <a:pt x="36671" y="36671"/>
                      <a:pt x="44291" y="81439"/>
                      <a:pt x="63341" y="86201"/>
                    </a:cubicBezTo>
                    <a:cubicBezTo>
                      <a:pt x="67151" y="87154"/>
                      <a:pt x="73819" y="72866"/>
                      <a:pt x="74771" y="66199"/>
                    </a:cubicBez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4194" name="任意多边形: 形状 4193"/>
              <p:cNvSpPr/>
              <p:nvPr userDrawn="1">
                <p:custDataLst>
                  <p:tags r:id="rId76"/>
                </p:custDataLst>
              </p:nvPr>
            </p:nvSpPr>
            <p:spPr>
              <a:xfrm flipH="1">
                <a:off x="5331440" y="3719622"/>
                <a:ext cx="190542" cy="211713"/>
              </a:xfrm>
              <a:custGeom>
                <a:avLst/>
                <a:gdLst>
                  <a:gd name="connsiteX0" fmla="*/ 7144 w 85725"/>
                  <a:gd name="connsiteY0" fmla="*/ 52864 h 95250"/>
                  <a:gd name="connsiteX1" fmla="*/ 31909 w 85725"/>
                  <a:gd name="connsiteY1" fmla="*/ 7144 h 95250"/>
                  <a:gd name="connsiteX2" fmla="*/ 86201 w 85725"/>
                  <a:gd name="connsiteY2" fmla="*/ 33814 h 95250"/>
                  <a:gd name="connsiteX3" fmla="*/ 57626 w 85725"/>
                  <a:gd name="connsiteY3" fmla="*/ 90964 h 95250"/>
                </a:gdLst>
                <a:ahLst/>
                <a:cxnLst>
                  <a:cxn ang="0">
                    <a:pos x="connsiteX0" y="connsiteY0"/>
                  </a:cxn>
                  <a:cxn ang="0">
                    <a:pos x="connsiteX1" y="connsiteY1"/>
                  </a:cxn>
                  <a:cxn ang="0">
                    <a:pos x="connsiteX2" y="connsiteY2"/>
                  </a:cxn>
                  <a:cxn ang="0">
                    <a:pos x="connsiteX3" y="connsiteY3"/>
                  </a:cxn>
                </a:cxnLst>
                <a:rect l="l" t="t" r="r" b="b"/>
                <a:pathLst>
                  <a:path w="85725" h="95250">
                    <a:moveTo>
                      <a:pt x="7144" y="52864"/>
                    </a:moveTo>
                    <a:lnTo>
                      <a:pt x="31909" y="7144"/>
                    </a:lnTo>
                    <a:lnTo>
                      <a:pt x="86201" y="33814"/>
                    </a:lnTo>
                    <a:lnTo>
                      <a:pt x="57626" y="90964"/>
                    </a:lnTo>
                    <a:close/>
                  </a:path>
                </a:pathLst>
              </a:custGeom>
              <a:solidFill>
                <a:srgbClr val="544DFF"/>
              </a:solidFill>
              <a:ln w="9525" cap="flat">
                <a:noFill/>
                <a:prstDash val="solid"/>
                <a:miter/>
              </a:ln>
            </p:spPr>
            <p:txBody>
              <a:bodyPr rtlCol="0" anchor="ctr"/>
              <a:lstStyle/>
              <a:p>
                <a:endParaRPr lang="zh-CN" altLang="en-US"/>
              </a:p>
            </p:txBody>
          </p:sp>
          <p:sp>
            <p:nvSpPr>
              <p:cNvPr id="4203" name="任意多边形: 形状 4202"/>
              <p:cNvSpPr/>
              <p:nvPr userDrawn="1">
                <p:custDataLst>
                  <p:tags r:id="rId77"/>
                </p:custDataLst>
              </p:nvPr>
            </p:nvSpPr>
            <p:spPr>
              <a:xfrm flipH="1">
                <a:off x="5198370" y="2712125"/>
                <a:ext cx="550456" cy="444598"/>
              </a:xfrm>
              <a:custGeom>
                <a:avLst/>
                <a:gdLst>
                  <a:gd name="connsiteX0" fmla="*/ 53956 w 247650"/>
                  <a:gd name="connsiteY0" fmla="*/ 147044 h 200025"/>
                  <a:gd name="connsiteX1" fmla="*/ 118726 w 247650"/>
                  <a:gd name="connsiteY1" fmla="*/ 152759 h 200025"/>
                  <a:gd name="connsiteX2" fmla="*/ 170161 w 247650"/>
                  <a:gd name="connsiteY2" fmla="*/ 187049 h 200025"/>
                  <a:gd name="connsiteX3" fmla="*/ 170161 w 247650"/>
                  <a:gd name="connsiteY3" fmla="*/ 146091 h 200025"/>
                  <a:gd name="connsiteX4" fmla="*/ 200641 w 247650"/>
                  <a:gd name="connsiteY4" fmla="*/ 156569 h 200025"/>
                  <a:gd name="connsiteX5" fmla="*/ 200641 w 247650"/>
                  <a:gd name="connsiteY5" fmla="*/ 187049 h 200025"/>
                  <a:gd name="connsiteX6" fmla="*/ 237789 w 247650"/>
                  <a:gd name="connsiteY6" fmla="*/ 187049 h 200025"/>
                  <a:gd name="connsiteX7" fmla="*/ 237789 w 247650"/>
                  <a:gd name="connsiteY7" fmla="*/ 138471 h 200025"/>
                  <a:gd name="connsiteX8" fmla="*/ 148254 w 247650"/>
                  <a:gd name="connsiteY8" fmla="*/ 9884 h 200025"/>
                  <a:gd name="connsiteX9" fmla="*/ 28239 w 247650"/>
                  <a:gd name="connsiteY9" fmla="*/ 102276 h 200025"/>
                  <a:gd name="connsiteX10" fmla="*/ 7284 w 247650"/>
                  <a:gd name="connsiteY10" fmla="*/ 167999 h 200025"/>
                  <a:gd name="connsiteX11" fmla="*/ 66339 w 247650"/>
                  <a:gd name="connsiteY11" fmla="*/ 187049 h 200025"/>
                  <a:gd name="connsiteX12" fmla="*/ 53956 w 247650"/>
                  <a:gd name="connsiteY12" fmla="*/ 1470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650" h="200025">
                    <a:moveTo>
                      <a:pt x="53956" y="147044"/>
                    </a:moveTo>
                    <a:cubicBezTo>
                      <a:pt x="53956" y="147044"/>
                      <a:pt x="93961" y="154664"/>
                      <a:pt x="118726" y="152759"/>
                    </a:cubicBezTo>
                    <a:cubicBezTo>
                      <a:pt x="144444" y="150854"/>
                      <a:pt x="146349" y="183239"/>
                      <a:pt x="170161" y="187049"/>
                    </a:cubicBezTo>
                    <a:cubicBezTo>
                      <a:pt x="170161" y="187049"/>
                      <a:pt x="160636" y="160379"/>
                      <a:pt x="170161" y="146091"/>
                    </a:cubicBezTo>
                    <a:cubicBezTo>
                      <a:pt x="179686" y="131804"/>
                      <a:pt x="200641" y="137519"/>
                      <a:pt x="200641" y="156569"/>
                    </a:cubicBezTo>
                    <a:cubicBezTo>
                      <a:pt x="200641" y="175619"/>
                      <a:pt x="200641" y="187049"/>
                      <a:pt x="200641" y="187049"/>
                    </a:cubicBezTo>
                    <a:cubicBezTo>
                      <a:pt x="200641" y="187049"/>
                      <a:pt x="223501" y="202289"/>
                      <a:pt x="237789" y="187049"/>
                    </a:cubicBezTo>
                    <a:cubicBezTo>
                      <a:pt x="253029" y="171809"/>
                      <a:pt x="235884" y="162284"/>
                      <a:pt x="237789" y="138471"/>
                    </a:cubicBezTo>
                    <a:cubicBezTo>
                      <a:pt x="239694" y="113706"/>
                      <a:pt x="242551" y="27981"/>
                      <a:pt x="148254" y="9884"/>
                    </a:cubicBezTo>
                    <a:cubicBezTo>
                      <a:pt x="53956" y="-8214"/>
                      <a:pt x="33001" y="67986"/>
                      <a:pt x="28239" y="102276"/>
                    </a:cubicBezTo>
                    <a:cubicBezTo>
                      <a:pt x="23476" y="136566"/>
                      <a:pt x="5379" y="150854"/>
                      <a:pt x="7284" y="167999"/>
                    </a:cubicBezTo>
                    <a:cubicBezTo>
                      <a:pt x="9189" y="185144"/>
                      <a:pt x="43479" y="198479"/>
                      <a:pt x="66339" y="187049"/>
                    </a:cubicBezTo>
                    <a:lnTo>
                      <a:pt x="53956" y="147044"/>
                    </a:lnTo>
                    <a:close/>
                  </a:path>
                </a:pathLst>
              </a:custGeom>
              <a:solidFill>
                <a:srgbClr val="402C2C"/>
              </a:solidFill>
              <a:ln w="9525" cap="flat">
                <a:noFill/>
                <a:prstDash val="solid"/>
                <a:miter/>
              </a:ln>
            </p:spPr>
            <p:txBody>
              <a:bodyPr rtlCol="0" anchor="ctr"/>
              <a:lstStyle/>
              <a:p>
                <a:endParaRPr lang="zh-CN" altLang="en-US"/>
              </a:p>
            </p:txBody>
          </p:sp>
          <p:sp>
            <p:nvSpPr>
              <p:cNvPr id="4204" name="任意多边形: 形状 4203"/>
              <p:cNvSpPr/>
              <p:nvPr userDrawn="1">
                <p:custDataLst>
                  <p:tags r:id="rId78"/>
                </p:custDataLst>
              </p:nvPr>
            </p:nvSpPr>
            <p:spPr>
              <a:xfrm flipH="1">
                <a:off x="5592780" y="3020967"/>
                <a:ext cx="127028" cy="127028"/>
              </a:xfrm>
              <a:custGeom>
                <a:avLst/>
                <a:gdLst>
                  <a:gd name="connsiteX0" fmla="*/ 10421 w 57150"/>
                  <a:gd name="connsiteY0" fmla="*/ 17621 h 57150"/>
                  <a:gd name="connsiteX1" fmla="*/ 13278 w 57150"/>
                  <a:gd name="connsiteY1" fmla="*/ 47149 h 57150"/>
                  <a:gd name="connsiteX2" fmla="*/ 53283 w 57150"/>
                  <a:gd name="connsiteY2" fmla="*/ 47149 h 57150"/>
                  <a:gd name="connsiteX3" fmla="*/ 39948 w 57150"/>
                  <a:gd name="connsiteY3" fmla="*/ 7144 h 57150"/>
                  <a:gd name="connsiteX4" fmla="*/ 10421 w 57150"/>
                  <a:gd name="connsiteY4" fmla="*/ 1762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10421" y="17621"/>
                    </a:moveTo>
                    <a:cubicBezTo>
                      <a:pt x="5658" y="25241"/>
                      <a:pt x="5658" y="37624"/>
                      <a:pt x="13278" y="47149"/>
                    </a:cubicBezTo>
                    <a:cubicBezTo>
                      <a:pt x="25661" y="51911"/>
                      <a:pt x="40901" y="52864"/>
                      <a:pt x="53283" y="47149"/>
                    </a:cubicBezTo>
                    <a:lnTo>
                      <a:pt x="39948" y="7144"/>
                    </a:lnTo>
                    <a:cubicBezTo>
                      <a:pt x="40901" y="8096"/>
                      <a:pt x="18041" y="4286"/>
                      <a:pt x="10421" y="17621"/>
                    </a:cubicBezTo>
                    <a:close/>
                  </a:path>
                </a:pathLst>
              </a:custGeom>
              <a:solidFill>
                <a:srgbClr val="000000">
                  <a:alpha val="27000"/>
                </a:srgbClr>
              </a:solidFill>
              <a:ln w="9525" cap="flat">
                <a:noFill/>
                <a:prstDash val="solid"/>
                <a:miter/>
              </a:ln>
            </p:spPr>
            <p:txBody>
              <a:bodyPr rtlCol="0" anchor="ctr"/>
              <a:lstStyle/>
              <a:p>
                <a:endParaRPr lang="zh-CN" altLang="en-US"/>
              </a:p>
            </p:txBody>
          </p:sp>
          <p:sp>
            <p:nvSpPr>
              <p:cNvPr id="4205" name="任意多边形: 形状 4204"/>
              <p:cNvSpPr/>
              <p:nvPr userDrawn="1">
                <p:custDataLst>
                  <p:tags r:id="rId79"/>
                </p:custDataLst>
              </p:nvPr>
            </p:nvSpPr>
            <p:spPr>
              <a:xfrm flipH="1">
                <a:off x="4733231" y="4096472"/>
                <a:ext cx="656312" cy="359913"/>
              </a:xfrm>
              <a:custGeom>
                <a:avLst/>
                <a:gdLst>
                  <a:gd name="connsiteX0" fmla="*/ 267600 w 295275"/>
                  <a:gd name="connsiteY0" fmla="*/ 28099 h 161925"/>
                  <a:gd name="connsiteX1" fmla="*/ 263790 w 295275"/>
                  <a:gd name="connsiteY1" fmla="*/ 7144 h 161925"/>
                  <a:gd name="connsiteX2" fmla="*/ 263790 w 295275"/>
                  <a:gd name="connsiteY2" fmla="*/ 7144 h 161925"/>
                  <a:gd name="connsiteX3" fmla="*/ 7567 w 295275"/>
                  <a:gd name="connsiteY3" fmla="*/ 18574 h 161925"/>
                  <a:gd name="connsiteX4" fmla="*/ 7567 w 295275"/>
                  <a:gd name="connsiteY4" fmla="*/ 157639 h 161925"/>
                  <a:gd name="connsiteX5" fmla="*/ 290460 w 295275"/>
                  <a:gd name="connsiteY5" fmla="*/ 157639 h 161925"/>
                  <a:gd name="connsiteX6" fmla="*/ 267600 w 295275"/>
                  <a:gd name="connsiteY6" fmla="*/ 28099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161925">
                    <a:moveTo>
                      <a:pt x="267600" y="28099"/>
                    </a:moveTo>
                    <a:cubicBezTo>
                      <a:pt x="266647" y="22384"/>
                      <a:pt x="265695" y="15716"/>
                      <a:pt x="263790" y="7144"/>
                    </a:cubicBezTo>
                    <a:lnTo>
                      <a:pt x="263790" y="7144"/>
                    </a:lnTo>
                    <a:lnTo>
                      <a:pt x="7567" y="18574"/>
                    </a:lnTo>
                    <a:cubicBezTo>
                      <a:pt x="6615" y="96679"/>
                      <a:pt x="7567" y="157639"/>
                      <a:pt x="7567" y="157639"/>
                    </a:cubicBezTo>
                    <a:lnTo>
                      <a:pt x="290460" y="157639"/>
                    </a:lnTo>
                    <a:cubicBezTo>
                      <a:pt x="291412" y="158591"/>
                      <a:pt x="277125" y="71914"/>
                      <a:pt x="267600" y="28099"/>
                    </a:cubicBezTo>
                    <a:close/>
                  </a:path>
                </a:pathLst>
              </a:custGeom>
              <a:solidFill>
                <a:srgbClr val="544DFF"/>
              </a:solidFill>
              <a:ln w="9525" cap="flat">
                <a:noFill/>
                <a:prstDash val="solid"/>
                <a:miter/>
              </a:ln>
            </p:spPr>
            <p:txBody>
              <a:bodyPr rtlCol="0" anchor="ctr"/>
              <a:lstStyle/>
              <a:p>
                <a:endParaRPr lang="zh-CN" altLang="en-US"/>
              </a:p>
            </p:txBody>
          </p:sp>
          <p:sp>
            <p:nvSpPr>
              <p:cNvPr id="4206" name="任意多边形: 形状 4205"/>
              <p:cNvSpPr/>
              <p:nvPr userDrawn="1">
                <p:custDataLst>
                  <p:tags r:id="rId80"/>
                </p:custDataLst>
              </p:nvPr>
            </p:nvSpPr>
            <p:spPr>
              <a:xfrm flipH="1">
                <a:off x="5134015" y="3575656"/>
                <a:ext cx="254057" cy="889198"/>
              </a:xfrm>
              <a:custGeom>
                <a:avLst/>
                <a:gdLst>
                  <a:gd name="connsiteX0" fmla="*/ 64056 w 114300"/>
                  <a:gd name="connsiteY0" fmla="*/ 42386 h 400050"/>
                  <a:gd name="connsiteX1" fmla="*/ 10716 w 114300"/>
                  <a:gd name="connsiteY1" fmla="*/ 139541 h 400050"/>
                  <a:gd name="connsiteX2" fmla="*/ 7858 w 114300"/>
                  <a:gd name="connsiteY2" fmla="*/ 392906 h 400050"/>
                  <a:gd name="connsiteX3" fmla="*/ 113586 w 114300"/>
                  <a:gd name="connsiteY3" fmla="*/ 7144 h 400050"/>
                  <a:gd name="connsiteX4" fmla="*/ 64056 w 114300"/>
                  <a:gd name="connsiteY4" fmla="*/ 42386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400050">
                    <a:moveTo>
                      <a:pt x="64056" y="42386"/>
                    </a:moveTo>
                    <a:lnTo>
                      <a:pt x="10716" y="139541"/>
                    </a:lnTo>
                    <a:cubicBezTo>
                      <a:pt x="5001" y="264319"/>
                      <a:pt x="7858" y="392906"/>
                      <a:pt x="7858" y="392906"/>
                    </a:cubicBezTo>
                    <a:cubicBezTo>
                      <a:pt x="106918" y="275749"/>
                      <a:pt x="113586" y="7144"/>
                      <a:pt x="113586" y="7144"/>
                    </a:cubicBezTo>
                    <a:lnTo>
                      <a:pt x="64056" y="42386"/>
                    </a:lnTo>
                    <a:close/>
                  </a:path>
                </a:pathLst>
              </a:custGeom>
              <a:solidFill>
                <a:srgbClr val="000000">
                  <a:alpha val="20000"/>
                </a:srgbClr>
              </a:solidFill>
              <a:ln w="9525" cap="flat">
                <a:noFill/>
                <a:prstDash val="solid"/>
                <a:miter/>
              </a:ln>
            </p:spPr>
            <p:txBody>
              <a:bodyPr rtlCol="0" anchor="ctr"/>
              <a:lstStyle/>
              <a:p>
                <a:endParaRPr lang="zh-CN" altLang="en-US"/>
              </a:p>
            </p:txBody>
          </p:sp>
          <p:sp>
            <p:nvSpPr>
              <p:cNvPr id="4207" name="任意多边形: 形状 4206"/>
              <p:cNvSpPr/>
              <p:nvPr userDrawn="1">
                <p:custDataLst>
                  <p:tags r:id="rId81"/>
                </p:custDataLst>
              </p:nvPr>
            </p:nvSpPr>
            <p:spPr>
              <a:xfrm flipH="1">
                <a:off x="5126076" y="3393599"/>
                <a:ext cx="762169" cy="804512"/>
              </a:xfrm>
              <a:custGeom>
                <a:avLst/>
                <a:gdLst>
                  <a:gd name="connsiteX0" fmla="*/ 26194 w 342900"/>
                  <a:gd name="connsiteY0" fmla="*/ 210020 h 361950"/>
                  <a:gd name="connsiteX1" fmla="*/ 193834 w 342900"/>
                  <a:gd name="connsiteY1" fmla="*/ 245262 h 361950"/>
                  <a:gd name="connsiteX2" fmla="*/ 247174 w 342900"/>
                  <a:gd name="connsiteY2" fmla="*/ 67145 h 361950"/>
                  <a:gd name="connsiteX3" fmla="*/ 307181 w 342900"/>
                  <a:gd name="connsiteY3" fmla="*/ 8089 h 361950"/>
                  <a:gd name="connsiteX4" fmla="*/ 329089 w 342900"/>
                  <a:gd name="connsiteY4" fmla="*/ 141439 h 361950"/>
                  <a:gd name="connsiteX5" fmla="*/ 237649 w 342900"/>
                  <a:gd name="connsiteY5" fmla="*/ 354799 h 361950"/>
                  <a:gd name="connsiteX6" fmla="*/ 7144 w 342900"/>
                  <a:gd name="connsiteY6" fmla="*/ 262407 h 361950"/>
                  <a:gd name="connsiteX7" fmla="*/ 26194 w 342900"/>
                  <a:gd name="connsiteY7" fmla="*/ 21002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 h="361950">
                    <a:moveTo>
                      <a:pt x="26194" y="210020"/>
                    </a:moveTo>
                    <a:lnTo>
                      <a:pt x="193834" y="245262"/>
                    </a:lnTo>
                    <a:cubicBezTo>
                      <a:pt x="193834" y="245262"/>
                      <a:pt x="236696" y="103339"/>
                      <a:pt x="247174" y="67145"/>
                    </a:cubicBezTo>
                    <a:cubicBezTo>
                      <a:pt x="257651" y="30949"/>
                      <a:pt x="276701" y="1422"/>
                      <a:pt x="307181" y="8089"/>
                    </a:cubicBezTo>
                    <a:cubicBezTo>
                      <a:pt x="338614" y="15709"/>
                      <a:pt x="348139" y="77622"/>
                      <a:pt x="329089" y="141439"/>
                    </a:cubicBezTo>
                    <a:cubicBezTo>
                      <a:pt x="310991" y="205257"/>
                      <a:pt x="279559" y="348132"/>
                      <a:pt x="237649" y="354799"/>
                    </a:cubicBezTo>
                    <a:cubicBezTo>
                      <a:pt x="195739" y="362420"/>
                      <a:pt x="7144" y="262407"/>
                      <a:pt x="7144" y="262407"/>
                    </a:cubicBezTo>
                    <a:lnTo>
                      <a:pt x="26194" y="210020"/>
                    </a:lnTo>
                    <a:close/>
                  </a:path>
                </a:pathLst>
              </a:custGeom>
              <a:solidFill>
                <a:schemeClr val="accent3"/>
              </a:solidFill>
              <a:ln w="9525" cap="flat">
                <a:noFill/>
                <a:prstDash val="solid"/>
                <a:miter/>
              </a:ln>
            </p:spPr>
            <p:txBody>
              <a:bodyPr rtlCol="0" anchor="ctr"/>
              <a:lstStyle/>
              <a:p>
                <a:endParaRPr lang="zh-CN" altLang="en-US"/>
              </a:p>
            </p:txBody>
          </p:sp>
          <p:sp>
            <p:nvSpPr>
              <p:cNvPr id="4208" name="任意多边形: 形状 4207"/>
              <p:cNvSpPr/>
              <p:nvPr userDrawn="1">
                <p:custDataLst>
                  <p:tags r:id="rId82"/>
                </p:custDataLst>
              </p:nvPr>
            </p:nvSpPr>
            <p:spPr>
              <a:xfrm flipH="1">
                <a:off x="4543864" y="6243250"/>
                <a:ext cx="529284" cy="317571"/>
              </a:xfrm>
              <a:custGeom>
                <a:avLst/>
                <a:gdLst>
                  <a:gd name="connsiteX0" fmla="*/ 89059 w 238125"/>
                  <a:gd name="connsiteY0" fmla="*/ 78581 h 142875"/>
                  <a:gd name="connsiteX1" fmla="*/ 18574 w 238125"/>
                  <a:gd name="connsiteY1" fmla="*/ 109061 h 142875"/>
                  <a:gd name="connsiteX2" fmla="*/ 7144 w 238125"/>
                  <a:gd name="connsiteY2" fmla="*/ 141446 h 142875"/>
                  <a:gd name="connsiteX3" fmla="*/ 140494 w 238125"/>
                  <a:gd name="connsiteY3" fmla="*/ 141446 h 142875"/>
                  <a:gd name="connsiteX4" fmla="*/ 238601 w 238125"/>
                  <a:gd name="connsiteY4" fmla="*/ 58579 h 142875"/>
                  <a:gd name="connsiteX5" fmla="*/ 173831 w 238125"/>
                  <a:gd name="connsiteY5" fmla="*/ 7144 h 142875"/>
                  <a:gd name="connsiteX6" fmla="*/ 117634 w 238125"/>
                  <a:gd name="connsiteY6" fmla="*/ 23336 h 142875"/>
                  <a:gd name="connsiteX7" fmla="*/ 89059 w 238125"/>
                  <a:gd name="connsiteY7" fmla="*/ 7858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125" h="142875">
                    <a:moveTo>
                      <a:pt x="89059" y="78581"/>
                    </a:moveTo>
                    <a:lnTo>
                      <a:pt x="18574" y="109061"/>
                    </a:lnTo>
                    <a:lnTo>
                      <a:pt x="7144" y="141446"/>
                    </a:lnTo>
                    <a:lnTo>
                      <a:pt x="140494" y="141446"/>
                    </a:lnTo>
                    <a:lnTo>
                      <a:pt x="238601" y="58579"/>
                    </a:lnTo>
                    <a:cubicBezTo>
                      <a:pt x="238601" y="58579"/>
                      <a:pt x="210979" y="26194"/>
                      <a:pt x="173831" y="7144"/>
                    </a:cubicBezTo>
                    <a:lnTo>
                      <a:pt x="117634" y="23336"/>
                    </a:lnTo>
                    <a:lnTo>
                      <a:pt x="89059" y="78581"/>
                    </a:lnTo>
                    <a:close/>
                  </a:path>
                </a:pathLst>
              </a:custGeom>
              <a:solidFill>
                <a:srgbClr val="A67070"/>
              </a:solidFill>
              <a:ln w="9525" cap="flat">
                <a:noFill/>
                <a:prstDash val="solid"/>
                <a:miter/>
              </a:ln>
            </p:spPr>
            <p:txBody>
              <a:bodyPr rtlCol="0" anchor="ctr"/>
              <a:lstStyle/>
              <a:p>
                <a:endParaRPr lang="zh-CN" altLang="en-US"/>
              </a:p>
            </p:txBody>
          </p:sp>
        </p:grpSp>
        <p:pic>
          <p:nvPicPr>
            <p:cNvPr id="9867" name="图形 9866" descr="原子"/>
            <p:cNvPicPr>
              <a:picLocks noChangeAspect="1"/>
            </p:cNvPicPr>
            <p:nvPr userDrawn="1">
              <p:custDataLst>
                <p:tags r:id="rId83"/>
              </p:custDataLst>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1219993" y="544159"/>
              <a:ext cx="645757" cy="645757"/>
            </a:xfrm>
            <a:prstGeom prst="rect">
              <a:avLst/>
            </a:prstGeom>
          </p:spPr>
        </p:pic>
      </p:grpSp>
      <p:sp>
        <p:nvSpPr>
          <p:cNvPr id="238" name="tree-of-radial-foliage-shape_41427"/>
          <p:cNvSpPr>
            <a:spLocks noChangeAspect="1"/>
          </p:cNvSpPr>
          <p:nvPr userDrawn="1">
            <p:custDataLst>
              <p:tags r:id="rId86"/>
            </p:custDataLst>
          </p:nvPr>
        </p:nvSpPr>
        <p:spPr bwMode="auto">
          <a:xfrm>
            <a:off x="2487788" y="4834471"/>
            <a:ext cx="1324843" cy="115057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7896" h="501880">
                <a:moveTo>
                  <a:pt x="438024" y="150478"/>
                </a:moveTo>
                <a:lnTo>
                  <a:pt x="577896" y="438477"/>
                </a:lnTo>
                <a:lnTo>
                  <a:pt x="452011" y="438477"/>
                </a:lnTo>
                <a:lnTo>
                  <a:pt x="452011" y="501880"/>
                </a:lnTo>
                <a:lnTo>
                  <a:pt x="424037" y="501880"/>
                </a:lnTo>
                <a:lnTo>
                  <a:pt x="424037" y="438477"/>
                </a:lnTo>
                <a:lnTo>
                  <a:pt x="299227" y="438477"/>
                </a:lnTo>
                <a:close/>
                <a:moveTo>
                  <a:pt x="139959" y="150478"/>
                </a:moveTo>
                <a:lnTo>
                  <a:pt x="278841" y="438477"/>
                </a:lnTo>
                <a:lnTo>
                  <a:pt x="153954" y="438477"/>
                </a:lnTo>
                <a:lnTo>
                  <a:pt x="153954" y="501880"/>
                </a:lnTo>
                <a:lnTo>
                  <a:pt x="124886" y="501880"/>
                </a:lnTo>
                <a:lnTo>
                  <a:pt x="124886" y="438477"/>
                </a:lnTo>
                <a:lnTo>
                  <a:pt x="0" y="438477"/>
                </a:lnTo>
                <a:close/>
                <a:moveTo>
                  <a:pt x="288430" y="0"/>
                </a:moveTo>
                <a:lnTo>
                  <a:pt x="374553" y="178320"/>
                </a:lnTo>
                <a:lnTo>
                  <a:pt x="297043" y="178320"/>
                </a:lnTo>
                <a:lnTo>
                  <a:pt x="297043" y="216992"/>
                </a:lnTo>
                <a:lnTo>
                  <a:pt x="279818" y="216992"/>
                </a:lnTo>
                <a:lnTo>
                  <a:pt x="279818" y="178320"/>
                </a:lnTo>
                <a:lnTo>
                  <a:pt x="202307" y="178320"/>
                </a:lnTo>
                <a:close/>
              </a:path>
            </a:pathLst>
          </a:custGeom>
          <a:solidFill>
            <a:schemeClr val="accent2"/>
          </a:solidFill>
          <a:ln>
            <a:noFill/>
          </a:ln>
        </p:spPr>
        <p:txBody>
          <a:bodyPr/>
          <a:lstStyle/>
          <a:p>
            <a:endParaRPr lang="zh-CN" altLang="en-US"/>
          </a:p>
        </p:txBody>
      </p:sp>
      <p:sp>
        <p:nvSpPr>
          <p:cNvPr id="88" name="矩形 87"/>
          <p:cNvSpPr/>
          <p:nvPr userDrawn="1">
            <p:custDataLst>
              <p:tags r:id="rId87"/>
            </p:custDataLst>
          </p:nvPr>
        </p:nvSpPr>
        <p:spPr>
          <a:xfrm>
            <a:off x="11520488" y="0"/>
            <a:ext cx="67151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custDataLst>
              <p:tags r:id="rId3"/>
            </p:custDataLst>
          </p:nvPr>
        </p:nvSpPr>
        <p:spPr/>
        <p:txBody>
          <a:bodyPr/>
          <a:lstStyle/>
          <a:p>
            <a:fld id="{6489D9C7-5DC6-4263-87FF-7C99F6FB63C3}" type="datetime1">
              <a:rPr lang="zh-CN" altLang="en-US" smtClean="0"/>
            </a:fld>
            <a:endParaRPr lang="zh-CN" altLang="en-US"/>
          </a:p>
        </p:txBody>
      </p:sp>
      <p:sp>
        <p:nvSpPr>
          <p:cNvPr id="4" name="Footer Placeholder 3"/>
          <p:cNvSpPr>
            <a:spLocks noGrp="1"/>
          </p:cNvSpPr>
          <p:nvPr>
            <p:ph type="ftr" sz="quarter" idx="11"/>
            <p:custDataLst>
              <p:tags r:id="rId4"/>
            </p:custDataLst>
          </p:nvPr>
        </p:nvSpPr>
        <p:spPr/>
        <p:txBody>
          <a:bodyPr/>
          <a:lstStyle/>
          <a:p>
            <a:r>
              <a:rPr lang="en-US" altLang="zh-CN"/>
              <a:t>www.islide.cc</a:t>
            </a:r>
            <a:endParaRPr lang="zh-CN" altLang="en-US"/>
          </a:p>
        </p:txBody>
      </p:sp>
      <p:sp>
        <p:nvSpPr>
          <p:cNvPr id="5" name="Slide Number Placeholder 4"/>
          <p:cNvSpPr>
            <a:spLocks noGrp="1"/>
          </p:cNvSpPr>
          <p:nvPr>
            <p:ph type="sldNum" sz="quarter" idx="12"/>
            <p:custDataLst>
              <p:tags r:id="rId5"/>
            </p:custDataLst>
          </p:nvPr>
        </p:nvSpPr>
        <p:spPr/>
        <p:txBody>
          <a:bodyPr/>
          <a:lstStyle/>
          <a:p>
            <a:fld id="{5DD3DB80-B894-403A-B48E-6FDC1A72010E}" type="slidenum">
              <a:rPr lang="zh-CN" altLang="en-US" smtClean="0"/>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3" name="标题 1"/>
          <p:cNvSpPr>
            <a:spLocks noGrp="1"/>
          </p:cNvSpPr>
          <p:nvPr userDrawn="1">
            <p:ph type="ctrTitle" hasCustomPrompt="1"/>
            <p:custDataLst>
              <p:tags r:id="rId2"/>
            </p:custDataLst>
          </p:nvPr>
        </p:nvSpPr>
        <p:spPr>
          <a:xfrm>
            <a:off x="673100" y="1141330"/>
            <a:ext cx="10845798" cy="2252464"/>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a:t>Conclusion</a:t>
            </a:r>
            <a:endParaRPr lang="zh-CN" altLang="en-US"/>
          </a:p>
        </p:txBody>
      </p:sp>
      <p:sp>
        <p:nvSpPr>
          <p:cNvPr id="15" name="文本占位符 62"/>
          <p:cNvSpPr>
            <a:spLocks noGrp="1"/>
          </p:cNvSpPr>
          <p:nvPr userDrawn="1">
            <p:ph type="body" sz="quarter" idx="18" hasCustomPrompt="1"/>
            <p:custDataLst>
              <p:tags r:id="rId3"/>
            </p:custDataLst>
          </p:nvPr>
        </p:nvSpPr>
        <p:spPr>
          <a:xfrm>
            <a:off x="673100" y="4078520"/>
            <a:ext cx="10845798"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ct val="0"/>
              </a:spcAft>
              <a:buClrTx/>
              <a:buSzTx/>
            </a:pPr>
            <a:r>
              <a:rPr lang="en-US" altLang="zh-CN"/>
              <a:t>Data</a:t>
            </a:r>
            <a:endParaRPr lang="en-US" altLang="zh-CN"/>
          </a:p>
        </p:txBody>
      </p:sp>
      <p:sp>
        <p:nvSpPr>
          <p:cNvPr id="6" name="文本占位符 13"/>
          <p:cNvSpPr>
            <a:spLocks noGrp="1"/>
          </p:cNvSpPr>
          <p:nvPr>
            <p:ph type="body" sz="quarter" idx="10" hasCustomPrompt="1"/>
            <p:custDataLst>
              <p:tags r:id="rId4"/>
            </p:custDataLst>
          </p:nvPr>
        </p:nvSpPr>
        <p:spPr>
          <a:xfrm>
            <a:off x="673102" y="3782249"/>
            <a:ext cx="10845798"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endParaRPr lang="en-US" altLang="zh-CN"/>
          </a:p>
        </p:txBody>
      </p:sp>
      <p:grpSp>
        <p:nvGrpSpPr>
          <p:cNvPr id="5" name="组合 4"/>
          <p:cNvGrpSpPr/>
          <p:nvPr userDrawn="1">
            <p:custDataLst>
              <p:tags r:id="rId5"/>
            </p:custDataLst>
          </p:nvPr>
        </p:nvGrpSpPr>
        <p:grpSpPr>
          <a:xfrm flipH="1">
            <a:off x="6376736" y="1"/>
            <a:ext cx="5815263" cy="6245105"/>
            <a:chOff x="-29951" y="2905"/>
            <a:chExt cx="6134144" cy="6587556"/>
          </a:xfrm>
        </p:grpSpPr>
        <p:sp>
          <p:nvSpPr>
            <p:cNvPr id="7" name="任意多边形: 形状 232"/>
            <p:cNvSpPr/>
            <p:nvPr userDrawn="1">
              <p:custDataLst>
                <p:tags r:id="rId6"/>
              </p:custDataLst>
            </p:nvPr>
          </p:nvSpPr>
          <p:spPr>
            <a:xfrm flipH="1">
              <a:off x="-29951" y="2905"/>
              <a:ext cx="5587902" cy="4766478"/>
            </a:xfrm>
            <a:custGeom>
              <a:avLst/>
              <a:gdLst>
                <a:gd name="connsiteX0" fmla="*/ 5587902 w 5587902"/>
                <a:gd name="connsiteY0" fmla="*/ 0 h 4766478"/>
                <a:gd name="connsiteX1" fmla="*/ 3437235 w 5587902"/>
                <a:gd name="connsiteY1" fmla="*/ 0 h 4766478"/>
                <a:gd name="connsiteX2" fmla="*/ 3241878 w 5587902"/>
                <a:gd name="connsiteY2" fmla="*/ 68639 h 4766478"/>
                <a:gd name="connsiteX3" fmla="*/ 2267729 w 5587902"/>
                <a:gd name="connsiteY3" fmla="*/ 1016385 h 4766478"/>
                <a:gd name="connsiteX4" fmla="*/ 1317341 w 5587902"/>
                <a:gd name="connsiteY4" fmla="*/ 1887574 h 4766478"/>
                <a:gd name="connsiteX5" fmla="*/ 388073 w 5587902"/>
                <a:gd name="connsiteY5" fmla="*/ 2518528 h 4766478"/>
                <a:gd name="connsiteX6" fmla="*/ 0 w 5587902"/>
                <a:gd name="connsiteY6" fmla="*/ 2840604 h 4766478"/>
                <a:gd name="connsiteX7" fmla="*/ 89759 w 5587902"/>
                <a:gd name="connsiteY7" fmla="*/ 2967322 h 4766478"/>
                <a:gd name="connsiteX8" fmla="*/ 1430861 w 5587902"/>
                <a:gd name="connsiteY8" fmla="*/ 3276196 h 4766478"/>
                <a:gd name="connsiteX9" fmla="*/ 2267729 w 5587902"/>
                <a:gd name="connsiteY9" fmla="*/ 3297316 h 4766478"/>
                <a:gd name="connsiteX10" fmla="*/ 2750844 w 5587902"/>
                <a:gd name="connsiteY10" fmla="*/ 3917710 h 4766478"/>
                <a:gd name="connsiteX11" fmla="*/ 4157945 w 5587902"/>
                <a:gd name="connsiteY11" fmla="*/ 3959949 h 4766478"/>
                <a:gd name="connsiteX12" fmla="*/ 5454019 w 5587902"/>
                <a:gd name="connsiteY12" fmla="*/ 4670951 h 4766478"/>
                <a:gd name="connsiteX13" fmla="*/ 5587902 w 5587902"/>
                <a:gd name="connsiteY13" fmla="*/ 4766478 h 476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7902" h="4766478">
                  <a:moveTo>
                    <a:pt x="5587902" y="0"/>
                  </a:moveTo>
                  <a:lnTo>
                    <a:pt x="3437235" y="0"/>
                  </a:lnTo>
                  <a:cubicBezTo>
                    <a:pt x="3376515" y="26399"/>
                    <a:pt x="3310517" y="50158"/>
                    <a:pt x="3241878" y="68639"/>
                  </a:cubicBezTo>
                  <a:cubicBezTo>
                    <a:pt x="2418209" y="290396"/>
                    <a:pt x="2505326" y="689029"/>
                    <a:pt x="2267729" y="1016385"/>
                  </a:cubicBezTo>
                  <a:cubicBezTo>
                    <a:pt x="2030132" y="1343741"/>
                    <a:pt x="1578699" y="1417660"/>
                    <a:pt x="1317341" y="1887574"/>
                  </a:cubicBezTo>
                  <a:cubicBezTo>
                    <a:pt x="1055986" y="2357488"/>
                    <a:pt x="900227" y="2468367"/>
                    <a:pt x="388073" y="2518528"/>
                  </a:cubicBezTo>
                  <a:cubicBezTo>
                    <a:pt x="76557" y="2550207"/>
                    <a:pt x="0" y="2840604"/>
                    <a:pt x="0" y="2840604"/>
                  </a:cubicBezTo>
                  <a:lnTo>
                    <a:pt x="89759" y="2967322"/>
                  </a:lnTo>
                  <a:cubicBezTo>
                    <a:pt x="760310" y="2737643"/>
                    <a:pt x="884387" y="3297316"/>
                    <a:pt x="1430861" y="3276196"/>
                  </a:cubicBezTo>
                  <a:cubicBezTo>
                    <a:pt x="1731817" y="3265637"/>
                    <a:pt x="2051252" y="3146839"/>
                    <a:pt x="2267729" y="3297316"/>
                  </a:cubicBezTo>
                  <a:cubicBezTo>
                    <a:pt x="2587166" y="3516435"/>
                    <a:pt x="2486848" y="3830589"/>
                    <a:pt x="2750844" y="3917710"/>
                  </a:cubicBezTo>
                  <a:cubicBezTo>
                    <a:pt x="3014841" y="4007468"/>
                    <a:pt x="3635231" y="3872829"/>
                    <a:pt x="4157945" y="3959949"/>
                  </a:cubicBezTo>
                  <a:cubicBezTo>
                    <a:pt x="4518300" y="4020008"/>
                    <a:pt x="4876635" y="4259956"/>
                    <a:pt x="5454019" y="4670951"/>
                  </a:cubicBezTo>
                  <a:lnTo>
                    <a:pt x="5587902" y="4766478"/>
                  </a:lnTo>
                  <a:close/>
                </a:path>
              </a:pathLst>
            </a:custGeom>
            <a:solidFill>
              <a:schemeClr val="accent1"/>
            </a:solidFill>
            <a:ln w="9525" cap="flat">
              <a:noFill/>
              <a:prstDash val="solid"/>
              <a:miter/>
            </a:ln>
          </p:spPr>
          <p:txBody>
            <a:bodyPr rtlCol="0" anchor="ctr"/>
            <a:lstStyle/>
            <a:p>
              <a:endParaRPr lang="zh-CN" altLang="en-US"/>
            </a:p>
          </p:txBody>
        </p:sp>
        <p:sp>
          <p:nvSpPr>
            <p:cNvPr id="8" name="任意多边形: 形状 4194"/>
            <p:cNvSpPr/>
            <p:nvPr userDrawn="1">
              <p:custDataLst>
                <p:tags r:id="rId7"/>
              </p:custDataLst>
            </p:nvPr>
          </p:nvSpPr>
          <p:spPr>
            <a:xfrm flipH="1">
              <a:off x="2920171" y="3424252"/>
              <a:ext cx="791990" cy="950388"/>
            </a:xfrm>
            <a:custGeom>
              <a:avLst/>
              <a:gdLst>
                <a:gd name="connsiteX0" fmla="*/ 62700 w 285750"/>
                <a:gd name="connsiteY0" fmla="*/ 10495 h 342900"/>
                <a:gd name="connsiteX1" fmla="*/ 167475 w 285750"/>
                <a:gd name="connsiteY1" fmla="*/ 107650 h 342900"/>
                <a:gd name="connsiteX2" fmla="*/ 248437 w 285750"/>
                <a:gd name="connsiteY2" fmla="*/ 234332 h 342900"/>
                <a:gd name="connsiteX3" fmla="*/ 255105 w 285750"/>
                <a:gd name="connsiteY3" fmla="*/ 337202 h 342900"/>
                <a:gd name="connsiteX4" fmla="*/ 81750 w 285750"/>
                <a:gd name="connsiteY4" fmla="*/ 254335 h 342900"/>
                <a:gd name="connsiteX5" fmla="*/ 62700 w 285750"/>
                <a:gd name="connsiteY5" fmla="*/ 1049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342900">
                  <a:moveTo>
                    <a:pt x="62700" y="10495"/>
                  </a:moveTo>
                  <a:cubicBezTo>
                    <a:pt x="114135" y="-9508"/>
                    <a:pt x="156045" y="64787"/>
                    <a:pt x="167475" y="107650"/>
                  </a:cubicBezTo>
                  <a:cubicBezTo>
                    <a:pt x="178905" y="150512"/>
                    <a:pt x="196050" y="193375"/>
                    <a:pt x="248437" y="234332"/>
                  </a:cubicBezTo>
                  <a:cubicBezTo>
                    <a:pt x="300825" y="274337"/>
                    <a:pt x="286537" y="327677"/>
                    <a:pt x="255105" y="337202"/>
                  </a:cubicBezTo>
                  <a:cubicBezTo>
                    <a:pt x="223672" y="346727"/>
                    <a:pt x="167475" y="324820"/>
                    <a:pt x="81750" y="254335"/>
                  </a:cubicBezTo>
                  <a:cubicBezTo>
                    <a:pt x="-3975" y="181945"/>
                    <a:pt x="-23025" y="43832"/>
                    <a:pt x="62700" y="10495"/>
                  </a:cubicBezTo>
                  <a:close/>
                </a:path>
              </a:pathLst>
            </a:custGeom>
            <a:solidFill>
              <a:schemeClr val="accent1"/>
            </a:solidFill>
            <a:ln w="9525" cap="flat">
              <a:noFill/>
              <a:prstDash val="solid"/>
              <a:miter/>
            </a:ln>
          </p:spPr>
          <p:txBody>
            <a:bodyPr rtlCol="0" anchor="ctr"/>
            <a:lstStyle/>
            <a:p>
              <a:endParaRPr lang="zh-CN" altLang="en-US"/>
            </a:p>
          </p:txBody>
        </p:sp>
        <p:sp>
          <p:nvSpPr>
            <p:cNvPr id="9" name="任意多边形: 形状 4195"/>
            <p:cNvSpPr/>
            <p:nvPr userDrawn="1">
              <p:custDataLst>
                <p:tags r:id="rId8"/>
              </p:custDataLst>
            </p:nvPr>
          </p:nvSpPr>
          <p:spPr>
            <a:xfrm flipH="1">
              <a:off x="112279" y="4349998"/>
              <a:ext cx="976787" cy="712791"/>
            </a:xfrm>
            <a:custGeom>
              <a:avLst/>
              <a:gdLst>
                <a:gd name="connsiteX0" fmla="*/ 31640 w 352425"/>
                <a:gd name="connsiteY0" fmla="*/ 21291 h 257175"/>
                <a:gd name="connsiteX1" fmla="*/ 166895 w 352425"/>
                <a:gd name="connsiteY1" fmla="*/ 67963 h 257175"/>
                <a:gd name="connsiteX2" fmla="*/ 291673 w 352425"/>
                <a:gd name="connsiteY2" fmla="*/ 150831 h 257175"/>
                <a:gd name="connsiteX3" fmla="*/ 339298 w 352425"/>
                <a:gd name="connsiteY3" fmla="*/ 242271 h 257175"/>
                <a:gd name="connsiteX4" fmla="*/ 146893 w 352425"/>
                <a:gd name="connsiteY4" fmla="*/ 235603 h 257175"/>
                <a:gd name="connsiteX5" fmla="*/ 31640 w 352425"/>
                <a:gd name="connsiteY5" fmla="*/ 2129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257175">
                  <a:moveTo>
                    <a:pt x="31640" y="21291"/>
                  </a:moveTo>
                  <a:cubicBezTo>
                    <a:pt x="70693" y="-17762"/>
                    <a:pt x="139273" y="32721"/>
                    <a:pt x="166895" y="67963"/>
                  </a:cubicBezTo>
                  <a:cubicBezTo>
                    <a:pt x="194518" y="103206"/>
                    <a:pt x="227855" y="134638"/>
                    <a:pt x="291673" y="150831"/>
                  </a:cubicBezTo>
                  <a:cubicBezTo>
                    <a:pt x="355491" y="167023"/>
                    <a:pt x="364063" y="221316"/>
                    <a:pt x="339298" y="242271"/>
                  </a:cubicBezTo>
                  <a:cubicBezTo>
                    <a:pt x="313580" y="263226"/>
                    <a:pt x="254525" y="266083"/>
                    <a:pt x="146893" y="235603"/>
                  </a:cubicBezTo>
                  <a:cubicBezTo>
                    <a:pt x="39260" y="205123"/>
                    <a:pt x="-33130" y="86061"/>
                    <a:pt x="31640" y="21291"/>
                  </a:cubicBezTo>
                  <a:close/>
                </a:path>
              </a:pathLst>
            </a:custGeom>
            <a:solidFill>
              <a:schemeClr val="accent1"/>
            </a:solidFill>
            <a:ln w="9525" cap="flat">
              <a:noFill/>
              <a:prstDash val="solid"/>
              <a:miter/>
            </a:ln>
          </p:spPr>
          <p:txBody>
            <a:bodyPr rtlCol="0" anchor="ctr"/>
            <a:lstStyle/>
            <a:p>
              <a:endParaRPr lang="zh-CN" altLang="en-US"/>
            </a:p>
          </p:txBody>
        </p:sp>
        <p:sp>
          <p:nvSpPr>
            <p:cNvPr id="10" name="任意多边形: 形状 4196"/>
            <p:cNvSpPr/>
            <p:nvPr userDrawn="1">
              <p:custDataLst>
                <p:tags r:id="rId9"/>
              </p:custDataLst>
            </p:nvPr>
          </p:nvSpPr>
          <p:spPr>
            <a:xfrm flipH="1">
              <a:off x="2359633" y="4191209"/>
              <a:ext cx="316797" cy="316797"/>
            </a:xfrm>
            <a:custGeom>
              <a:avLst/>
              <a:gdLst>
                <a:gd name="connsiteX0" fmla="*/ 108109 w 114300"/>
                <a:gd name="connsiteY0" fmla="*/ 57626 h 114300"/>
                <a:gd name="connsiteX1" fmla="*/ 57626 w 114300"/>
                <a:gd name="connsiteY1" fmla="*/ 108109 h 114300"/>
                <a:gd name="connsiteX2" fmla="*/ 7144 w 114300"/>
                <a:gd name="connsiteY2" fmla="*/ 57626 h 114300"/>
                <a:gd name="connsiteX3" fmla="*/ 57626 w 114300"/>
                <a:gd name="connsiteY3" fmla="*/ 7144 h 114300"/>
                <a:gd name="connsiteX4" fmla="*/ 108109 w 114300"/>
                <a:gd name="connsiteY4" fmla="*/ 57626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08109" y="57626"/>
                  </a:moveTo>
                  <a:cubicBezTo>
                    <a:pt x="108109" y="85249"/>
                    <a:pt x="85249" y="108109"/>
                    <a:pt x="57626" y="108109"/>
                  </a:cubicBezTo>
                  <a:cubicBezTo>
                    <a:pt x="30004" y="108109"/>
                    <a:pt x="7144" y="85249"/>
                    <a:pt x="7144" y="57626"/>
                  </a:cubicBezTo>
                  <a:cubicBezTo>
                    <a:pt x="7144" y="30004"/>
                    <a:pt x="30004" y="7144"/>
                    <a:pt x="57626" y="7144"/>
                  </a:cubicBezTo>
                  <a:cubicBezTo>
                    <a:pt x="85249" y="7144"/>
                    <a:pt x="108109" y="29051"/>
                    <a:pt x="108109" y="57626"/>
                  </a:cubicBezTo>
                  <a:close/>
                </a:path>
              </a:pathLst>
            </a:custGeom>
            <a:solidFill>
              <a:schemeClr val="accent1"/>
            </a:solidFill>
            <a:ln w="9525" cap="flat">
              <a:noFill/>
              <a:prstDash val="solid"/>
              <a:miter/>
            </a:ln>
          </p:spPr>
          <p:txBody>
            <a:bodyPr rtlCol="0" anchor="ctr"/>
            <a:lstStyle/>
            <a:p>
              <a:endParaRPr lang="zh-CN" altLang="en-US"/>
            </a:p>
          </p:txBody>
        </p:sp>
        <p:sp>
          <p:nvSpPr>
            <p:cNvPr id="11" name="任意多边形: 形状 4198"/>
            <p:cNvSpPr/>
            <p:nvPr userDrawn="1">
              <p:custDataLst>
                <p:tags r:id="rId10"/>
              </p:custDataLst>
            </p:nvPr>
          </p:nvSpPr>
          <p:spPr>
            <a:xfrm flipH="1">
              <a:off x="2151076" y="4051293"/>
              <a:ext cx="131998" cy="131998"/>
            </a:xfrm>
            <a:custGeom>
              <a:avLst/>
              <a:gdLst>
                <a:gd name="connsiteX0" fmla="*/ 49054 w 47625"/>
                <a:gd name="connsiteY0" fmla="*/ 28099 h 47625"/>
                <a:gd name="connsiteX1" fmla="*/ 28099 w 47625"/>
                <a:gd name="connsiteY1" fmla="*/ 49054 h 47625"/>
                <a:gd name="connsiteX2" fmla="*/ 7144 w 47625"/>
                <a:gd name="connsiteY2" fmla="*/ 28099 h 47625"/>
                <a:gd name="connsiteX3" fmla="*/ 28099 w 47625"/>
                <a:gd name="connsiteY3" fmla="*/ 7144 h 47625"/>
                <a:gd name="connsiteX4" fmla="*/ 49054 w 47625"/>
                <a:gd name="connsiteY4" fmla="*/ 2809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9054" y="28099"/>
                  </a:moveTo>
                  <a:cubicBezTo>
                    <a:pt x="49054" y="39529"/>
                    <a:pt x="39529" y="49054"/>
                    <a:pt x="28099" y="49054"/>
                  </a:cubicBezTo>
                  <a:cubicBezTo>
                    <a:pt x="16669" y="49054"/>
                    <a:pt x="7144" y="39529"/>
                    <a:pt x="7144" y="28099"/>
                  </a:cubicBezTo>
                  <a:cubicBezTo>
                    <a:pt x="7144" y="16669"/>
                    <a:pt x="16669" y="7144"/>
                    <a:pt x="28099" y="7144"/>
                  </a:cubicBezTo>
                  <a:cubicBezTo>
                    <a:pt x="40481" y="7144"/>
                    <a:pt x="49054" y="16669"/>
                    <a:pt x="49054" y="28099"/>
                  </a:cubicBezTo>
                  <a:close/>
                </a:path>
              </a:pathLst>
            </a:custGeom>
            <a:solidFill>
              <a:schemeClr val="accent1"/>
            </a:solidFill>
            <a:ln w="9525" cap="flat">
              <a:noFill/>
              <a:prstDash val="solid"/>
              <a:miter/>
            </a:ln>
          </p:spPr>
          <p:txBody>
            <a:bodyPr rtlCol="0" anchor="ctr"/>
            <a:lstStyle/>
            <a:p>
              <a:endParaRPr lang="zh-CN" altLang="en-US"/>
            </a:p>
          </p:txBody>
        </p:sp>
        <p:sp>
          <p:nvSpPr>
            <p:cNvPr id="12" name="任意多边形: 形状 4199"/>
            <p:cNvSpPr/>
            <p:nvPr userDrawn="1">
              <p:custDataLst>
                <p:tags r:id="rId11"/>
              </p:custDataLst>
            </p:nvPr>
          </p:nvSpPr>
          <p:spPr>
            <a:xfrm flipH="1">
              <a:off x="4353126" y="1619292"/>
              <a:ext cx="659992" cy="712791"/>
            </a:xfrm>
            <a:custGeom>
              <a:avLst/>
              <a:gdLst>
                <a:gd name="connsiteX0" fmla="*/ 97746 w 238125"/>
                <a:gd name="connsiteY0" fmla="*/ 239767 h 257175"/>
                <a:gd name="connsiteX1" fmla="*/ 228238 w 238125"/>
                <a:gd name="connsiteY1" fmla="*/ 90225 h 257175"/>
                <a:gd name="connsiteX2" fmla="*/ 209188 w 238125"/>
                <a:gd name="connsiteY2" fmla="*/ 7357 h 257175"/>
                <a:gd name="connsiteX3" fmla="*/ 144418 w 238125"/>
                <a:gd name="connsiteY3" fmla="*/ 123562 h 257175"/>
                <a:gd name="connsiteX4" fmla="*/ 9163 w 238125"/>
                <a:gd name="connsiteY4" fmla="*/ 204525 h 257175"/>
                <a:gd name="connsiteX5" fmla="*/ 97746 w 238125"/>
                <a:gd name="connsiteY5" fmla="*/ 239767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 h="257175">
                  <a:moveTo>
                    <a:pt x="97746" y="239767"/>
                  </a:moveTo>
                  <a:cubicBezTo>
                    <a:pt x="163468" y="211192"/>
                    <a:pt x="209188" y="151185"/>
                    <a:pt x="228238" y="90225"/>
                  </a:cubicBezTo>
                  <a:cubicBezTo>
                    <a:pt x="247288" y="30217"/>
                    <a:pt x="233001" y="4500"/>
                    <a:pt x="209188" y="7357"/>
                  </a:cubicBezTo>
                  <a:cubicBezTo>
                    <a:pt x="185376" y="10215"/>
                    <a:pt x="187281" y="78795"/>
                    <a:pt x="144418" y="123562"/>
                  </a:cubicBezTo>
                  <a:cubicBezTo>
                    <a:pt x="77743" y="191190"/>
                    <a:pt x="20593" y="164520"/>
                    <a:pt x="9163" y="204525"/>
                  </a:cubicBezTo>
                  <a:cubicBezTo>
                    <a:pt x="-2267" y="244530"/>
                    <a:pt x="35833" y="266437"/>
                    <a:pt x="97746" y="239767"/>
                  </a:cubicBezTo>
                  <a:close/>
                </a:path>
              </a:pathLst>
            </a:custGeom>
            <a:solidFill>
              <a:schemeClr val="accent1"/>
            </a:solidFill>
            <a:ln w="9525" cap="flat">
              <a:noFill/>
              <a:prstDash val="solid"/>
              <a:miter/>
            </a:ln>
          </p:spPr>
          <p:txBody>
            <a:bodyPr rtlCol="0" anchor="ctr"/>
            <a:lstStyle/>
            <a:p>
              <a:endParaRPr lang="zh-CN" altLang="en-US"/>
            </a:p>
          </p:txBody>
        </p:sp>
        <p:sp>
          <p:nvSpPr>
            <p:cNvPr id="14" name="任意多边形: 形状 4200"/>
            <p:cNvSpPr/>
            <p:nvPr userDrawn="1">
              <p:custDataLst>
                <p:tags r:id="rId12"/>
              </p:custDataLst>
            </p:nvPr>
          </p:nvSpPr>
          <p:spPr>
            <a:xfrm flipH="1">
              <a:off x="4157450" y="1427167"/>
              <a:ext cx="184798" cy="18479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solidFill>
              <a:schemeClr val="accent1"/>
            </a:solidFill>
            <a:ln w="9525" cap="flat">
              <a:noFill/>
              <a:prstDash val="solid"/>
              <a:miter/>
            </a:ln>
          </p:spPr>
          <p:txBody>
            <a:bodyPr rtlCol="0" anchor="ctr"/>
            <a:lstStyle/>
            <a:p>
              <a:endParaRPr lang="zh-CN" altLang="en-US"/>
            </a:p>
          </p:txBody>
        </p:sp>
        <p:sp>
          <p:nvSpPr>
            <p:cNvPr id="16" name="任意多边形: 形状 4201"/>
            <p:cNvSpPr/>
            <p:nvPr userDrawn="1">
              <p:custDataLst>
                <p:tags r:id="rId13"/>
              </p:custDataLst>
            </p:nvPr>
          </p:nvSpPr>
          <p:spPr>
            <a:xfrm flipH="1">
              <a:off x="3571377" y="1107730"/>
              <a:ext cx="79199" cy="79199"/>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solidFill>
              <a:schemeClr val="accent1"/>
            </a:solidFill>
            <a:ln w="9525" cap="flat">
              <a:noFill/>
              <a:prstDash val="solid"/>
              <a:miter/>
            </a:ln>
          </p:spPr>
          <p:txBody>
            <a:bodyPr rtlCol="0" anchor="ctr"/>
            <a:lstStyle/>
            <a:p>
              <a:endParaRPr lang="zh-CN" altLang="en-US"/>
            </a:p>
          </p:txBody>
        </p:sp>
        <p:sp>
          <p:nvSpPr>
            <p:cNvPr id="17" name="任意多边形: 形状 4208"/>
            <p:cNvSpPr/>
            <p:nvPr userDrawn="1">
              <p:custDataLst>
                <p:tags r:id="rId14"/>
              </p:custDataLst>
            </p:nvPr>
          </p:nvSpPr>
          <p:spPr>
            <a:xfrm flipH="1">
              <a:off x="3494821" y="2382835"/>
              <a:ext cx="1029587" cy="1029587"/>
            </a:xfrm>
            <a:custGeom>
              <a:avLst/>
              <a:gdLst>
                <a:gd name="connsiteX0" fmla="*/ 365284 w 371475"/>
                <a:gd name="connsiteY0" fmla="*/ 186214 h 371475"/>
                <a:gd name="connsiteX1" fmla="*/ 186214 w 371475"/>
                <a:gd name="connsiteY1" fmla="*/ 365284 h 371475"/>
                <a:gd name="connsiteX2" fmla="*/ 7144 w 371475"/>
                <a:gd name="connsiteY2" fmla="*/ 186214 h 371475"/>
                <a:gd name="connsiteX3" fmla="*/ 186214 w 371475"/>
                <a:gd name="connsiteY3" fmla="*/ 7144 h 371475"/>
                <a:gd name="connsiteX4" fmla="*/ 365284 w 371475"/>
                <a:gd name="connsiteY4" fmla="*/ 186214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5284" y="186214"/>
                  </a:moveTo>
                  <a:cubicBezTo>
                    <a:pt x="365284" y="285111"/>
                    <a:pt x="285111" y="365284"/>
                    <a:pt x="186214" y="365284"/>
                  </a:cubicBezTo>
                  <a:cubicBezTo>
                    <a:pt x="87316" y="365284"/>
                    <a:pt x="7144" y="285111"/>
                    <a:pt x="7144" y="186214"/>
                  </a:cubicBezTo>
                  <a:cubicBezTo>
                    <a:pt x="7144" y="87316"/>
                    <a:pt x="87316" y="7144"/>
                    <a:pt x="186214" y="7144"/>
                  </a:cubicBezTo>
                  <a:cubicBezTo>
                    <a:pt x="285111" y="7144"/>
                    <a:pt x="365284" y="87316"/>
                    <a:pt x="365284" y="186214"/>
                  </a:cubicBezTo>
                  <a:close/>
                </a:path>
              </a:pathLst>
            </a:custGeom>
            <a:solidFill>
              <a:schemeClr val="accent5"/>
            </a:solidFill>
            <a:ln w="9525" cap="flat">
              <a:noFill/>
              <a:prstDash val="solid"/>
              <a:miter/>
            </a:ln>
          </p:spPr>
          <p:txBody>
            <a:bodyPr rtlCol="0" anchor="ctr"/>
            <a:lstStyle/>
            <a:p>
              <a:endParaRPr lang="zh-CN" altLang="en-US"/>
            </a:p>
          </p:txBody>
        </p:sp>
        <p:sp>
          <p:nvSpPr>
            <p:cNvPr id="18" name="任意多边形: 形状 4209"/>
            <p:cNvSpPr/>
            <p:nvPr userDrawn="1">
              <p:custDataLst>
                <p:tags r:id="rId15"/>
              </p:custDataLst>
            </p:nvPr>
          </p:nvSpPr>
          <p:spPr>
            <a:xfrm flipH="1">
              <a:off x="3345302" y="2221706"/>
              <a:ext cx="1293583" cy="1293583"/>
            </a:xfrm>
            <a:custGeom>
              <a:avLst/>
              <a:gdLst>
                <a:gd name="connsiteX0" fmla="*/ 311983 w 466725"/>
                <a:gd name="connsiteY0" fmla="*/ 85530 h 466725"/>
                <a:gd name="connsiteX1" fmla="*/ 386568 w 466725"/>
                <a:gd name="connsiteY1" fmla="*/ 311983 h 466725"/>
                <a:gd name="connsiteX2" fmla="*/ 160115 w 466725"/>
                <a:gd name="connsiteY2" fmla="*/ 386568 h 466725"/>
                <a:gd name="connsiteX3" fmla="*/ 85530 w 466725"/>
                <a:gd name="connsiteY3" fmla="*/ 160115 h 466725"/>
                <a:gd name="connsiteX4" fmla="*/ 311983 w 466725"/>
                <a:gd name="connsiteY4" fmla="*/ 8553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 h="466725">
                  <a:moveTo>
                    <a:pt x="311983" y="85530"/>
                  </a:moveTo>
                  <a:cubicBezTo>
                    <a:pt x="395113" y="127467"/>
                    <a:pt x="428506" y="228853"/>
                    <a:pt x="386568" y="311983"/>
                  </a:cubicBezTo>
                  <a:cubicBezTo>
                    <a:pt x="344631" y="395113"/>
                    <a:pt x="243244" y="428506"/>
                    <a:pt x="160115" y="386568"/>
                  </a:cubicBezTo>
                  <a:cubicBezTo>
                    <a:pt x="76985" y="344631"/>
                    <a:pt x="43592" y="243244"/>
                    <a:pt x="85530" y="160115"/>
                  </a:cubicBezTo>
                  <a:cubicBezTo>
                    <a:pt x="127467" y="76985"/>
                    <a:pt x="228853" y="43592"/>
                    <a:pt x="311983" y="85530"/>
                  </a:cubicBezTo>
                  <a:close/>
                </a:path>
              </a:pathLst>
            </a:custGeom>
            <a:solidFill>
              <a:schemeClr val="accent5"/>
            </a:solidFill>
            <a:ln w="9525" cap="flat">
              <a:noFill/>
              <a:prstDash val="solid"/>
              <a:miter/>
            </a:ln>
          </p:spPr>
          <p:txBody>
            <a:bodyPr rtlCol="0" anchor="ctr"/>
            <a:lstStyle/>
            <a:p>
              <a:endParaRPr lang="zh-CN" altLang="en-US"/>
            </a:p>
          </p:txBody>
        </p:sp>
        <p:sp>
          <p:nvSpPr>
            <p:cNvPr id="19" name="任意多边形: 形状 4211"/>
            <p:cNvSpPr/>
            <p:nvPr userDrawn="1">
              <p:custDataLst>
                <p:tags r:id="rId16"/>
              </p:custDataLst>
            </p:nvPr>
          </p:nvSpPr>
          <p:spPr>
            <a:xfrm flipH="1">
              <a:off x="3545623" y="2677981"/>
              <a:ext cx="369595" cy="422395"/>
            </a:xfrm>
            <a:custGeom>
              <a:avLst/>
              <a:gdLst>
                <a:gd name="connsiteX0" fmla="*/ 126439 w 133350"/>
                <a:gd name="connsiteY0" fmla="*/ 84487 h 152400"/>
                <a:gd name="connsiteX1" fmla="*/ 60716 w 133350"/>
                <a:gd name="connsiteY1" fmla="*/ 151162 h 152400"/>
                <a:gd name="connsiteX2" fmla="*/ 7376 w 133350"/>
                <a:gd name="connsiteY2" fmla="*/ 74010 h 152400"/>
                <a:gd name="connsiteX3" fmla="*/ 73099 w 133350"/>
                <a:gd name="connsiteY3" fmla="*/ 7335 h 152400"/>
                <a:gd name="connsiteX4" fmla="*/ 126439 w 133350"/>
                <a:gd name="connsiteY4" fmla="*/ 84487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52400">
                  <a:moveTo>
                    <a:pt x="126439" y="84487"/>
                  </a:moveTo>
                  <a:cubicBezTo>
                    <a:pt x="123581" y="124492"/>
                    <a:pt x="94054" y="154020"/>
                    <a:pt x="60716" y="151162"/>
                  </a:cubicBezTo>
                  <a:cubicBezTo>
                    <a:pt x="28331" y="148305"/>
                    <a:pt x="4519" y="114015"/>
                    <a:pt x="7376" y="74010"/>
                  </a:cubicBezTo>
                  <a:cubicBezTo>
                    <a:pt x="10234" y="34005"/>
                    <a:pt x="39761" y="4477"/>
                    <a:pt x="73099" y="7335"/>
                  </a:cubicBezTo>
                  <a:cubicBezTo>
                    <a:pt x="105484" y="10192"/>
                    <a:pt x="129296" y="44482"/>
                    <a:pt x="126439" y="84487"/>
                  </a:cubicBezTo>
                  <a:close/>
                </a:path>
              </a:pathLst>
            </a:custGeom>
            <a:solidFill>
              <a:schemeClr val="accent5"/>
            </a:solidFill>
            <a:ln w="9525" cap="flat">
              <a:noFill/>
              <a:prstDash val="solid"/>
              <a:miter/>
            </a:ln>
          </p:spPr>
          <p:txBody>
            <a:bodyPr rtlCol="0" anchor="ctr"/>
            <a:lstStyle/>
            <a:p>
              <a:endParaRPr lang="zh-CN" altLang="en-US"/>
            </a:p>
          </p:txBody>
        </p:sp>
        <p:sp>
          <p:nvSpPr>
            <p:cNvPr id="20" name="任意多边形: 形状 4213"/>
            <p:cNvSpPr/>
            <p:nvPr userDrawn="1">
              <p:custDataLst>
                <p:tags r:id="rId17"/>
              </p:custDataLst>
            </p:nvPr>
          </p:nvSpPr>
          <p:spPr>
            <a:xfrm flipH="1">
              <a:off x="3692703" y="2515497"/>
              <a:ext cx="158398" cy="158398"/>
            </a:xfrm>
            <a:custGeom>
              <a:avLst/>
              <a:gdLst>
                <a:gd name="connsiteX0" fmla="*/ 44250 w 57150"/>
                <a:gd name="connsiteY0" fmla="*/ 15476 h 57150"/>
                <a:gd name="connsiteX1" fmla="*/ 55680 w 57150"/>
                <a:gd name="connsiteY1" fmla="*/ 47861 h 57150"/>
                <a:gd name="connsiteX2" fmla="*/ 21390 w 57150"/>
                <a:gd name="connsiteY2" fmla="*/ 45003 h 57150"/>
                <a:gd name="connsiteX3" fmla="*/ 9960 w 57150"/>
                <a:gd name="connsiteY3" fmla="*/ 12618 h 57150"/>
                <a:gd name="connsiteX4" fmla="*/ 44250 w 57150"/>
                <a:gd name="connsiteY4" fmla="*/ 1547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44250" y="15476"/>
                  </a:moveTo>
                  <a:cubicBezTo>
                    <a:pt x="56632" y="25001"/>
                    <a:pt x="62347" y="39288"/>
                    <a:pt x="55680" y="47861"/>
                  </a:cubicBezTo>
                  <a:cubicBezTo>
                    <a:pt x="49965" y="55481"/>
                    <a:pt x="34725" y="54528"/>
                    <a:pt x="21390" y="45003"/>
                  </a:cubicBezTo>
                  <a:cubicBezTo>
                    <a:pt x="9007" y="35478"/>
                    <a:pt x="3292" y="21191"/>
                    <a:pt x="9960" y="12618"/>
                  </a:cubicBezTo>
                  <a:cubicBezTo>
                    <a:pt x="16627" y="4046"/>
                    <a:pt x="31867" y="5951"/>
                    <a:pt x="44250" y="15476"/>
                  </a:cubicBezTo>
                  <a:close/>
                </a:path>
              </a:pathLst>
            </a:custGeom>
            <a:solidFill>
              <a:schemeClr val="accent5"/>
            </a:solidFill>
            <a:ln w="9525" cap="flat">
              <a:noFill/>
              <a:prstDash val="solid"/>
              <a:miter/>
            </a:ln>
          </p:spPr>
          <p:txBody>
            <a:bodyPr rtlCol="0" anchor="ctr"/>
            <a:lstStyle/>
            <a:p>
              <a:endParaRPr lang="zh-CN" altLang="en-US"/>
            </a:p>
          </p:txBody>
        </p:sp>
        <p:sp>
          <p:nvSpPr>
            <p:cNvPr id="21" name="任意多边形: 形状 4215"/>
            <p:cNvSpPr/>
            <p:nvPr userDrawn="1">
              <p:custDataLst>
                <p:tags r:id="rId18"/>
              </p:custDataLst>
            </p:nvPr>
          </p:nvSpPr>
          <p:spPr>
            <a:xfrm flipH="1">
              <a:off x="4040062" y="2503300"/>
              <a:ext cx="158398" cy="131998"/>
            </a:xfrm>
            <a:custGeom>
              <a:avLst/>
              <a:gdLst>
                <a:gd name="connsiteX0" fmla="*/ 57182 w 57150"/>
                <a:gd name="connsiteY0" fmla="*/ 19877 h 47625"/>
                <a:gd name="connsiteX1" fmla="*/ 37180 w 57150"/>
                <a:gd name="connsiteY1" fmla="*/ 43690 h 47625"/>
                <a:gd name="connsiteX2" fmla="*/ 7652 w 57150"/>
                <a:gd name="connsiteY2" fmla="*/ 32259 h 47625"/>
                <a:gd name="connsiteX3" fmla="*/ 27655 w 57150"/>
                <a:gd name="connsiteY3" fmla="*/ 8447 h 47625"/>
                <a:gd name="connsiteX4" fmla="*/ 57182 w 57150"/>
                <a:gd name="connsiteY4" fmla="*/ 19877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47625">
                  <a:moveTo>
                    <a:pt x="57182" y="19877"/>
                  </a:moveTo>
                  <a:cubicBezTo>
                    <a:pt x="60040" y="29402"/>
                    <a:pt x="50515" y="40832"/>
                    <a:pt x="37180" y="43690"/>
                  </a:cubicBezTo>
                  <a:cubicBezTo>
                    <a:pt x="23845" y="47499"/>
                    <a:pt x="10510" y="41785"/>
                    <a:pt x="7652" y="32259"/>
                  </a:cubicBezTo>
                  <a:cubicBezTo>
                    <a:pt x="4795" y="22734"/>
                    <a:pt x="14320" y="11305"/>
                    <a:pt x="27655" y="8447"/>
                  </a:cubicBezTo>
                  <a:cubicBezTo>
                    <a:pt x="41942" y="4637"/>
                    <a:pt x="54325" y="9399"/>
                    <a:pt x="57182" y="19877"/>
                  </a:cubicBezTo>
                  <a:close/>
                </a:path>
              </a:pathLst>
            </a:custGeom>
            <a:solidFill>
              <a:schemeClr val="accent5"/>
            </a:solidFill>
            <a:ln w="9525" cap="flat">
              <a:noFill/>
              <a:prstDash val="solid"/>
              <a:miter/>
            </a:ln>
          </p:spPr>
          <p:txBody>
            <a:bodyPr rtlCol="0" anchor="ctr"/>
            <a:lstStyle/>
            <a:p>
              <a:endParaRPr lang="zh-CN" altLang="en-US"/>
            </a:p>
          </p:txBody>
        </p:sp>
        <p:sp>
          <p:nvSpPr>
            <p:cNvPr id="22" name="任意多边形: 形状 4217"/>
            <p:cNvSpPr/>
            <p:nvPr userDrawn="1">
              <p:custDataLst>
                <p:tags r:id="rId19"/>
              </p:custDataLst>
            </p:nvPr>
          </p:nvSpPr>
          <p:spPr>
            <a:xfrm flipH="1">
              <a:off x="3870199" y="2582153"/>
              <a:ext cx="79199" cy="52799"/>
            </a:xfrm>
            <a:custGeom>
              <a:avLst/>
              <a:gdLst>
                <a:gd name="connsiteX0" fmla="*/ 17804 w 28575"/>
                <a:gd name="connsiteY0" fmla="*/ 8572 h 19050"/>
                <a:gd name="connsiteX1" fmla="*/ 24471 w 28575"/>
                <a:gd name="connsiteY1" fmla="*/ 16193 h 19050"/>
                <a:gd name="connsiteX2" fmla="*/ 13994 w 28575"/>
                <a:gd name="connsiteY2" fmla="*/ 16193 h 19050"/>
                <a:gd name="connsiteX3" fmla="*/ 7326 w 28575"/>
                <a:gd name="connsiteY3" fmla="*/ 8572 h 19050"/>
                <a:gd name="connsiteX4" fmla="*/ 17804 w 28575"/>
                <a:gd name="connsiteY4" fmla="*/ 8572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9050">
                  <a:moveTo>
                    <a:pt x="17804" y="8572"/>
                  </a:moveTo>
                  <a:cubicBezTo>
                    <a:pt x="22566" y="10478"/>
                    <a:pt x="25424" y="14287"/>
                    <a:pt x="24471" y="16193"/>
                  </a:cubicBezTo>
                  <a:cubicBezTo>
                    <a:pt x="23519" y="18097"/>
                    <a:pt x="18756" y="19050"/>
                    <a:pt x="13994" y="16193"/>
                  </a:cubicBezTo>
                  <a:cubicBezTo>
                    <a:pt x="9231" y="14287"/>
                    <a:pt x="6374" y="10478"/>
                    <a:pt x="7326" y="8572"/>
                  </a:cubicBezTo>
                  <a:cubicBezTo>
                    <a:pt x="8279" y="6668"/>
                    <a:pt x="13041" y="6668"/>
                    <a:pt x="17804" y="8572"/>
                  </a:cubicBezTo>
                  <a:close/>
                </a:path>
              </a:pathLst>
            </a:custGeom>
            <a:solidFill>
              <a:schemeClr val="accent5"/>
            </a:solidFill>
            <a:ln w="9525" cap="flat">
              <a:noFill/>
              <a:prstDash val="solid"/>
              <a:miter/>
            </a:ln>
          </p:spPr>
          <p:txBody>
            <a:bodyPr rtlCol="0" anchor="ctr"/>
            <a:lstStyle/>
            <a:p>
              <a:endParaRPr lang="zh-CN" altLang="en-US"/>
            </a:p>
          </p:txBody>
        </p:sp>
        <p:sp>
          <p:nvSpPr>
            <p:cNvPr id="23" name="任意多边形: 形状 4218"/>
            <p:cNvSpPr/>
            <p:nvPr userDrawn="1">
              <p:custDataLst>
                <p:tags r:id="rId20"/>
              </p:custDataLst>
            </p:nvPr>
          </p:nvSpPr>
          <p:spPr>
            <a:xfrm flipH="1">
              <a:off x="3714889" y="3132585"/>
              <a:ext cx="79199" cy="79199"/>
            </a:xfrm>
            <a:custGeom>
              <a:avLst/>
              <a:gdLst>
                <a:gd name="connsiteX0" fmla="*/ 11297 w 28575"/>
                <a:gd name="connsiteY0" fmla="*/ 10954 h 28575"/>
                <a:gd name="connsiteX1" fmla="*/ 20822 w 28575"/>
                <a:gd name="connsiteY1" fmla="*/ 8096 h 28575"/>
                <a:gd name="connsiteX2" fmla="*/ 17012 w 28575"/>
                <a:gd name="connsiteY2" fmla="*/ 17621 h 28575"/>
                <a:gd name="connsiteX3" fmla="*/ 7487 w 28575"/>
                <a:gd name="connsiteY3" fmla="*/ 20479 h 28575"/>
                <a:gd name="connsiteX4" fmla="*/ 11297 w 28575"/>
                <a:gd name="connsiteY4" fmla="*/ 1095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1297" y="10954"/>
                  </a:moveTo>
                  <a:cubicBezTo>
                    <a:pt x="15107" y="7144"/>
                    <a:pt x="19870" y="6191"/>
                    <a:pt x="20822" y="8096"/>
                  </a:cubicBezTo>
                  <a:cubicBezTo>
                    <a:pt x="22727" y="10001"/>
                    <a:pt x="20822" y="13811"/>
                    <a:pt x="17012" y="17621"/>
                  </a:cubicBezTo>
                  <a:cubicBezTo>
                    <a:pt x="13202" y="21431"/>
                    <a:pt x="8440" y="22384"/>
                    <a:pt x="7487" y="20479"/>
                  </a:cubicBezTo>
                  <a:cubicBezTo>
                    <a:pt x="6535" y="19526"/>
                    <a:pt x="7487" y="14764"/>
                    <a:pt x="11297" y="10954"/>
                  </a:cubicBezTo>
                  <a:close/>
                </a:path>
              </a:pathLst>
            </a:custGeom>
            <a:solidFill>
              <a:schemeClr val="accent5"/>
            </a:solidFill>
            <a:ln w="9525" cap="flat">
              <a:noFill/>
              <a:prstDash val="solid"/>
              <a:miter/>
            </a:ln>
          </p:spPr>
          <p:txBody>
            <a:bodyPr rtlCol="0" anchor="ctr"/>
            <a:lstStyle/>
            <a:p>
              <a:endParaRPr lang="zh-CN" altLang="en-US"/>
            </a:p>
          </p:txBody>
        </p:sp>
        <p:sp>
          <p:nvSpPr>
            <p:cNvPr id="24" name="任意多边形: 形状 4219"/>
            <p:cNvSpPr/>
            <p:nvPr userDrawn="1">
              <p:custDataLst>
                <p:tags r:id="rId21"/>
              </p:custDataLst>
            </p:nvPr>
          </p:nvSpPr>
          <p:spPr>
            <a:xfrm flipH="1">
              <a:off x="4277752" y="2651375"/>
              <a:ext cx="105599" cy="158398"/>
            </a:xfrm>
            <a:custGeom>
              <a:avLst/>
              <a:gdLst>
                <a:gd name="connsiteX0" fmla="*/ 36261 w 38100"/>
                <a:gd name="connsiteY0" fmla="*/ 34079 h 57150"/>
                <a:gd name="connsiteX1" fmla="*/ 16258 w 38100"/>
                <a:gd name="connsiteY1" fmla="*/ 53129 h 57150"/>
                <a:gd name="connsiteX2" fmla="*/ 8638 w 38100"/>
                <a:gd name="connsiteY2" fmla="*/ 26459 h 57150"/>
                <a:gd name="connsiteX3" fmla="*/ 28641 w 38100"/>
                <a:gd name="connsiteY3" fmla="*/ 7409 h 57150"/>
                <a:gd name="connsiteX4" fmla="*/ 36261 w 38100"/>
                <a:gd name="connsiteY4" fmla="*/ 3407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57150">
                  <a:moveTo>
                    <a:pt x="36261" y="34079"/>
                  </a:moveTo>
                  <a:cubicBezTo>
                    <a:pt x="33403" y="46461"/>
                    <a:pt x="23878" y="55034"/>
                    <a:pt x="16258" y="53129"/>
                  </a:cubicBezTo>
                  <a:cubicBezTo>
                    <a:pt x="8638" y="51224"/>
                    <a:pt x="4828" y="39794"/>
                    <a:pt x="8638" y="26459"/>
                  </a:cubicBezTo>
                  <a:cubicBezTo>
                    <a:pt x="11496" y="14076"/>
                    <a:pt x="21021" y="5504"/>
                    <a:pt x="28641" y="7409"/>
                  </a:cubicBezTo>
                  <a:cubicBezTo>
                    <a:pt x="35308" y="10266"/>
                    <a:pt x="39118" y="21696"/>
                    <a:pt x="36261" y="34079"/>
                  </a:cubicBezTo>
                  <a:close/>
                </a:path>
              </a:pathLst>
            </a:custGeom>
            <a:solidFill>
              <a:schemeClr val="accent5"/>
            </a:solidFill>
            <a:ln w="9525" cap="flat">
              <a:noFill/>
              <a:prstDash val="solid"/>
              <a:miter/>
            </a:ln>
          </p:spPr>
          <p:txBody>
            <a:bodyPr rtlCol="0" anchor="ctr"/>
            <a:lstStyle/>
            <a:p>
              <a:endParaRPr lang="zh-CN" altLang="en-US"/>
            </a:p>
          </p:txBody>
        </p:sp>
        <p:sp>
          <p:nvSpPr>
            <p:cNvPr id="25" name="任意多边形: 形状 4220"/>
            <p:cNvSpPr/>
            <p:nvPr userDrawn="1">
              <p:custDataLst>
                <p:tags r:id="rId22"/>
              </p:custDataLst>
            </p:nvPr>
          </p:nvSpPr>
          <p:spPr>
            <a:xfrm flipH="1">
              <a:off x="3055197" y="2528348"/>
              <a:ext cx="1927175" cy="712791"/>
            </a:xfrm>
            <a:custGeom>
              <a:avLst/>
              <a:gdLst>
                <a:gd name="connsiteX0" fmla="*/ 498133 w 695325"/>
                <a:gd name="connsiteY0" fmla="*/ 28937 h 257175"/>
                <a:gd name="connsiteX1" fmla="*/ 509563 w 695325"/>
                <a:gd name="connsiteY1" fmla="*/ 47035 h 257175"/>
                <a:gd name="connsiteX2" fmla="*/ 635293 w 695325"/>
                <a:gd name="connsiteY2" fmla="*/ 39415 h 257175"/>
                <a:gd name="connsiteX3" fmla="*/ 362878 w 695325"/>
                <a:gd name="connsiteY3" fmla="*/ 165145 h 257175"/>
                <a:gd name="connsiteX4" fmla="*/ 67603 w 695325"/>
                <a:gd name="connsiteY4" fmla="*/ 218485 h 257175"/>
                <a:gd name="connsiteX5" fmla="*/ 175236 w 695325"/>
                <a:gd name="connsiteY5" fmla="*/ 152762 h 257175"/>
                <a:gd name="connsiteX6" fmla="*/ 174283 w 695325"/>
                <a:gd name="connsiteY6" fmla="*/ 131807 h 257175"/>
                <a:gd name="connsiteX7" fmla="*/ 7596 w 695325"/>
                <a:gd name="connsiteY7" fmla="*/ 237535 h 257175"/>
                <a:gd name="connsiteX8" fmla="*/ 369546 w 695325"/>
                <a:gd name="connsiteY8" fmla="*/ 184195 h 257175"/>
                <a:gd name="connsiteX9" fmla="*/ 697206 w 695325"/>
                <a:gd name="connsiteY9" fmla="*/ 20365 h 257175"/>
                <a:gd name="connsiteX10" fmla="*/ 498133 w 695325"/>
                <a:gd name="connsiteY10" fmla="*/ 28937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5325" h="257175">
                  <a:moveTo>
                    <a:pt x="498133" y="28937"/>
                  </a:moveTo>
                  <a:cubicBezTo>
                    <a:pt x="501943" y="34652"/>
                    <a:pt x="505753" y="40367"/>
                    <a:pt x="509563" y="47035"/>
                  </a:cubicBezTo>
                  <a:cubicBezTo>
                    <a:pt x="581953" y="31795"/>
                    <a:pt x="631483" y="27985"/>
                    <a:pt x="635293" y="39415"/>
                  </a:cubicBezTo>
                  <a:cubicBezTo>
                    <a:pt x="641961" y="59417"/>
                    <a:pt x="519088" y="115615"/>
                    <a:pt x="362878" y="165145"/>
                  </a:cubicBezTo>
                  <a:cubicBezTo>
                    <a:pt x="205716" y="214675"/>
                    <a:pt x="73318" y="238487"/>
                    <a:pt x="67603" y="218485"/>
                  </a:cubicBezTo>
                  <a:cubicBezTo>
                    <a:pt x="63793" y="206102"/>
                    <a:pt x="106656" y="181337"/>
                    <a:pt x="175236" y="152762"/>
                  </a:cubicBezTo>
                  <a:cubicBezTo>
                    <a:pt x="174283" y="146095"/>
                    <a:pt x="174283" y="138475"/>
                    <a:pt x="174283" y="131807"/>
                  </a:cubicBezTo>
                  <a:cubicBezTo>
                    <a:pt x="68556" y="175622"/>
                    <a:pt x="928" y="216580"/>
                    <a:pt x="7596" y="237535"/>
                  </a:cubicBezTo>
                  <a:cubicBezTo>
                    <a:pt x="17121" y="268015"/>
                    <a:pt x="179046" y="244202"/>
                    <a:pt x="369546" y="184195"/>
                  </a:cubicBezTo>
                  <a:cubicBezTo>
                    <a:pt x="560046" y="124187"/>
                    <a:pt x="706731" y="50845"/>
                    <a:pt x="697206" y="20365"/>
                  </a:cubicBezTo>
                  <a:cubicBezTo>
                    <a:pt x="688633" y="-590"/>
                    <a:pt x="608623" y="4172"/>
                    <a:pt x="498133" y="28937"/>
                  </a:cubicBez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26" name="任意多边形: 形状 4221"/>
            <p:cNvSpPr/>
            <p:nvPr userDrawn="1">
              <p:custDataLst>
                <p:tags r:id="rId23"/>
              </p:custDataLst>
            </p:nvPr>
          </p:nvSpPr>
          <p:spPr>
            <a:xfrm flipH="1">
              <a:off x="4335001" y="2868587"/>
              <a:ext cx="52799" cy="79199"/>
            </a:xfrm>
            <a:custGeom>
              <a:avLst/>
              <a:gdLst>
                <a:gd name="connsiteX0" fmla="*/ 18817 w 19050"/>
                <a:gd name="connsiteY0" fmla="*/ 13811 h 28575"/>
                <a:gd name="connsiteX1" fmla="*/ 14054 w 19050"/>
                <a:gd name="connsiteY1" fmla="*/ 22384 h 28575"/>
                <a:gd name="connsiteX2" fmla="*/ 7386 w 19050"/>
                <a:gd name="connsiteY2" fmla="*/ 15716 h 28575"/>
                <a:gd name="connsiteX3" fmla="*/ 12149 w 19050"/>
                <a:gd name="connsiteY3" fmla="*/ 7144 h 28575"/>
                <a:gd name="connsiteX4" fmla="*/ 18817 w 19050"/>
                <a:gd name="connsiteY4" fmla="*/ 138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28575">
                  <a:moveTo>
                    <a:pt x="18817" y="13811"/>
                  </a:moveTo>
                  <a:cubicBezTo>
                    <a:pt x="19769" y="17621"/>
                    <a:pt x="17864" y="21431"/>
                    <a:pt x="14054" y="22384"/>
                  </a:cubicBezTo>
                  <a:cubicBezTo>
                    <a:pt x="11196" y="22384"/>
                    <a:pt x="8339" y="19526"/>
                    <a:pt x="7386" y="15716"/>
                  </a:cubicBezTo>
                  <a:cubicBezTo>
                    <a:pt x="6434" y="11906"/>
                    <a:pt x="8339" y="8096"/>
                    <a:pt x="12149" y="7144"/>
                  </a:cubicBezTo>
                  <a:cubicBezTo>
                    <a:pt x="15959" y="7144"/>
                    <a:pt x="18817" y="10001"/>
                    <a:pt x="18817" y="13811"/>
                  </a:cubicBezTo>
                  <a:close/>
                </a:path>
              </a:pathLst>
            </a:custGeom>
            <a:solidFill>
              <a:schemeClr val="accent5"/>
            </a:solidFill>
            <a:ln w="9525" cap="flat">
              <a:noFill/>
              <a:prstDash val="solid"/>
              <a:miter/>
            </a:ln>
          </p:spPr>
          <p:txBody>
            <a:bodyPr rtlCol="0" anchor="ctr"/>
            <a:lstStyle/>
            <a:p>
              <a:endParaRPr lang="zh-CN" altLang="en-US"/>
            </a:p>
          </p:txBody>
        </p:sp>
        <p:sp>
          <p:nvSpPr>
            <p:cNvPr id="27" name="任意多边形: 形状 4222"/>
            <p:cNvSpPr/>
            <p:nvPr userDrawn="1">
              <p:custDataLst>
                <p:tags r:id="rId24"/>
              </p:custDataLst>
            </p:nvPr>
          </p:nvSpPr>
          <p:spPr>
            <a:xfrm flipH="1">
              <a:off x="2507471" y="3230263"/>
              <a:ext cx="316797" cy="316797"/>
            </a:xfrm>
            <a:custGeom>
              <a:avLst/>
              <a:gdLst>
                <a:gd name="connsiteX0" fmla="*/ 79534 w 114300"/>
                <a:gd name="connsiteY0" fmla="*/ 49054 h 114300"/>
                <a:gd name="connsiteX1" fmla="*/ 60484 w 114300"/>
                <a:gd name="connsiteY1" fmla="*/ 37624 h 114300"/>
                <a:gd name="connsiteX2" fmla="*/ 47149 w 114300"/>
                <a:gd name="connsiteY2" fmla="*/ 7144 h 114300"/>
                <a:gd name="connsiteX3" fmla="*/ 49054 w 114300"/>
                <a:gd name="connsiteY3" fmla="*/ 40481 h 114300"/>
                <a:gd name="connsiteX4" fmla="*/ 37624 w 114300"/>
                <a:gd name="connsiteY4" fmla="*/ 59531 h 114300"/>
                <a:gd name="connsiteX5" fmla="*/ 7144 w 114300"/>
                <a:gd name="connsiteY5" fmla="*/ 72866 h 114300"/>
                <a:gd name="connsiteX6" fmla="*/ 40481 w 114300"/>
                <a:gd name="connsiteY6" fmla="*/ 70961 h 114300"/>
                <a:gd name="connsiteX7" fmla="*/ 59531 w 114300"/>
                <a:gd name="connsiteY7" fmla="*/ 82391 h 114300"/>
                <a:gd name="connsiteX8" fmla="*/ 72866 w 114300"/>
                <a:gd name="connsiteY8" fmla="*/ 112871 h 114300"/>
                <a:gd name="connsiteX9" fmla="*/ 70961 w 114300"/>
                <a:gd name="connsiteY9" fmla="*/ 79534 h 114300"/>
                <a:gd name="connsiteX10" fmla="*/ 82391 w 114300"/>
                <a:gd name="connsiteY10" fmla="*/ 60484 h 114300"/>
                <a:gd name="connsiteX11" fmla="*/ 112871 w 114300"/>
                <a:gd name="connsiteY11" fmla="*/ 47149 h 114300"/>
                <a:gd name="connsiteX12" fmla="*/ 79534 w 114300"/>
                <a:gd name="connsiteY12" fmla="*/ 4905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00" h="114300">
                  <a:moveTo>
                    <a:pt x="79534" y="49054"/>
                  </a:moveTo>
                  <a:cubicBezTo>
                    <a:pt x="70961" y="49054"/>
                    <a:pt x="63341" y="45244"/>
                    <a:pt x="60484" y="37624"/>
                  </a:cubicBezTo>
                  <a:lnTo>
                    <a:pt x="47149" y="7144"/>
                  </a:lnTo>
                  <a:lnTo>
                    <a:pt x="49054" y="40481"/>
                  </a:lnTo>
                  <a:cubicBezTo>
                    <a:pt x="49054" y="49054"/>
                    <a:pt x="45244" y="56674"/>
                    <a:pt x="37624" y="59531"/>
                  </a:cubicBezTo>
                  <a:lnTo>
                    <a:pt x="7144" y="72866"/>
                  </a:lnTo>
                  <a:lnTo>
                    <a:pt x="40481" y="70961"/>
                  </a:lnTo>
                  <a:cubicBezTo>
                    <a:pt x="49054" y="70961"/>
                    <a:pt x="56674" y="74771"/>
                    <a:pt x="59531" y="82391"/>
                  </a:cubicBezTo>
                  <a:lnTo>
                    <a:pt x="72866" y="112871"/>
                  </a:lnTo>
                  <a:lnTo>
                    <a:pt x="70961" y="79534"/>
                  </a:lnTo>
                  <a:cubicBezTo>
                    <a:pt x="70961" y="70961"/>
                    <a:pt x="74771" y="63341"/>
                    <a:pt x="82391" y="60484"/>
                  </a:cubicBezTo>
                  <a:lnTo>
                    <a:pt x="112871" y="47149"/>
                  </a:lnTo>
                  <a:lnTo>
                    <a:pt x="79534" y="49054"/>
                  </a:lnTo>
                  <a:close/>
                </a:path>
              </a:pathLst>
            </a:custGeom>
            <a:solidFill>
              <a:schemeClr val="bg1"/>
            </a:solidFill>
            <a:ln w="9525" cap="flat">
              <a:noFill/>
              <a:prstDash val="solid"/>
              <a:miter/>
            </a:ln>
          </p:spPr>
          <p:txBody>
            <a:bodyPr rtlCol="0" anchor="ctr"/>
            <a:lstStyle/>
            <a:p>
              <a:endParaRPr lang="zh-CN" altLang="en-US"/>
            </a:p>
          </p:txBody>
        </p:sp>
        <p:sp>
          <p:nvSpPr>
            <p:cNvPr id="28" name="任意多边形: 形状 9823"/>
            <p:cNvSpPr/>
            <p:nvPr userDrawn="1">
              <p:custDataLst>
                <p:tags r:id="rId25"/>
              </p:custDataLst>
            </p:nvPr>
          </p:nvSpPr>
          <p:spPr>
            <a:xfrm flipH="1">
              <a:off x="902374" y="3320020"/>
              <a:ext cx="395995" cy="395995"/>
            </a:xfrm>
            <a:custGeom>
              <a:avLst/>
              <a:gdLst>
                <a:gd name="connsiteX0" fmla="*/ 100489 w 142875"/>
                <a:gd name="connsiteY0" fmla="*/ 70009 h 142875"/>
                <a:gd name="connsiteX1" fmla="*/ 84296 w 142875"/>
                <a:gd name="connsiteY1" fmla="*/ 48101 h 142875"/>
                <a:gd name="connsiteX2" fmla="*/ 83344 w 142875"/>
                <a:gd name="connsiteY2" fmla="*/ 7144 h 142875"/>
                <a:gd name="connsiteX3" fmla="*/ 70009 w 142875"/>
                <a:gd name="connsiteY3" fmla="*/ 46196 h 142875"/>
                <a:gd name="connsiteX4" fmla="*/ 48101 w 142875"/>
                <a:gd name="connsiteY4" fmla="*/ 62389 h 142875"/>
                <a:gd name="connsiteX5" fmla="*/ 7144 w 142875"/>
                <a:gd name="connsiteY5" fmla="*/ 63341 h 142875"/>
                <a:gd name="connsiteX6" fmla="*/ 46196 w 142875"/>
                <a:gd name="connsiteY6" fmla="*/ 76676 h 142875"/>
                <a:gd name="connsiteX7" fmla="*/ 62389 w 142875"/>
                <a:gd name="connsiteY7" fmla="*/ 98584 h 142875"/>
                <a:gd name="connsiteX8" fmla="*/ 63341 w 142875"/>
                <a:gd name="connsiteY8" fmla="*/ 139541 h 142875"/>
                <a:gd name="connsiteX9" fmla="*/ 76676 w 142875"/>
                <a:gd name="connsiteY9" fmla="*/ 100489 h 142875"/>
                <a:gd name="connsiteX10" fmla="*/ 98584 w 142875"/>
                <a:gd name="connsiteY10" fmla="*/ 84296 h 142875"/>
                <a:gd name="connsiteX11" fmla="*/ 139541 w 142875"/>
                <a:gd name="connsiteY11" fmla="*/ 83344 h 142875"/>
                <a:gd name="connsiteX12" fmla="*/ 100489 w 142875"/>
                <a:gd name="connsiteY12" fmla="*/ 7000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100489" y="70009"/>
                  </a:moveTo>
                  <a:cubicBezTo>
                    <a:pt x="90964" y="67151"/>
                    <a:pt x="84296" y="57626"/>
                    <a:pt x="84296" y="48101"/>
                  </a:cubicBezTo>
                  <a:lnTo>
                    <a:pt x="83344" y="7144"/>
                  </a:lnTo>
                  <a:lnTo>
                    <a:pt x="70009" y="46196"/>
                  </a:lnTo>
                  <a:cubicBezTo>
                    <a:pt x="67151" y="55721"/>
                    <a:pt x="57626" y="62389"/>
                    <a:pt x="48101" y="62389"/>
                  </a:cubicBezTo>
                  <a:lnTo>
                    <a:pt x="7144" y="63341"/>
                  </a:lnTo>
                  <a:lnTo>
                    <a:pt x="46196" y="76676"/>
                  </a:lnTo>
                  <a:cubicBezTo>
                    <a:pt x="55721" y="79534"/>
                    <a:pt x="62389" y="89059"/>
                    <a:pt x="62389" y="98584"/>
                  </a:cubicBezTo>
                  <a:lnTo>
                    <a:pt x="63341" y="139541"/>
                  </a:lnTo>
                  <a:lnTo>
                    <a:pt x="76676" y="100489"/>
                  </a:lnTo>
                  <a:cubicBezTo>
                    <a:pt x="79534" y="90964"/>
                    <a:pt x="89059" y="84296"/>
                    <a:pt x="98584" y="84296"/>
                  </a:cubicBezTo>
                  <a:lnTo>
                    <a:pt x="139541" y="83344"/>
                  </a:lnTo>
                  <a:lnTo>
                    <a:pt x="100489" y="70009"/>
                  </a:lnTo>
                  <a:close/>
                </a:path>
              </a:pathLst>
            </a:custGeom>
            <a:solidFill>
              <a:schemeClr val="bg1"/>
            </a:solidFill>
            <a:ln w="9525" cap="flat">
              <a:noFill/>
              <a:prstDash val="solid"/>
              <a:miter/>
            </a:ln>
          </p:spPr>
          <p:txBody>
            <a:bodyPr rtlCol="0" anchor="ctr"/>
            <a:lstStyle/>
            <a:p>
              <a:endParaRPr lang="zh-CN" altLang="en-US"/>
            </a:p>
          </p:txBody>
        </p:sp>
        <p:sp>
          <p:nvSpPr>
            <p:cNvPr id="29" name="任意多边形: 形状 9824"/>
            <p:cNvSpPr/>
            <p:nvPr userDrawn="1">
              <p:custDataLst>
                <p:tags r:id="rId26"/>
              </p:custDataLst>
            </p:nvPr>
          </p:nvSpPr>
          <p:spPr>
            <a:xfrm flipH="1">
              <a:off x="3806336" y="1934039"/>
              <a:ext cx="211197" cy="211197"/>
            </a:xfrm>
            <a:custGeom>
              <a:avLst/>
              <a:gdLst>
                <a:gd name="connsiteX0" fmla="*/ 52864 w 76200"/>
                <a:gd name="connsiteY0" fmla="*/ 33814 h 76200"/>
                <a:gd name="connsiteX1" fmla="*/ 41434 w 76200"/>
                <a:gd name="connsiteY1" fmla="*/ 26194 h 76200"/>
                <a:gd name="connsiteX2" fmla="*/ 33814 w 76200"/>
                <a:gd name="connsiteY2" fmla="*/ 7144 h 76200"/>
                <a:gd name="connsiteX3" fmla="*/ 33814 w 76200"/>
                <a:gd name="connsiteY3" fmla="*/ 27146 h 76200"/>
                <a:gd name="connsiteX4" fmla="*/ 26194 w 76200"/>
                <a:gd name="connsiteY4" fmla="*/ 38576 h 76200"/>
                <a:gd name="connsiteX5" fmla="*/ 7144 w 76200"/>
                <a:gd name="connsiteY5" fmla="*/ 46196 h 76200"/>
                <a:gd name="connsiteX6" fmla="*/ 27146 w 76200"/>
                <a:gd name="connsiteY6" fmla="*/ 46196 h 76200"/>
                <a:gd name="connsiteX7" fmla="*/ 38576 w 76200"/>
                <a:gd name="connsiteY7" fmla="*/ 53816 h 76200"/>
                <a:gd name="connsiteX8" fmla="*/ 46196 w 76200"/>
                <a:gd name="connsiteY8" fmla="*/ 72866 h 76200"/>
                <a:gd name="connsiteX9" fmla="*/ 46196 w 76200"/>
                <a:gd name="connsiteY9" fmla="*/ 52864 h 76200"/>
                <a:gd name="connsiteX10" fmla="*/ 53816 w 76200"/>
                <a:gd name="connsiteY10" fmla="*/ 41434 h 76200"/>
                <a:gd name="connsiteX11" fmla="*/ 72866 w 76200"/>
                <a:gd name="connsiteY11" fmla="*/ 33814 h 76200"/>
                <a:gd name="connsiteX12" fmla="*/ 52864 w 76200"/>
                <a:gd name="connsiteY12" fmla="*/ 3381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00" h="76200">
                  <a:moveTo>
                    <a:pt x="52864" y="33814"/>
                  </a:moveTo>
                  <a:cubicBezTo>
                    <a:pt x="48101" y="33814"/>
                    <a:pt x="43339" y="30956"/>
                    <a:pt x="41434" y="26194"/>
                  </a:cubicBezTo>
                  <a:lnTo>
                    <a:pt x="33814" y="7144"/>
                  </a:lnTo>
                  <a:lnTo>
                    <a:pt x="33814" y="27146"/>
                  </a:lnTo>
                  <a:cubicBezTo>
                    <a:pt x="33814" y="31909"/>
                    <a:pt x="30956" y="36671"/>
                    <a:pt x="26194" y="38576"/>
                  </a:cubicBezTo>
                  <a:lnTo>
                    <a:pt x="7144" y="46196"/>
                  </a:lnTo>
                  <a:lnTo>
                    <a:pt x="27146" y="46196"/>
                  </a:lnTo>
                  <a:cubicBezTo>
                    <a:pt x="31909" y="46196"/>
                    <a:pt x="36671" y="49054"/>
                    <a:pt x="38576" y="53816"/>
                  </a:cubicBezTo>
                  <a:lnTo>
                    <a:pt x="46196" y="72866"/>
                  </a:lnTo>
                  <a:lnTo>
                    <a:pt x="46196" y="52864"/>
                  </a:lnTo>
                  <a:cubicBezTo>
                    <a:pt x="46196" y="48101"/>
                    <a:pt x="49054" y="43339"/>
                    <a:pt x="53816" y="41434"/>
                  </a:cubicBezTo>
                  <a:lnTo>
                    <a:pt x="72866" y="33814"/>
                  </a:lnTo>
                  <a:lnTo>
                    <a:pt x="52864" y="33814"/>
                  </a:lnTo>
                  <a:close/>
                </a:path>
              </a:pathLst>
            </a:custGeom>
            <a:solidFill>
              <a:schemeClr val="bg1"/>
            </a:solidFill>
            <a:ln w="9525" cap="flat">
              <a:noFill/>
              <a:prstDash val="solid"/>
              <a:miter/>
            </a:ln>
          </p:spPr>
          <p:txBody>
            <a:bodyPr rtlCol="0" anchor="ctr"/>
            <a:lstStyle/>
            <a:p>
              <a:endParaRPr lang="zh-CN" altLang="en-US"/>
            </a:p>
          </p:txBody>
        </p:sp>
        <p:sp>
          <p:nvSpPr>
            <p:cNvPr id="30" name="任意多边形: 形状 9825"/>
            <p:cNvSpPr/>
            <p:nvPr userDrawn="1">
              <p:custDataLst>
                <p:tags r:id="rId27"/>
              </p:custDataLst>
            </p:nvPr>
          </p:nvSpPr>
          <p:spPr>
            <a:xfrm flipH="1">
              <a:off x="1805242" y="3301543"/>
              <a:ext cx="184798" cy="184798"/>
            </a:xfrm>
            <a:custGeom>
              <a:avLst/>
              <a:gdLst>
                <a:gd name="connsiteX0" fmla="*/ 43339 w 66675"/>
                <a:gd name="connsiteY0" fmla="*/ 27146 h 66675"/>
                <a:gd name="connsiteX1" fmla="*/ 32861 w 66675"/>
                <a:gd name="connsiteY1" fmla="*/ 22384 h 66675"/>
                <a:gd name="connsiteX2" fmla="*/ 24289 w 66675"/>
                <a:gd name="connsiteY2" fmla="*/ 7144 h 66675"/>
                <a:gd name="connsiteX3" fmla="*/ 27146 w 66675"/>
                <a:gd name="connsiteY3" fmla="*/ 24289 h 66675"/>
                <a:gd name="connsiteX4" fmla="*/ 22384 w 66675"/>
                <a:gd name="connsiteY4" fmla="*/ 34766 h 66675"/>
                <a:gd name="connsiteX5" fmla="*/ 7144 w 66675"/>
                <a:gd name="connsiteY5" fmla="*/ 43339 h 66675"/>
                <a:gd name="connsiteX6" fmla="*/ 24289 w 66675"/>
                <a:gd name="connsiteY6" fmla="*/ 40481 h 66675"/>
                <a:gd name="connsiteX7" fmla="*/ 34766 w 66675"/>
                <a:gd name="connsiteY7" fmla="*/ 45244 h 66675"/>
                <a:gd name="connsiteX8" fmla="*/ 43339 w 66675"/>
                <a:gd name="connsiteY8" fmla="*/ 60484 h 66675"/>
                <a:gd name="connsiteX9" fmla="*/ 40481 w 66675"/>
                <a:gd name="connsiteY9" fmla="*/ 43339 h 66675"/>
                <a:gd name="connsiteX10" fmla="*/ 45244 w 66675"/>
                <a:gd name="connsiteY10" fmla="*/ 32861 h 66675"/>
                <a:gd name="connsiteX11" fmla="*/ 60484 w 66675"/>
                <a:gd name="connsiteY11" fmla="*/ 24289 h 66675"/>
                <a:gd name="connsiteX12" fmla="*/ 43339 w 66675"/>
                <a:gd name="connsiteY12" fmla="*/ 27146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75" h="66675">
                  <a:moveTo>
                    <a:pt x="43339" y="27146"/>
                  </a:moveTo>
                  <a:cubicBezTo>
                    <a:pt x="38576" y="28099"/>
                    <a:pt x="34766" y="26194"/>
                    <a:pt x="32861" y="22384"/>
                  </a:cubicBezTo>
                  <a:lnTo>
                    <a:pt x="24289" y="7144"/>
                  </a:lnTo>
                  <a:lnTo>
                    <a:pt x="27146" y="24289"/>
                  </a:lnTo>
                  <a:cubicBezTo>
                    <a:pt x="28099" y="29051"/>
                    <a:pt x="26194" y="32861"/>
                    <a:pt x="22384" y="34766"/>
                  </a:cubicBezTo>
                  <a:lnTo>
                    <a:pt x="7144" y="43339"/>
                  </a:lnTo>
                  <a:lnTo>
                    <a:pt x="24289" y="40481"/>
                  </a:lnTo>
                  <a:cubicBezTo>
                    <a:pt x="29051" y="39529"/>
                    <a:pt x="32861" y="41434"/>
                    <a:pt x="34766" y="45244"/>
                  </a:cubicBezTo>
                  <a:lnTo>
                    <a:pt x="43339" y="60484"/>
                  </a:lnTo>
                  <a:lnTo>
                    <a:pt x="40481" y="43339"/>
                  </a:lnTo>
                  <a:cubicBezTo>
                    <a:pt x="39529" y="38576"/>
                    <a:pt x="41434" y="34766"/>
                    <a:pt x="45244" y="32861"/>
                  </a:cubicBezTo>
                  <a:lnTo>
                    <a:pt x="60484" y="24289"/>
                  </a:lnTo>
                  <a:lnTo>
                    <a:pt x="43339" y="27146"/>
                  </a:lnTo>
                  <a:close/>
                </a:path>
              </a:pathLst>
            </a:custGeom>
            <a:solidFill>
              <a:schemeClr val="bg1"/>
            </a:solidFill>
            <a:ln w="9525" cap="flat">
              <a:noFill/>
              <a:prstDash val="solid"/>
              <a:miter/>
            </a:ln>
          </p:spPr>
          <p:txBody>
            <a:bodyPr rtlCol="0" anchor="ctr"/>
            <a:lstStyle/>
            <a:p>
              <a:endParaRPr lang="zh-CN" altLang="en-US"/>
            </a:p>
          </p:txBody>
        </p:sp>
        <p:sp>
          <p:nvSpPr>
            <p:cNvPr id="31" name="任意多边形: 形状 9826"/>
            <p:cNvSpPr/>
            <p:nvPr userDrawn="1">
              <p:custDataLst>
                <p:tags r:id="rId28"/>
              </p:custDataLst>
            </p:nvPr>
          </p:nvSpPr>
          <p:spPr>
            <a:xfrm flipH="1">
              <a:off x="2430911" y="878054"/>
              <a:ext cx="184798" cy="184798"/>
            </a:xfrm>
            <a:custGeom>
              <a:avLst/>
              <a:gdLst>
                <a:gd name="connsiteX0" fmla="*/ 47149 w 66675"/>
                <a:gd name="connsiteY0" fmla="*/ 33814 h 66675"/>
                <a:gd name="connsiteX1" fmla="*/ 40481 w 66675"/>
                <a:gd name="connsiteY1" fmla="*/ 24289 h 66675"/>
                <a:gd name="connsiteX2" fmla="*/ 40481 w 66675"/>
                <a:gd name="connsiteY2" fmla="*/ 7144 h 66675"/>
                <a:gd name="connsiteX3" fmla="*/ 33814 w 66675"/>
                <a:gd name="connsiteY3" fmla="*/ 23336 h 66675"/>
                <a:gd name="connsiteX4" fmla="*/ 24289 w 66675"/>
                <a:gd name="connsiteY4" fmla="*/ 30004 h 66675"/>
                <a:gd name="connsiteX5" fmla="*/ 7144 w 66675"/>
                <a:gd name="connsiteY5" fmla="*/ 30004 h 66675"/>
                <a:gd name="connsiteX6" fmla="*/ 23336 w 66675"/>
                <a:gd name="connsiteY6" fmla="*/ 36671 h 66675"/>
                <a:gd name="connsiteX7" fmla="*/ 30004 w 66675"/>
                <a:gd name="connsiteY7" fmla="*/ 46196 h 66675"/>
                <a:gd name="connsiteX8" fmla="*/ 30004 w 66675"/>
                <a:gd name="connsiteY8" fmla="*/ 63341 h 66675"/>
                <a:gd name="connsiteX9" fmla="*/ 36671 w 66675"/>
                <a:gd name="connsiteY9" fmla="*/ 47149 h 66675"/>
                <a:gd name="connsiteX10" fmla="*/ 46196 w 66675"/>
                <a:gd name="connsiteY10" fmla="*/ 40481 h 66675"/>
                <a:gd name="connsiteX11" fmla="*/ 63341 w 66675"/>
                <a:gd name="connsiteY11" fmla="*/ 40481 h 66675"/>
                <a:gd name="connsiteX12" fmla="*/ 47149 w 66675"/>
                <a:gd name="connsiteY12" fmla="*/ 338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75" h="66675">
                  <a:moveTo>
                    <a:pt x="47149" y="33814"/>
                  </a:moveTo>
                  <a:cubicBezTo>
                    <a:pt x="43339" y="31909"/>
                    <a:pt x="40481" y="28099"/>
                    <a:pt x="40481" y="24289"/>
                  </a:cubicBezTo>
                  <a:lnTo>
                    <a:pt x="40481" y="7144"/>
                  </a:lnTo>
                  <a:lnTo>
                    <a:pt x="33814" y="23336"/>
                  </a:lnTo>
                  <a:cubicBezTo>
                    <a:pt x="31909" y="27146"/>
                    <a:pt x="28099" y="30004"/>
                    <a:pt x="24289" y="30004"/>
                  </a:cubicBezTo>
                  <a:lnTo>
                    <a:pt x="7144" y="30004"/>
                  </a:lnTo>
                  <a:lnTo>
                    <a:pt x="23336" y="36671"/>
                  </a:lnTo>
                  <a:cubicBezTo>
                    <a:pt x="27146" y="38576"/>
                    <a:pt x="30004" y="42386"/>
                    <a:pt x="30004" y="46196"/>
                  </a:cubicBezTo>
                  <a:lnTo>
                    <a:pt x="30004" y="63341"/>
                  </a:lnTo>
                  <a:lnTo>
                    <a:pt x="36671" y="47149"/>
                  </a:lnTo>
                  <a:cubicBezTo>
                    <a:pt x="38576" y="43339"/>
                    <a:pt x="42386" y="40481"/>
                    <a:pt x="46196" y="40481"/>
                  </a:cubicBezTo>
                  <a:lnTo>
                    <a:pt x="63341" y="40481"/>
                  </a:lnTo>
                  <a:lnTo>
                    <a:pt x="47149" y="33814"/>
                  </a:lnTo>
                  <a:close/>
                </a:path>
              </a:pathLst>
            </a:custGeom>
            <a:solidFill>
              <a:schemeClr val="bg1"/>
            </a:solidFill>
            <a:ln w="9525" cap="flat">
              <a:noFill/>
              <a:prstDash val="solid"/>
              <a:miter/>
            </a:ln>
          </p:spPr>
          <p:txBody>
            <a:bodyPr rtlCol="0" anchor="ctr"/>
            <a:lstStyle/>
            <a:p>
              <a:endParaRPr lang="zh-CN" altLang="en-US"/>
            </a:p>
          </p:txBody>
        </p:sp>
        <p:sp>
          <p:nvSpPr>
            <p:cNvPr id="32" name="任意多边形: 形状 9827"/>
            <p:cNvSpPr/>
            <p:nvPr userDrawn="1">
              <p:custDataLst>
                <p:tags r:id="rId29"/>
              </p:custDataLst>
            </p:nvPr>
          </p:nvSpPr>
          <p:spPr>
            <a:xfrm flipH="1">
              <a:off x="1604603" y="2451474"/>
              <a:ext cx="184798" cy="184798"/>
            </a:xfrm>
            <a:custGeom>
              <a:avLst/>
              <a:gdLst>
                <a:gd name="connsiteX0" fmla="*/ 46196 w 66675"/>
                <a:gd name="connsiteY0" fmla="*/ 30004 h 66675"/>
                <a:gd name="connsiteX1" fmla="*/ 35719 w 66675"/>
                <a:gd name="connsiteY1" fmla="*/ 23336 h 66675"/>
                <a:gd name="connsiteX2" fmla="*/ 29051 w 66675"/>
                <a:gd name="connsiteY2" fmla="*/ 7144 h 66675"/>
                <a:gd name="connsiteX3" fmla="*/ 30004 w 66675"/>
                <a:gd name="connsiteY3" fmla="*/ 24289 h 66675"/>
                <a:gd name="connsiteX4" fmla="*/ 23336 w 66675"/>
                <a:gd name="connsiteY4" fmla="*/ 34766 h 66675"/>
                <a:gd name="connsiteX5" fmla="*/ 7144 w 66675"/>
                <a:gd name="connsiteY5" fmla="*/ 41434 h 66675"/>
                <a:gd name="connsiteX6" fmla="*/ 24289 w 66675"/>
                <a:gd name="connsiteY6" fmla="*/ 40481 h 66675"/>
                <a:gd name="connsiteX7" fmla="*/ 34766 w 66675"/>
                <a:gd name="connsiteY7" fmla="*/ 47149 h 66675"/>
                <a:gd name="connsiteX8" fmla="*/ 41434 w 66675"/>
                <a:gd name="connsiteY8" fmla="*/ 63341 h 66675"/>
                <a:gd name="connsiteX9" fmla="*/ 40481 w 66675"/>
                <a:gd name="connsiteY9" fmla="*/ 46196 h 66675"/>
                <a:gd name="connsiteX10" fmla="*/ 47149 w 66675"/>
                <a:gd name="connsiteY10" fmla="*/ 35719 h 66675"/>
                <a:gd name="connsiteX11" fmla="*/ 63341 w 66675"/>
                <a:gd name="connsiteY11" fmla="*/ 29051 h 66675"/>
                <a:gd name="connsiteX12" fmla="*/ 46196 w 66675"/>
                <a:gd name="connsiteY12" fmla="*/ 300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75" h="66675">
                  <a:moveTo>
                    <a:pt x="46196" y="30004"/>
                  </a:moveTo>
                  <a:cubicBezTo>
                    <a:pt x="41434" y="30004"/>
                    <a:pt x="37624" y="27146"/>
                    <a:pt x="35719" y="23336"/>
                  </a:cubicBezTo>
                  <a:lnTo>
                    <a:pt x="29051" y="7144"/>
                  </a:lnTo>
                  <a:lnTo>
                    <a:pt x="30004" y="24289"/>
                  </a:lnTo>
                  <a:cubicBezTo>
                    <a:pt x="30004" y="29051"/>
                    <a:pt x="27146" y="32861"/>
                    <a:pt x="23336" y="34766"/>
                  </a:cubicBezTo>
                  <a:lnTo>
                    <a:pt x="7144" y="41434"/>
                  </a:lnTo>
                  <a:lnTo>
                    <a:pt x="24289" y="40481"/>
                  </a:lnTo>
                  <a:cubicBezTo>
                    <a:pt x="29051" y="40481"/>
                    <a:pt x="32861" y="43339"/>
                    <a:pt x="34766" y="47149"/>
                  </a:cubicBezTo>
                  <a:lnTo>
                    <a:pt x="41434" y="63341"/>
                  </a:lnTo>
                  <a:lnTo>
                    <a:pt x="40481" y="46196"/>
                  </a:lnTo>
                  <a:cubicBezTo>
                    <a:pt x="40481" y="41434"/>
                    <a:pt x="43339" y="37624"/>
                    <a:pt x="47149" y="35719"/>
                  </a:cubicBezTo>
                  <a:lnTo>
                    <a:pt x="63341" y="29051"/>
                  </a:lnTo>
                  <a:lnTo>
                    <a:pt x="46196" y="30004"/>
                  </a:lnTo>
                  <a:close/>
                </a:path>
              </a:pathLst>
            </a:custGeom>
            <a:solidFill>
              <a:schemeClr val="bg1"/>
            </a:solidFill>
            <a:ln w="9525" cap="flat">
              <a:noFill/>
              <a:prstDash val="solid"/>
              <a:miter/>
            </a:ln>
          </p:spPr>
          <p:txBody>
            <a:bodyPr rtlCol="0" anchor="ctr"/>
            <a:lstStyle/>
            <a:p>
              <a:endParaRPr lang="zh-CN" altLang="en-US"/>
            </a:p>
          </p:txBody>
        </p:sp>
        <p:sp>
          <p:nvSpPr>
            <p:cNvPr id="33" name="任意多边形: 形状 9828"/>
            <p:cNvSpPr/>
            <p:nvPr userDrawn="1">
              <p:custDataLst>
                <p:tags r:id="rId30"/>
              </p:custDataLst>
            </p:nvPr>
          </p:nvSpPr>
          <p:spPr>
            <a:xfrm flipH="1">
              <a:off x="2404513" y="2219157"/>
              <a:ext cx="607193" cy="554392"/>
            </a:xfrm>
            <a:custGeom>
              <a:avLst/>
              <a:gdLst>
                <a:gd name="connsiteX0" fmla="*/ 110966 w 219075"/>
                <a:gd name="connsiteY0" fmla="*/ 100489 h 200025"/>
                <a:gd name="connsiteX1" fmla="*/ 138589 w 219075"/>
                <a:gd name="connsiteY1" fmla="*/ 70009 h 200025"/>
                <a:gd name="connsiteX2" fmla="*/ 7144 w 219075"/>
                <a:gd name="connsiteY2" fmla="*/ 7144 h 200025"/>
                <a:gd name="connsiteX3" fmla="*/ 40481 w 219075"/>
                <a:gd name="connsiteY3" fmla="*/ 107156 h 200025"/>
                <a:gd name="connsiteX4" fmla="*/ 77629 w 219075"/>
                <a:gd name="connsiteY4" fmla="*/ 145256 h 200025"/>
                <a:gd name="connsiteX5" fmla="*/ 218599 w 219075"/>
                <a:gd name="connsiteY5" fmla="*/ 194786 h 200025"/>
                <a:gd name="connsiteX6" fmla="*/ 115729 w 219075"/>
                <a:gd name="connsiteY6" fmla="*/ 130016 h 200025"/>
                <a:gd name="connsiteX7" fmla="*/ 110966 w 219075"/>
                <a:gd name="connsiteY7" fmla="*/ 10048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00025">
                  <a:moveTo>
                    <a:pt x="110966" y="100489"/>
                  </a:moveTo>
                  <a:lnTo>
                    <a:pt x="138589" y="70009"/>
                  </a:lnTo>
                  <a:lnTo>
                    <a:pt x="7144" y="7144"/>
                  </a:lnTo>
                  <a:lnTo>
                    <a:pt x="40481" y="107156"/>
                  </a:lnTo>
                  <a:cubicBezTo>
                    <a:pt x="46196" y="125254"/>
                    <a:pt x="60484" y="139541"/>
                    <a:pt x="77629" y="145256"/>
                  </a:cubicBezTo>
                  <a:lnTo>
                    <a:pt x="218599" y="194786"/>
                  </a:lnTo>
                  <a:lnTo>
                    <a:pt x="115729" y="130016"/>
                  </a:lnTo>
                  <a:cubicBezTo>
                    <a:pt x="104299" y="124301"/>
                    <a:pt x="102394" y="110014"/>
                    <a:pt x="110966" y="100489"/>
                  </a:cubicBezTo>
                  <a:close/>
                </a:path>
              </a:pathLst>
            </a:custGeom>
            <a:solidFill>
              <a:schemeClr val="accent3"/>
            </a:solidFill>
            <a:ln w="9525" cap="flat">
              <a:noFill/>
              <a:prstDash val="solid"/>
              <a:miter/>
            </a:ln>
          </p:spPr>
          <p:txBody>
            <a:bodyPr rtlCol="0" anchor="ctr"/>
            <a:lstStyle/>
            <a:p>
              <a:endParaRPr lang="zh-CN" altLang="en-US"/>
            </a:p>
          </p:txBody>
        </p:sp>
        <p:sp>
          <p:nvSpPr>
            <p:cNvPr id="34" name="任意多边形: 形状 9829"/>
            <p:cNvSpPr/>
            <p:nvPr userDrawn="1">
              <p:custDataLst>
                <p:tags r:id="rId31"/>
              </p:custDataLst>
            </p:nvPr>
          </p:nvSpPr>
          <p:spPr>
            <a:xfrm flipH="1">
              <a:off x="2077157" y="1897080"/>
              <a:ext cx="686391" cy="475194"/>
            </a:xfrm>
            <a:custGeom>
              <a:avLst/>
              <a:gdLst>
                <a:gd name="connsiteX0" fmla="*/ 123349 w 247650"/>
                <a:gd name="connsiteY0" fmla="*/ 85249 h 171450"/>
                <a:gd name="connsiteX1" fmla="*/ 100489 w 247650"/>
                <a:gd name="connsiteY1" fmla="*/ 119539 h 171450"/>
                <a:gd name="connsiteX2" fmla="*/ 7144 w 247650"/>
                <a:gd name="connsiteY2" fmla="*/ 7144 h 171450"/>
                <a:gd name="connsiteX3" fmla="*/ 112871 w 247650"/>
                <a:gd name="connsiteY3" fmla="*/ 14764 h 171450"/>
                <a:gd name="connsiteX4" fmla="*/ 159544 w 247650"/>
                <a:gd name="connsiteY4" fmla="*/ 41434 h 171450"/>
                <a:gd name="connsiteX5" fmla="*/ 242411 w 247650"/>
                <a:gd name="connsiteY5" fmla="*/ 166211 h 171450"/>
                <a:gd name="connsiteX6" fmla="*/ 153829 w 247650"/>
                <a:gd name="connsiteY6" fmla="*/ 82391 h 171450"/>
                <a:gd name="connsiteX7" fmla="*/ 123349 w 247650"/>
                <a:gd name="connsiteY7" fmla="*/ 8524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650" h="171450">
                  <a:moveTo>
                    <a:pt x="123349" y="85249"/>
                  </a:moveTo>
                  <a:lnTo>
                    <a:pt x="100489" y="119539"/>
                  </a:lnTo>
                  <a:lnTo>
                    <a:pt x="7144" y="7144"/>
                  </a:lnTo>
                  <a:lnTo>
                    <a:pt x="112871" y="14764"/>
                  </a:lnTo>
                  <a:cubicBezTo>
                    <a:pt x="131921" y="15716"/>
                    <a:pt x="149066" y="26194"/>
                    <a:pt x="159544" y="41434"/>
                  </a:cubicBezTo>
                  <a:lnTo>
                    <a:pt x="242411" y="166211"/>
                  </a:lnTo>
                  <a:lnTo>
                    <a:pt x="153829" y="82391"/>
                  </a:lnTo>
                  <a:cubicBezTo>
                    <a:pt x="145256" y="72866"/>
                    <a:pt x="130969" y="73819"/>
                    <a:pt x="123349" y="85249"/>
                  </a:cubicBezTo>
                  <a:close/>
                </a:path>
              </a:pathLst>
            </a:custGeom>
            <a:solidFill>
              <a:schemeClr val="accent3"/>
            </a:solidFill>
            <a:ln w="9525" cap="flat">
              <a:noFill/>
              <a:prstDash val="solid"/>
              <a:miter/>
            </a:ln>
          </p:spPr>
          <p:txBody>
            <a:bodyPr rtlCol="0" anchor="ctr"/>
            <a:lstStyle/>
            <a:p>
              <a:endParaRPr lang="zh-CN" altLang="en-US"/>
            </a:p>
          </p:txBody>
        </p:sp>
        <p:sp>
          <p:nvSpPr>
            <p:cNvPr id="35" name="任意多边形: 形状 9830"/>
            <p:cNvSpPr/>
            <p:nvPr userDrawn="1">
              <p:custDataLst>
                <p:tags r:id="rId32"/>
              </p:custDataLst>
            </p:nvPr>
          </p:nvSpPr>
          <p:spPr>
            <a:xfrm flipH="1">
              <a:off x="2421375" y="1281967"/>
              <a:ext cx="1451981" cy="1187985"/>
            </a:xfrm>
            <a:custGeom>
              <a:avLst/>
              <a:gdLst>
                <a:gd name="connsiteX0" fmla="*/ 278023 w 523875"/>
                <a:gd name="connsiteY0" fmla="*/ 100489 h 428625"/>
                <a:gd name="connsiteX1" fmla="*/ 18943 w 523875"/>
                <a:gd name="connsiteY1" fmla="*/ 7144 h 428625"/>
                <a:gd name="connsiteX2" fmla="*/ 7513 w 523875"/>
                <a:gd name="connsiteY2" fmla="*/ 21431 h 428625"/>
                <a:gd name="connsiteX3" fmla="*/ 161818 w 523875"/>
                <a:gd name="connsiteY3" fmla="*/ 250031 h 428625"/>
                <a:gd name="connsiteX4" fmla="*/ 441853 w 523875"/>
                <a:gd name="connsiteY4" fmla="*/ 417671 h 428625"/>
                <a:gd name="connsiteX5" fmla="*/ 493288 w 523875"/>
                <a:gd name="connsiteY5" fmla="*/ 407194 h 428625"/>
                <a:gd name="connsiteX6" fmla="*/ 511386 w 523875"/>
                <a:gd name="connsiteY6" fmla="*/ 383381 h 428625"/>
                <a:gd name="connsiteX7" fmla="*/ 509480 w 523875"/>
                <a:gd name="connsiteY7" fmla="*/ 330994 h 428625"/>
                <a:gd name="connsiteX8" fmla="*/ 278023 w 523875"/>
                <a:gd name="connsiteY8" fmla="*/ 100489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875" h="428625">
                  <a:moveTo>
                    <a:pt x="278023" y="100489"/>
                  </a:moveTo>
                  <a:cubicBezTo>
                    <a:pt x="181820" y="22384"/>
                    <a:pt x="60853" y="10001"/>
                    <a:pt x="18943" y="7144"/>
                  </a:cubicBezTo>
                  <a:cubicBezTo>
                    <a:pt x="11323" y="7144"/>
                    <a:pt x="5608" y="13811"/>
                    <a:pt x="7513" y="21431"/>
                  </a:cubicBezTo>
                  <a:cubicBezTo>
                    <a:pt x="19895" y="61436"/>
                    <a:pt x="61805" y="175736"/>
                    <a:pt x="161818" y="250031"/>
                  </a:cubicBezTo>
                  <a:cubicBezTo>
                    <a:pt x="239923" y="308134"/>
                    <a:pt x="380893" y="385286"/>
                    <a:pt x="441853" y="417671"/>
                  </a:cubicBezTo>
                  <a:cubicBezTo>
                    <a:pt x="458998" y="427196"/>
                    <a:pt x="480905" y="422434"/>
                    <a:pt x="493288" y="407194"/>
                  </a:cubicBezTo>
                  <a:lnTo>
                    <a:pt x="511386" y="383381"/>
                  </a:lnTo>
                  <a:cubicBezTo>
                    <a:pt x="523768" y="368141"/>
                    <a:pt x="522816" y="346234"/>
                    <a:pt x="509480" y="330994"/>
                  </a:cubicBezTo>
                  <a:cubicBezTo>
                    <a:pt x="462808" y="279559"/>
                    <a:pt x="354223" y="162401"/>
                    <a:pt x="278023" y="100489"/>
                  </a:cubicBezTo>
                  <a:close/>
                </a:path>
              </a:pathLst>
            </a:custGeom>
            <a:solidFill>
              <a:schemeClr val="accent5"/>
            </a:solidFill>
            <a:ln w="9525" cap="flat">
              <a:noFill/>
              <a:prstDash val="solid"/>
              <a:miter/>
            </a:ln>
          </p:spPr>
          <p:txBody>
            <a:bodyPr rtlCol="0" anchor="ctr"/>
            <a:lstStyle/>
            <a:p>
              <a:endParaRPr lang="zh-CN" altLang="en-US"/>
            </a:p>
          </p:txBody>
        </p:sp>
        <p:sp>
          <p:nvSpPr>
            <p:cNvPr id="36" name="任意多边形: 形状 9831"/>
            <p:cNvSpPr/>
            <p:nvPr userDrawn="1">
              <p:custDataLst>
                <p:tags r:id="rId33"/>
              </p:custDataLst>
            </p:nvPr>
          </p:nvSpPr>
          <p:spPr>
            <a:xfrm flipH="1">
              <a:off x="3216007" y="1281967"/>
              <a:ext cx="659992" cy="607193"/>
            </a:xfrm>
            <a:custGeom>
              <a:avLst/>
              <a:gdLst>
                <a:gd name="connsiteX0" fmla="*/ 182773 w 238125"/>
                <a:gd name="connsiteY0" fmla="*/ 146209 h 219075"/>
                <a:gd name="connsiteX1" fmla="*/ 234208 w 238125"/>
                <a:gd name="connsiteY1" fmla="*/ 70009 h 219075"/>
                <a:gd name="connsiteX2" fmla="*/ 18943 w 238125"/>
                <a:gd name="connsiteY2" fmla="*/ 7144 h 219075"/>
                <a:gd name="connsiteX3" fmla="*/ 7513 w 238125"/>
                <a:gd name="connsiteY3" fmla="*/ 21431 h 219075"/>
                <a:gd name="connsiteX4" fmla="*/ 121813 w 238125"/>
                <a:gd name="connsiteY4" fmla="*/ 214789 h 219075"/>
                <a:gd name="connsiteX5" fmla="*/ 182773 w 238125"/>
                <a:gd name="connsiteY5" fmla="*/ 146209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 h="219075">
                  <a:moveTo>
                    <a:pt x="182773" y="146209"/>
                  </a:moveTo>
                  <a:cubicBezTo>
                    <a:pt x="201823" y="121444"/>
                    <a:pt x="219920" y="95726"/>
                    <a:pt x="234208" y="70009"/>
                  </a:cubicBezTo>
                  <a:cubicBezTo>
                    <a:pt x="147530" y="18574"/>
                    <a:pt x="54185" y="9049"/>
                    <a:pt x="18943" y="7144"/>
                  </a:cubicBezTo>
                  <a:cubicBezTo>
                    <a:pt x="11323" y="7144"/>
                    <a:pt x="5608" y="13811"/>
                    <a:pt x="7513" y="21431"/>
                  </a:cubicBezTo>
                  <a:cubicBezTo>
                    <a:pt x="17990" y="55721"/>
                    <a:pt x="50376" y="144304"/>
                    <a:pt x="121813" y="214789"/>
                  </a:cubicBezTo>
                  <a:cubicBezTo>
                    <a:pt x="143720" y="194786"/>
                    <a:pt x="163723" y="171926"/>
                    <a:pt x="182773" y="146209"/>
                  </a:cubicBez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37" name="任意多边形: 形状 9832"/>
            <p:cNvSpPr/>
            <p:nvPr userDrawn="1">
              <p:custDataLst>
                <p:tags r:id="rId34"/>
              </p:custDataLst>
            </p:nvPr>
          </p:nvSpPr>
          <p:spPr>
            <a:xfrm flipH="1">
              <a:off x="2243476" y="2044919"/>
              <a:ext cx="659992" cy="527993"/>
            </a:xfrm>
            <a:custGeom>
              <a:avLst/>
              <a:gdLst>
                <a:gd name="connsiteX0" fmla="*/ 49054 w 238125"/>
                <a:gd name="connsiteY0" fmla="*/ 22384 h 190500"/>
                <a:gd name="connsiteX1" fmla="*/ 7144 w 238125"/>
                <a:gd name="connsiteY1" fmla="*/ 7144 h 190500"/>
                <a:gd name="connsiteX2" fmla="*/ 32861 w 238125"/>
                <a:gd name="connsiteY2" fmla="*/ 44291 h 190500"/>
                <a:gd name="connsiteX3" fmla="*/ 78581 w 238125"/>
                <a:gd name="connsiteY3" fmla="*/ 88106 h 190500"/>
                <a:gd name="connsiteX4" fmla="*/ 236696 w 238125"/>
                <a:gd name="connsiteY4" fmla="*/ 186214 h 190500"/>
                <a:gd name="connsiteX5" fmla="*/ 102394 w 238125"/>
                <a:gd name="connsiteY5" fmla="*/ 56674 h 190500"/>
                <a:gd name="connsiteX6" fmla="*/ 49054 w 238125"/>
                <a:gd name="connsiteY6" fmla="*/ 2238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190500">
                  <a:moveTo>
                    <a:pt x="49054" y="22384"/>
                  </a:moveTo>
                  <a:lnTo>
                    <a:pt x="7144" y="7144"/>
                  </a:lnTo>
                  <a:lnTo>
                    <a:pt x="32861" y="44291"/>
                  </a:lnTo>
                  <a:cubicBezTo>
                    <a:pt x="44291" y="61436"/>
                    <a:pt x="60484" y="76676"/>
                    <a:pt x="78581" y="88106"/>
                  </a:cubicBezTo>
                  <a:lnTo>
                    <a:pt x="236696" y="186214"/>
                  </a:lnTo>
                  <a:lnTo>
                    <a:pt x="102394" y="56674"/>
                  </a:lnTo>
                  <a:cubicBezTo>
                    <a:pt x="86201" y="41434"/>
                    <a:pt x="68104" y="29051"/>
                    <a:pt x="49054" y="22384"/>
                  </a:cubicBezTo>
                  <a:close/>
                </a:path>
              </a:pathLst>
            </a:custGeom>
            <a:solidFill>
              <a:schemeClr val="accent3"/>
            </a:solidFill>
            <a:ln w="9525" cap="flat">
              <a:noFill/>
              <a:prstDash val="solid"/>
              <a:miter/>
            </a:ln>
          </p:spPr>
          <p:txBody>
            <a:bodyPr rtlCol="0" anchor="ctr"/>
            <a:lstStyle/>
            <a:p>
              <a:endParaRPr lang="zh-CN" altLang="en-US"/>
            </a:p>
          </p:txBody>
        </p:sp>
        <p:sp>
          <p:nvSpPr>
            <p:cNvPr id="38" name="任意多边形: 形状 9833"/>
            <p:cNvSpPr/>
            <p:nvPr userDrawn="1">
              <p:custDataLst>
                <p:tags r:id="rId35"/>
              </p:custDataLst>
            </p:nvPr>
          </p:nvSpPr>
          <p:spPr>
            <a:xfrm flipH="1">
              <a:off x="2050757" y="2469951"/>
              <a:ext cx="527993" cy="369595"/>
            </a:xfrm>
            <a:custGeom>
              <a:avLst/>
              <a:gdLst>
                <a:gd name="connsiteX0" fmla="*/ 191929 w 190500"/>
                <a:gd name="connsiteY0" fmla="*/ 131921 h 133350"/>
                <a:gd name="connsiteX1" fmla="*/ 7144 w 190500"/>
                <a:gd name="connsiteY1" fmla="*/ 15716 h 133350"/>
                <a:gd name="connsiteX2" fmla="*/ 30956 w 190500"/>
                <a:gd name="connsiteY2" fmla="*/ 7144 h 133350"/>
              </a:gdLst>
              <a:ahLst/>
              <a:cxnLst>
                <a:cxn ang="0">
                  <a:pos x="connsiteX0" y="connsiteY0"/>
                </a:cxn>
                <a:cxn ang="0">
                  <a:pos x="connsiteX1" y="connsiteY1"/>
                </a:cxn>
                <a:cxn ang="0">
                  <a:pos x="connsiteX2" y="connsiteY2"/>
                </a:cxn>
              </a:cxnLst>
              <a:rect l="l" t="t" r="r" b="b"/>
              <a:pathLst>
                <a:path w="190500" h="133350">
                  <a:moveTo>
                    <a:pt x="191929" y="131921"/>
                  </a:moveTo>
                  <a:lnTo>
                    <a:pt x="7144" y="15716"/>
                  </a:lnTo>
                  <a:lnTo>
                    <a:pt x="30956" y="7144"/>
                  </a:lnTo>
                  <a:close/>
                </a:path>
              </a:pathLst>
            </a:custGeom>
            <a:solidFill>
              <a:schemeClr val="bg1"/>
            </a:solidFill>
            <a:ln w="9525" cap="flat">
              <a:noFill/>
              <a:prstDash val="solid"/>
              <a:miter/>
            </a:ln>
          </p:spPr>
          <p:txBody>
            <a:bodyPr rtlCol="0" anchor="ctr"/>
            <a:lstStyle/>
            <a:p>
              <a:endParaRPr lang="zh-CN" altLang="en-US"/>
            </a:p>
          </p:txBody>
        </p:sp>
        <p:sp>
          <p:nvSpPr>
            <p:cNvPr id="39" name="任意多边形: 形状 9834"/>
            <p:cNvSpPr/>
            <p:nvPr userDrawn="1">
              <p:custDataLst>
                <p:tags r:id="rId36"/>
              </p:custDataLst>
            </p:nvPr>
          </p:nvSpPr>
          <p:spPr>
            <a:xfrm flipH="1">
              <a:off x="1921400" y="2248194"/>
              <a:ext cx="475194" cy="448794"/>
            </a:xfrm>
            <a:custGeom>
              <a:avLst/>
              <a:gdLst>
                <a:gd name="connsiteX0" fmla="*/ 168116 w 171450"/>
                <a:gd name="connsiteY0" fmla="*/ 158591 h 161925"/>
                <a:gd name="connsiteX1" fmla="*/ 10001 w 171450"/>
                <a:gd name="connsiteY1" fmla="*/ 7144 h 161925"/>
                <a:gd name="connsiteX2" fmla="*/ 7144 w 171450"/>
                <a:gd name="connsiteY2" fmla="*/ 32861 h 161925"/>
              </a:gdLst>
              <a:ahLst/>
              <a:cxnLst>
                <a:cxn ang="0">
                  <a:pos x="connsiteX0" y="connsiteY0"/>
                </a:cxn>
                <a:cxn ang="0">
                  <a:pos x="connsiteX1" y="connsiteY1"/>
                </a:cxn>
                <a:cxn ang="0">
                  <a:pos x="connsiteX2" y="connsiteY2"/>
                </a:cxn>
              </a:cxnLst>
              <a:rect l="l" t="t" r="r" b="b"/>
              <a:pathLst>
                <a:path w="171450" h="161925">
                  <a:moveTo>
                    <a:pt x="168116" y="158591"/>
                  </a:moveTo>
                  <a:lnTo>
                    <a:pt x="10001" y="7144"/>
                  </a:lnTo>
                  <a:lnTo>
                    <a:pt x="7144" y="32861"/>
                  </a:lnTo>
                  <a:close/>
                </a:path>
              </a:pathLst>
            </a:custGeom>
            <a:solidFill>
              <a:schemeClr val="bg1"/>
            </a:solidFill>
            <a:ln w="9525" cap="flat">
              <a:noFill/>
              <a:prstDash val="solid"/>
              <a:miter/>
            </a:ln>
          </p:spPr>
          <p:txBody>
            <a:bodyPr rtlCol="0" anchor="ctr"/>
            <a:lstStyle/>
            <a:p>
              <a:endParaRPr lang="zh-CN" altLang="en-US"/>
            </a:p>
          </p:txBody>
        </p:sp>
        <p:sp>
          <p:nvSpPr>
            <p:cNvPr id="40" name="任意多边形: 形状 9835"/>
            <p:cNvSpPr/>
            <p:nvPr userDrawn="1">
              <p:custDataLst>
                <p:tags r:id="rId37"/>
              </p:custDataLst>
            </p:nvPr>
          </p:nvSpPr>
          <p:spPr>
            <a:xfrm flipH="1">
              <a:off x="1726043" y="2562351"/>
              <a:ext cx="501594" cy="395995"/>
            </a:xfrm>
            <a:custGeom>
              <a:avLst/>
              <a:gdLst>
                <a:gd name="connsiteX0" fmla="*/ 173831 w 180975"/>
                <a:gd name="connsiteY0" fmla="*/ 140494 h 142875"/>
                <a:gd name="connsiteX1" fmla="*/ 7144 w 180975"/>
                <a:gd name="connsiteY1" fmla="*/ 22384 h 142875"/>
                <a:gd name="connsiteX2" fmla="*/ 18574 w 180975"/>
                <a:gd name="connsiteY2" fmla="*/ 7144 h 142875"/>
              </a:gdLst>
              <a:ahLst/>
              <a:cxnLst>
                <a:cxn ang="0">
                  <a:pos x="connsiteX0" y="connsiteY0"/>
                </a:cxn>
                <a:cxn ang="0">
                  <a:pos x="connsiteX1" y="connsiteY1"/>
                </a:cxn>
                <a:cxn ang="0">
                  <a:pos x="connsiteX2" y="connsiteY2"/>
                </a:cxn>
              </a:cxnLst>
              <a:rect l="l" t="t" r="r" b="b"/>
              <a:pathLst>
                <a:path w="180975" h="142875">
                  <a:moveTo>
                    <a:pt x="173831" y="140494"/>
                  </a:moveTo>
                  <a:lnTo>
                    <a:pt x="7144" y="22384"/>
                  </a:lnTo>
                  <a:lnTo>
                    <a:pt x="18574" y="7144"/>
                  </a:lnTo>
                  <a:close/>
                </a:path>
              </a:pathLst>
            </a:custGeom>
            <a:solidFill>
              <a:schemeClr val="bg1"/>
            </a:solidFill>
            <a:ln w="9525" cap="flat">
              <a:noFill/>
              <a:prstDash val="solid"/>
              <a:miter/>
            </a:ln>
          </p:spPr>
          <p:txBody>
            <a:bodyPr rtlCol="0" anchor="ctr"/>
            <a:lstStyle/>
            <a:p>
              <a:endParaRPr lang="zh-CN" altLang="en-US"/>
            </a:p>
          </p:txBody>
        </p:sp>
        <p:sp>
          <p:nvSpPr>
            <p:cNvPr id="41" name="任意多边形: 形状 9836"/>
            <p:cNvSpPr/>
            <p:nvPr userDrawn="1">
              <p:custDataLst>
                <p:tags r:id="rId38"/>
              </p:custDataLst>
            </p:nvPr>
          </p:nvSpPr>
          <p:spPr>
            <a:xfrm flipH="1">
              <a:off x="941973" y="445099"/>
              <a:ext cx="1267184" cy="871189"/>
            </a:xfrm>
            <a:custGeom>
              <a:avLst/>
              <a:gdLst>
                <a:gd name="connsiteX0" fmla="*/ 7144 w 457200"/>
                <a:gd name="connsiteY0" fmla="*/ 7144 h 314325"/>
                <a:gd name="connsiteX1" fmla="*/ 452914 w 457200"/>
                <a:gd name="connsiteY1" fmla="*/ 7144 h 314325"/>
                <a:gd name="connsiteX2" fmla="*/ 452914 w 457200"/>
                <a:gd name="connsiteY2" fmla="*/ 310039 h 314325"/>
                <a:gd name="connsiteX3" fmla="*/ 7144 w 457200"/>
                <a:gd name="connsiteY3" fmla="*/ 310039 h 314325"/>
              </a:gdLst>
              <a:ahLst/>
              <a:cxnLst>
                <a:cxn ang="0">
                  <a:pos x="connsiteX0" y="connsiteY0"/>
                </a:cxn>
                <a:cxn ang="0">
                  <a:pos x="connsiteX1" y="connsiteY1"/>
                </a:cxn>
                <a:cxn ang="0">
                  <a:pos x="connsiteX2" y="connsiteY2"/>
                </a:cxn>
                <a:cxn ang="0">
                  <a:pos x="connsiteX3" y="connsiteY3"/>
                </a:cxn>
              </a:cxnLst>
              <a:rect l="l" t="t" r="r" b="b"/>
              <a:pathLst>
                <a:path w="457200" h="314325">
                  <a:moveTo>
                    <a:pt x="7144" y="7144"/>
                  </a:moveTo>
                  <a:lnTo>
                    <a:pt x="452914" y="7144"/>
                  </a:lnTo>
                  <a:lnTo>
                    <a:pt x="452914" y="310039"/>
                  </a:lnTo>
                  <a:lnTo>
                    <a:pt x="7144" y="310039"/>
                  </a:lnTo>
                  <a:close/>
                </a:path>
              </a:pathLst>
            </a:custGeom>
            <a:solidFill>
              <a:schemeClr val="bg1"/>
            </a:solidFill>
            <a:ln w="9525" cap="flat">
              <a:noFill/>
              <a:prstDash val="solid"/>
              <a:miter/>
            </a:ln>
          </p:spPr>
          <p:txBody>
            <a:bodyPr rtlCol="0" anchor="ctr"/>
            <a:lstStyle/>
            <a:p>
              <a:endParaRPr lang="zh-CN" altLang="en-US"/>
            </a:p>
          </p:txBody>
        </p:sp>
        <p:sp>
          <p:nvSpPr>
            <p:cNvPr id="42" name="任意多边形: 形状 9837"/>
            <p:cNvSpPr/>
            <p:nvPr userDrawn="1">
              <p:custDataLst>
                <p:tags r:id="rId39"/>
              </p:custDataLst>
            </p:nvPr>
          </p:nvSpPr>
          <p:spPr>
            <a:xfrm flipH="1">
              <a:off x="860134" y="1284607"/>
              <a:ext cx="1425583" cy="158398"/>
            </a:xfrm>
            <a:custGeom>
              <a:avLst/>
              <a:gdLst>
                <a:gd name="connsiteX0" fmla="*/ 480536 w 514350"/>
                <a:gd name="connsiteY0" fmla="*/ 7144 h 57150"/>
                <a:gd name="connsiteX1" fmla="*/ 34766 w 514350"/>
                <a:gd name="connsiteY1" fmla="*/ 7144 h 57150"/>
                <a:gd name="connsiteX2" fmla="*/ 7144 w 514350"/>
                <a:gd name="connsiteY2" fmla="*/ 58579 h 57150"/>
                <a:gd name="connsiteX3" fmla="*/ 508159 w 514350"/>
                <a:gd name="connsiteY3" fmla="*/ 58579 h 57150"/>
              </a:gdLst>
              <a:ahLst/>
              <a:cxnLst>
                <a:cxn ang="0">
                  <a:pos x="connsiteX0" y="connsiteY0"/>
                </a:cxn>
                <a:cxn ang="0">
                  <a:pos x="connsiteX1" y="connsiteY1"/>
                </a:cxn>
                <a:cxn ang="0">
                  <a:pos x="connsiteX2" y="connsiteY2"/>
                </a:cxn>
                <a:cxn ang="0">
                  <a:pos x="connsiteX3" y="connsiteY3"/>
                </a:cxn>
              </a:cxnLst>
              <a:rect l="l" t="t" r="r" b="b"/>
              <a:pathLst>
                <a:path w="514350" h="57150">
                  <a:moveTo>
                    <a:pt x="480536" y="7144"/>
                  </a:moveTo>
                  <a:lnTo>
                    <a:pt x="34766" y="7144"/>
                  </a:lnTo>
                  <a:lnTo>
                    <a:pt x="7144" y="58579"/>
                  </a:lnTo>
                  <a:lnTo>
                    <a:pt x="508159" y="58579"/>
                  </a:lnTo>
                  <a:close/>
                </a:path>
              </a:pathLst>
            </a:custGeom>
            <a:solidFill>
              <a:schemeClr val="bg1"/>
            </a:solidFill>
            <a:ln w="9525" cap="flat">
              <a:noFill/>
              <a:prstDash val="solid"/>
              <a:miter/>
            </a:ln>
          </p:spPr>
          <p:txBody>
            <a:bodyPr rtlCol="0" anchor="ctr"/>
            <a:lstStyle/>
            <a:p>
              <a:endParaRPr lang="zh-CN" altLang="en-US"/>
            </a:p>
          </p:txBody>
        </p:sp>
        <p:sp>
          <p:nvSpPr>
            <p:cNvPr id="43" name="任意多边形: 形状 9838"/>
            <p:cNvSpPr/>
            <p:nvPr userDrawn="1">
              <p:custDataLst>
                <p:tags r:id="rId40"/>
              </p:custDataLst>
            </p:nvPr>
          </p:nvSpPr>
          <p:spPr>
            <a:xfrm flipH="1">
              <a:off x="957811" y="1332128"/>
              <a:ext cx="1240784" cy="79199"/>
            </a:xfrm>
            <a:custGeom>
              <a:avLst/>
              <a:gdLst>
                <a:gd name="connsiteX0" fmla="*/ 437674 w 447675"/>
                <a:gd name="connsiteY0" fmla="*/ 7144 h 28575"/>
                <a:gd name="connsiteX1" fmla="*/ 14764 w 447675"/>
                <a:gd name="connsiteY1" fmla="*/ 7144 h 28575"/>
                <a:gd name="connsiteX2" fmla="*/ 7144 w 447675"/>
                <a:gd name="connsiteY2" fmla="*/ 22384 h 28575"/>
                <a:gd name="connsiteX3" fmla="*/ 445294 w 447675"/>
                <a:gd name="connsiteY3" fmla="*/ 22384 h 28575"/>
              </a:gdLst>
              <a:ahLst/>
              <a:cxnLst>
                <a:cxn ang="0">
                  <a:pos x="connsiteX0" y="connsiteY0"/>
                </a:cxn>
                <a:cxn ang="0">
                  <a:pos x="connsiteX1" y="connsiteY1"/>
                </a:cxn>
                <a:cxn ang="0">
                  <a:pos x="connsiteX2" y="connsiteY2"/>
                </a:cxn>
                <a:cxn ang="0">
                  <a:pos x="connsiteX3" y="connsiteY3"/>
                </a:cxn>
              </a:cxnLst>
              <a:rect l="l" t="t" r="r" b="b"/>
              <a:pathLst>
                <a:path w="447675" h="28575">
                  <a:moveTo>
                    <a:pt x="437674" y="7144"/>
                  </a:moveTo>
                  <a:lnTo>
                    <a:pt x="14764" y="7144"/>
                  </a:lnTo>
                  <a:lnTo>
                    <a:pt x="7144" y="22384"/>
                  </a:lnTo>
                  <a:lnTo>
                    <a:pt x="445294" y="22384"/>
                  </a:lnTo>
                  <a:close/>
                </a:path>
              </a:pathLst>
            </a:custGeom>
            <a:solidFill>
              <a:srgbClr val="9FA9D1"/>
            </a:solidFill>
            <a:ln w="9525" cap="flat">
              <a:noFill/>
              <a:prstDash val="solid"/>
              <a:miter/>
            </a:ln>
          </p:spPr>
          <p:txBody>
            <a:bodyPr rtlCol="0" anchor="ctr"/>
            <a:lstStyle/>
            <a:p>
              <a:endParaRPr lang="zh-CN" altLang="en-US"/>
            </a:p>
          </p:txBody>
        </p:sp>
        <p:sp>
          <p:nvSpPr>
            <p:cNvPr id="44" name="任意多边形: 形状 9839"/>
            <p:cNvSpPr/>
            <p:nvPr userDrawn="1">
              <p:custDataLst>
                <p:tags r:id="rId41"/>
              </p:custDataLst>
            </p:nvPr>
          </p:nvSpPr>
          <p:spPr>
            <a:xfrm flipH="1">
              <a:off x="1002692" y="516377"/>
              <a:ext cx="1135187" cy="712791"/>
            </a:xfrm>
            <a:custGeom>
              <a:avLst/>
              <a:gdLst>
                <a:gd name="connsiteX0" fmla="*/ 7144 w 409575"/>
                <a:gd name="connsiteY0" fmla="*/ 7144 h 257175"/>
                <a:gd name="connsiteX1" fmla="*/ 402431 w 409575"/>
                <a:gd name="connsiteY1" fmla="*/ 7144 h 257175"/>
                <a:gd name="connsiteX2" fmla="*/ 402431 w 409575"/>
                <a:gd name="connsiteY2" fmla="*/ 257651 h 257175"/>
                <a:gd name="connsiteX3" fmla="*/ 7144 w 409575"/>
                <a:gd name="connsiteY3" fmla="*/ 257651 h 257175"/>
              </a:gdLst>
              <a:ahLst/>
              <a:cxnLst>
                <a:cxn ang="0">
                  <a:pos x="connsiteX0" y="connsiteY0"/>
                </a:cxn>
                <a:cxn ang="0">
                  <a:pos x="connsiteX1" y="connsiteY1"/>
                </a:cxn>
                <a:cxn ang="0">
                  <a:pos x="connsiteX2" y="connsiteY2"/>
                </a:cxn>
                <a:cxn ang="0">
                  <a:pos x="connsiteX3" y="connsiteY3"/>
                </a:cxn>
              </a:cxnLst>
              <a:rect l="l" t="t" r="r" b="b"/>
              <a:pathLst>
                <a:path w="409575" h="257175">
                  <a:moveTo>
                    <a:pt x="7144" y="7144"/>
                  </a:moveTo>
                  <a:lnTo>
                    <a:pt x="402431" y="7144"/>
                  </a:lnTo>
                  <a:lnTo>
                    <a:pt x="402431" y="257651"/>
                  </a:lnTo>
                  <a:lnTo>
                    <a:pt x="7144" y="257651"/>
                  </a:lnTo>
                  <a:close/>
                </a:path>
              </a:pathLst>
            </a:custGeom>
            <a:solidFill>
              <a:schemeClr val="accent1">
                <a:lumMod val="75000"/>
              </a:schemeClr>
            </a:solidFill>
            <a:ln w="9525" cap="flat">
              <a:noFill/>
              <a:prstDash val="solid"/>
              <a:miter/>
            </a:ln>
          </p:spPr>
          <p:txBody>
            <a:bodyPr rtlCol="0" anchor="ctr"/>
            <a:lstStyle/>
            <a:p>
              <a:endParaRPr lang="zh-CN" altLang="en-US"/>
            </a:p>
          </p:txBody>
        </p:sp>
        <p:sp>
          <p:nvSpPr>
            <p:cNvPr id="45" name="任意多边形: 形状 9840"/>
            <p:cNvSpPr/>
            <p:nvPr userDrawn="1">
              <p:custDataLst>
                <p:tags r:id="rId42"/>
              </p:custDataLst>
            </p:nvPr>
          </p:nvSpPr>
          <p:spPr>
            <a:xfrm flipH="1">
              <a:off x="860134" y="1427167"/>
              <a:ext cx="1425583" cy="79199"/>
            </a:xfrm>
            <a:custGeom>
              <a:avLst/>
              <a:gdLst>
                <a:gd name="connsiteX0" fmla="*/ 7144 w 514350"/>
                <a:gd name="connsiteY0" fmla="*/ 7144 h 28575"/>
                <a:gd name="connsiteX1" fmla="*/ 508159 w 514350"/>
                <a:gd name="connsiteY1" fmla="*/ 7144 h 28575"/>
                <a:gd name="connsiteX2" fmla="*/ 508159 w 514350"/>
                <a:gd name="connsiteY2" fmla="*/ 28099 h 28575"/>
                <a:gd name="connsiteX3" fmla="*/ 7144 w 514350"/>
                <a:gd name="connsiteY3" fmla="*/ 28099 h 28575"/>
              </a:gdLst>
              <a:ahLst/>
              <a:cxnLst>
                <a:cxn ang="0">
                  <a:pos x="connsiteX0" y="connsiteY0"/>
                </a:cxn>
                <a:cxn ang="0">
                  <a:pos x="connsiteX1" y="connsiteY1"/>
                </a:cxn>
                <a:cxn ang="0">
                  <a:pos x="connsiteX2" y="connsiteY2"/>
                </a:cxn>
                <a:cxn ang="0">
                  <a:pos x="connsiteX3" y="connsiteY3"/>
                </a:cxn>
              </a:cxnLst>
              <a:rect l="l" t="t" r="r" b="b"/>
              <a:pathLst>
                <a:path w="514350" h="28575">
                  <a:moveTo>
                    <a:pt x="7144" y="7144"/>
                  </a:moveTo>
                  <a:lnTo>
                    <a:pt x="508159" y="7144"/>
                  </a:lnTo>
                  <a:lnTo>
                    <a:pt x="508159" y="28099"/>
                  </a:lnTo>
                  <a:lnTo>
                    <a:pt x="7144" y="28099"/>
                  </a:lnTo>
                  <a:close/>
                </a:path>
              </a:pathLst>
            </a:custGeom>
            <a:solidFill>
              <a:srgbClr val="9FA9D1"/>
            </a:solidFill>
            <a:ln w="9525" cap="flat">
              <a:noFill/>
              <a:prstDash val="solid"/>
              <a:miter/>
            </a:ln>
          </p:spPr>
          <p:txBody>
            <a:bodyPr rtlCol="0" anchor="ctr"/>
            <a:lstStyle/>
            <a:p>
              <a:endParaRPr lang="zh-CN" altLang="en-US"/>
            </a:p>
          </p:txBody>
        </p:sp>
        <p:sp>
          <p:nvSpPr>
            <p:cNvPr id="46" name="任意多边形: 形状 9841"/>
            <p:cNvSpPr/>
            <p:nvPr userDrawn="1">
              <p:custDataLst>
                <p:tags r:id="rId43"/>
              </p:custDataLst>
            </p:nvPr>
          </p:nvSpPr>
          <p:spPr>
            <a:xfrm flipH="1">
              <a:off x="767734" y="2129398"/>
              <a:ext cx="211197" cy="158398"/>
            </a:xfrm>
            <a:custGeom>
              <a:avLst/>
              <a:gdLst>
                <a:gd name="connsiteX0" fmla="*/ 67151 w 76200"/>
                <a:gd name="connsiteY0" fmla="*/ 50959 h 57150"/>
                <a:gd name="connsiteX1" fmla="*/ 7144 w 76200"/>
                <a:gd name="connsiteY1" fmla="*/ 41434 h 57150"/>
                <a:gd name="connsiteX2" fmla="*/ 11906 w 76200"/>
                <a:gd name="connsiteY2" fmla="*/ 7144 h 57150"/>
                <a:gd name="connsiteX3" fmla="*/ 71914 w 76200"/>
                <a:gd name="connsiteY3" fmla="*/ 16669 h 57150"/>
              </a:gdLst>
              <a:ahLst/>
              <a:cxnLst>
                <a:cxn ang="0">
                  <a:pos x="connsiteX0" y="connsiteY0"/>
                </a:cxn>
                <a:cxn ang="0">
                  <a:pos x="connsiteX1" y="connsiteY1"/>
                </a:cxn>
                <a:cxn ang="0">
                  <a:pos x="connsiteX2" y="connsiteY2"/>
                </a:cxn>
                <a:cxn ang="0">
                  <a:pos x="connsiteX3" y="connsiteY3"/>
                </a:cxn>
              </a:cxnLst>
              <a:rect l="l" t="t" r="r" b="b"/>
              <a:pathLst>
                <a:path w="76200" h="57150">
                  <a:moveTo>
                    <a:pt x="67151" y="50959"/>
                  </a:moveTo>
                  <a:lnTo>
                    <a:pt x="7144" y="41434"/>
                  </a:lnTo>
                  <a:lnTo>
                    <a:pt x="11906" y="7144"/>
                  </a:lnTo>
                  <a:lnTo>
                    <a:pt x="71914" y="16669"/>
                  </a:lnTo>
                  <a:close/>
                </a:path>
              </a:pathLst>
            </a:custGeom>
            <a:solidFill>
              <a:schemeClr val="accent5"/>
            </a:solidFill>
            <a:ln w="9525" cap="flat">
              <a:noFill/>
              <a:prstDash val="solid"/>
              <a:miter/>
            </a:ln>
          </p:spPr>
          <p:txBody>
            <a:bodyPr rtlCol="0" anchor="ctr"/>
            <a:lstStyle/>
            <a:p>
              <a:endParaRPr lang="zh-CN" altLang="en-US"/>
            </a:p>
          </p:txBody>
        </p:sp>
        <p:sp>
          <p:nvSpPr>
            <p:cNvPr id="47" name="任意多边形: 形状 9842"/>
            <p:cNvSpPr/>
            <p:nvPr userDrawn="1">
              <p:custDataLst>
                <p:tags r:id="rId44"/>
              </p:custDataLst>
            </p:nvPr>
          </p:nvSpPr>
          <p:spPr>
            <a:xfrm flipH="1">
              <a:off x="1550051" y="1898881"/>
              <a:ext cx="343196" cy="343196"/>
            </a:xfrm>
            <a:custGeom>
              <a:avLst/>
              <a:gdLst>
                <a:gd name="connsiteX0" fmla="*/ 23235 w 123825"/>
                <a:gd name="connsiteY0" fmla="*/ 8148 h 123825"/>
                <a:gd name="connsiteX1" fmla="*/ 120195 w 123825"/>
                <a:gd name="connsiteY1" fmla="*/ 23090 h 123825"/>
                <a:gd name="connsiteX2" fmla="*/ 105108 w 123825"/>
                <a:gd name="connsiteY2" fmla="*/ 120991 h 123825"/>
                <a:gd name="connsiteX3" fmla="*/ 8148 w 123825"/>
                <a:gd name="connsiteY3" fmla="*/ 106049 h 123825"/>
              </a:gdLst>
              <a:ahLst/>
              <a:cxnLst>
                <a:cxn ang="0">
                  <a:pos x="connsiteX0" y="connsiteY0"/>
                </a:cxn>
                <a:cxn ang="0">
                  <a:pos x="connsiteX1" y="connsiteY1"/>
                </a:cxn>
                <a:cxn ang="0">
                  <a:pos x="connsiteX2" y="connsiteY2"/>
                </a:cxn>
                <a:cxn ang="0">
                  <a:pos x="connsiteX3" y="connsiteY3"/>
                </a:cxn>
              </a:cxnLst>
              <a:rect l="l" t="t" r="r" b="b"/>
              <a:pathLst>
                <a:path w="123825" h="123825">
                  <a:moveTo>
                    <a:pt x="23235" y="8148"/>
                  </a:moveTo>
                  <a:lnTo>
                    <a:pt x="120195" y="23090"/>
                  </a:lnTo>
                  <a:lnTo>
                    <a:pt x="105108" y="120991"/>
                  </a:lnTo>
                  <a:lnTo>
                    <a:pt x="8148" y="106049"/>
                  </a:lnTo>
                  <a:close/>
                </a:path>
              </a:pathLst>
            </a:custGeom>
            <a:solidFill>
              <a:schemeClr val="bg1"/>
            </a:solidFill>
            <a:ln w="9525" cap="flat">
              <a:noFill/>
              <a:prstDash val="solid"/>
              <a:miter/>
            </a:ln>
          </p:spPr>
          <p:txBody>
            <a:bodyPr rtlCol="0" anchor="ctr"/>
            <a:lstStyle/>
            <a:p>
              <a:endParaRPr lang="zh-CN" altLang="en-US"/>
            </a:p>
          </p:txBody>
        </p:sp>
        <p:sp>
          <p:nvSpPr>
            <p:cNvPr id="48" name="任意多边形: 形状 9843"/>
            <p:cNvSpPr/>
            <p:nvPr userDrawn="1">
              <p:custDataLst>
                <p:tags r:id="rId45"/>
              </p:custDataLst>
            </p:nvPr>
          </p:nvSpPr>
          <p:spPr>
            <a:xfrm flipH="1">
              <a:off x="1760361" y="1902361"/>
              <a:ext cx="131998" cy="316797"/>
            </a:xfrm>
            <a:custGeom>
              <a:avLst/>
              <a:gdLst>
                <a:gd name="connsiteX0" fmla="*/ 30956 w 47625"/>
                <a:gd name="connsiteY0" fmla="*/ 109061 h 114300"/>
                <a:gd name="connsiteX1" fmla="*/ 7144 w 47625"/>
                <a:gd name="connsiteY1" fmla="*/ 105251 h 114300"/>
                <a:gd name="connsiteX2" fmla="*/ 22384 w 47625"/>
                <a:gd name="connsiteY2" fmla="*/ 7144 h 114300"/>
                <a:gd name="connsiteX3" fmla="*/ 46196 w 47625"/>
                <a:gd name="connsiteY3" fmla="*/ 10954 h 114300"/>
              </a:gdLst>
              <a:ahLst/>
              <a:cxnLst>
                <a:cxn ang="0">
                  <a:pos x="connsiteX0" y="connsiteY0"/>
                </a:cxn>
                <a:cxn ang="0">
                  <a:pos x="connsiteX1" y="connsiteY1"/>
                </a:cxn>
                <a:cxn ang="0">
                  <a:pos x="connsiteX2" y="connsiteY2"/>
                </a:cxn>
                <a:cxn ang="0">
                  <a:pos x="connsiteX3" y="connsiteY3"/>
                </a:cxn>
              </a:cxnLst>
              <a:rect l="l" t="t" r="r" b="b"/>
              <a:pathLst>
                <a:path w="47625" h="114300">
                  <a:moveTo>
                    <a:pt x="30956" y="109061"/>
                  </a:moveTo>
                  <a:lnTo>
                    <a:pt x="7144" y="105251"/>
                  </a:lnTo>
                  <a:lnTo>
                    <a:pt x="22384" y="7144"/>
                  </a:lnTo>
                  <a:lnTo>
                    <a:pt x="46196" y="10954"/>
                  </a:lnTo>
                  <a:close/>
                </a:path>
              </a:pathLst>
            </a:custGeom>
            <a:solidFill>
              <a:schemeClr val="accent5"/>
            </a:solidFill>
            <a:ln w="9525" cap="flat">
              <a:noFill/>
              <a:prstDash val="solid"/>
              <a:miter/>
            </a:ln>
          </p:spPr>
          <p:txBody>
            <a:bodyPr rtlCol="0" anchor="ctr"/>
            <a:lstStyle/>
            <a:p>
              <a:endParaRPr lang="zh-CN" altLang="en-US"/>
            </a:p>
          </p:txBody>
        </p:sp>
        <p:sp>
          <p:nvSpPr>
            <p:cNvPr id="49" name="任意多边形: 形状 9844"/>
            <p:cNvSpPr/>
            <p:nvPr userDrawn="1">
              <p:custDataLst>
                <p:tags r:id="rId46"/>
              </p:custDataLst>
            </p:nvPr>
          </p:nvSpPr>
          <p:spPr>
            <a:xfrm flipH="1">
              <a:off x="1334214" y="1956874"/>
              <a:ext cx="290396" cy="316797"/>
            </a:xfrm>
            <a:custGeom>
              <a:avLst/>
              <a:gdLst>
                <a:gd name="connsiteX0" fmla="*/ 21494 w 104775"/>
                <a:gd name="connsiteY0" fmla="*/ 8148 h 114300"/>
                <a:gd name="connsiteX1" fmla="*/ 104334 w 104775"/>
                <a:gd name="connsiteY1" fmla="*/ 20914 h 114300"/>
                <a:gd name="connsiteX2" fmla="*/ 90988 w 104775"/>
                <a:gd name="connsiteY2" fmla="*/ 107519 h 114300"/>
                <a:gd name="connsiteX3" fmla="*/ 8148 w 104775"/>
                <a:gd name="connsiteY3" fmla="*/ 94753 h 114300"/>
              </a:gdLst>
              <a:ahLst/>
              <a:cxnLst>
                <a:cxn ang="0">
                  <a:pos x="connsiteX0" y="connsiteY0"/>
                </a:cxn>
                <a:cxn ang="0">
                  <a:pos x="connsiteX1" y="connsiteY1"/>
                </a:cxn>
                <a:cxn ang="0">
                  <a:pos x="connsiteX2" y="connsiteY2"/>
                </a:cxn>
                <a:cxn ang="0">
                  <a:pos x="connsiteX3" y="connsiteY3"/>
                </a:cxn>
              </a:cxnLst>
              <a:rect l="l" t="t" r="r" b="b"/>
              <a:pathLst>
                <a:path w="104775" h="114300">
                  <a:moveTo>
                    <a:pt x="21494" y="8148"/>
                  </a:moveTo>
                  <a:lnTo>
                    <a:pt x="104334" y="20914"/>
                  </a:lnTo>
                  <a:lnTo>
                    <a:pt x="90988" y="107519"/>
                  </a:lnTo>
                  <a:lnTo>
                    <a:pt x="8148" y="94753"/>
                  </a:lnTo>
                  <a:close/>
                </a:path>
              </a:pathLst>
            </a:custGeom>
            <a:solidFill>
              <a:schemeClr val="bg1"/>
            </a:solidFill>
            <a:ln w="9525" cap="flat">
              <a:noFill/>
              <a:prstDash val="solid"/>
              <a:miter/>
            </a:ln>
          </p:spPr>
          <p:txBody>
            <a:bodyPr rtlCol="0" anchor="ctr"/>
            <a:lstStyle/>
            <a:p>
              <a:endParaRPr lang="zh-CN" altLang="en-US"/>
            </a:p>
          </p:txBody>
        </p:sp>
        <p:sp>
          <p:nvSpPr>
            <p:cNvPr id="50" name="任意多边形: 形状 9845"/>
            <p:cNvSpPr/>
            <p:nvPr userDrawn="1">
              <p:custDataLst>
                <p:tags r:id="rId47"/>
              </p:custDataLst>
            </p:nvPr>
          </p:nvSpPr>
          <p:spPr>
            <a:xfrm flipH="1">
              <a:off x="1488446" y="1960440"/>
              <a:ext cx="131998" cy="263995"/>
            </a:xfrm>
            <a:custGeom>
              <a:avLst/>
              <a:gdLst>
                <a:gd name="connsiteX0" fmla="*/ 30956 w 47625"/>
                <a:gd name="connsiteY0" fmla="*/ 96679 h 95250"/>
                <a:gd name="connsiteX1" fmla="*/ 7144 w 47625"/>
                <a:gd name="connsiteY1" fmla="*/ 93821 h 95250"/>
                <a:gd name="connsiteX2" fmla="*/ 20479 w 47625"/>
                <a:gd name="connsiteY2" fmla="*/ 7144 h 95250"/>
                <a:gd name="connsiteX3" fmla="*/ 44291 w 47625"/>
                <a:gd name="connsiteY3" fmla="*/ 10954 h 95250"/>
              </a:gdLst>
              <a:ahLst/>
              <a:cxnLst>
                <a:cxn ang="0">
                  <a:pos x="connsiteX0" y="connsiteY0"/>
                </a:cxn>
                <a:cxn ang="0">
                  <a:pos x="connsiteX1" y="connsiteY1"/>
                </a:cxn>
                <a:cxn ang="0">
                  <a:pos x="connsiteX2" y="connsiteY2"/>
                </a:cxn>
                <a:cxn ang="0">
                  <a:pos x="connsiteX3" y="connsiteY3"/>
                </a:cxn>
              </a:cxnLst>
              <a:rect l="l" t="t" r="r" b="b"/>
              <a:pathLst>
                <a:path w="47625" h="95250">
                  <a:moveTo>
                    <a:pt x="30956" y="96679"/>
                  </a:moveTo>
                  <a:lnTo>
                    <a:pt x="7144" y="93821"/>
                  </a:lnTo>
                  <a:lnTo>
                    <a:pt x="20479" y="7144"/>
                  </a:lnTo>
                  <a:lnTo>
                    <a:pt x="44291" y="10954"/>
                  </a:lnTo>
                  <a:close/>
                </a:path>
              </a:pathLst>
            </a:custGeom>
            <a:solidFill>
              <a:schemeClr val="accent5"/>
            </a:solidFill>
            <a:ln w="9525" cap="flat">
              <a:noFill/>
              <a:prstDash val="solid"/>
              <a:miter/>
            </a:ln>
          </p:spPr>
          <p:txBody>
            <a:bodyPr rtlCol="0" anchor="ctr"/>
            <a:lstStyle/>
            <a:p>
              <a:endParaRPr lang="zh-CN" altLang="en-US"/>
            </a:p>
          </p:txBody>
        </p:sp>
        <p:sp>
          <p:nvSpPr>
            <p:cNvPr id="51" name="任意多边形: 形状 9846"/>
            <p:cNvSpPr/>
            <p:nvPr userDrawn="1">
              <p:custDataLst>
                <p:tags r:id="rId48"/>
              </p:custDataLst>
            </p:nvPr>
          </p:nvSpPr>
          <p:spPr>
            <a:xfrm flipH="1">
              <a:off x="891817" y="2011960"/>
              <a:ext cx="501594" cy="290396"/>
            </a:xfrm>
            <a:custGeom>
              <a:avLst/>
              <a:gdLst>
                <a:gd name="connsiteX0" fmla="*/ 19318 w 180975"/>
                <a:gd name="connsiteY0" fmla="*/ 8148 h 104775"/>
                <a:gd name="connsiteX1" fmla="*/ 176525 w 180975"/>
                <a:gd name="connsiteY1" fmla="*/ 32374 h 104775"/>
                <a:gd name="connsiteX2" fmla="*/ 165355 w 180975"/>
                <a:gd name="connsiteY2" fmla="*/ 104858 h 104775"/>
                <a:gd name="connsiteX3" fmla="*/ 8148 w 180975"/>
                <a:gd name="connsiteY3" fmla="*/ 80632 h 104775"/>
              </a:gdLst>
              <a:ahLst/>
              <a:cxnLst>
                <a:cxn ang="0">
                  <a:pos x="connsiteX0" y="connsiteY0"/>
                </a:cxn>
                <a:cxn ang="0">
                  <a:pos x="connsiteX1" y="connsiteY1"/>
                </a:cxn>
                <a:cxn ang="0">
                  <a:pos x="connsiteX2" y="connsiteY2"/>
                </a:cxn>
                <a:cxn ang="0">
                  <a:pos x="connsiteX3" y="connsiteY3"/>
                </a:cxn>
              </a:cxnLst>
              <a:rect l="l" t="t" r="r" b="b"/>
              <a:pathLst>
                <a:path w="180975" h="104775">
                  <a:moveTo>
                    <a:pt x="19318" y="8148"/>
                  </a:moveTo>
                  <a:lnTo>
                    <a:pt x="176525" y="32374"/>
                  </a:lnTo>
                  <a:lnTo>
                    <a:pt x="165355" y="104858"/>
                  </a:lnTo>
                  <a:lnTo>
                    <a:pt x="8148" y="80632"/>
                  </a:lnTo>
                  <a:close/>
                </a:path>
              </a:pathLst>
            </a:custGeom>
            <a:solidFill>
              <a:schemeClr val="bg1"/>
            </a:solidFill>
            <a:ln w="9525" cap="flat">
              <a:noFill/>
              <a:prstDash val="solid"/>
              <a:miter/>
            </a:ln>
          </p:spPr>
          <p:txBody>
            <a:bodyPr rtlCol="0" anchor="ctr"/>
            <a:lstStyle/>
            <a:p>
              <a:endParaRPr lang="zh-CN" altLang="en-US"/>
            </a:p>
          </p:txBody>
        </p:sp>
        <p:sp>
          <p:nvSpPr>
            <p:cNvPr id="52" name="任意多边形: 形状 9847"/>
            <p:cNvSpPr/>
            <p:nvPr userDrawn="1">
              <p:custDataLst>
                <p:tags r:id="rId49"/>
              </p:custDataLst>
            </p:nvPr>
          </p:nvSpPr>
          <p:spPr>
            <a:xfrm flipH="1">
              <a:off x="1256129" y="2015878"/>
              <a:ext cx="131998" cy="237597"/>
            </a:xfrm>
            <a:custGeom>
              <a:avLst/>
              <a:gdLst>
                <a:gd name="connsiteX0" fmla="*/ 30956 w 47625"/>
                <a:gd name="connsiteY0" fmla="*/ 82391 h 85725"/>
                <a:gd name="connsiteX1" fmla="*/ 7144 w 47625"/>
                <a:gd name="connsiteY1" fmla="*/ 78581 h 85725"/>
                <a:gd name="connsiteX2" fmla="*/ 17621 w 47625"/>
                <a:gd name="connsiteY2" fmla="*/ 7144 h 85725"/>
                <a:gd name="connsiteX3" fmla="*/ 41434 w 47625"/>
                <a:gd name="connsiteY3" fmla="*/ 10954 h 85725"/>
              </a:gdLst>
              <a:ahLst/>
              <a:cxnLst>
                <a:cxn ang="0">
                  <a:pos x="connsiteX0" y="connsiteY0"/>
                </a:cxn>
                <a:cxn ang="0">
                  <a:pos x="connsiteX1" y="connsiteY1"/>
                </a:cxn>
                <a:cxn ang="0">
                  <a:pos x="connsiteX2" y="connsiteY2"/>
                </a:cxn>
                <a:cxn ang="0">
                  <a:pos x="connsiteX3" y="connsiteY3"/>
                </a:cxn>
              </a:cxnLst>
              <a:rect l="l" t="t" r="r" b="b"/>
              <a:pathLst>
                <a:path w="47625" h="85725">
                  <a:moveTo>
                    <a:pt x="30956" y="82391"/>
                  </a:moveTo>
                  <a:lnTo>
                    <a:pt x="7144" y="78581"/>
                  </a:lnTo>
                  <a:lnTo>
                    <a:pt x="17621" y="7144"/>
                  </a:lnTo>
                  <a:lnTo>
                    <a:pt x="41434" y="10954"/>
                  </a:lnTo>
                  <a:close/>
                </a:path>
              </a:pathLst>
            </a:custGeom>
            <a:solidFill>
              <a:schemeClr val="accent5"/>
            </a:solidFill>
            <a:ln w="9525" cap="flat">
              <a:noFill/>
              <a:prstDash val="solid"/>
              <a:miter/>
            </a:ln>
          </p:spPr>
          <p:txBody>
            <a:bodyPr rtlCol="0" anchor="ctr"/>
            <a:lstStyle/>
            <a:p>
              <a:endParaRPr lang="zh-CN" altLang="en-US"/>
            </a:p>
          </p:txBody>
        </p:sp>
        <p:sp>
          <p:nvSpPr>
            <p:cNvPr id="53" name="任意多边形: 形状 9848"/>
            <p:cNvSpPr/>
            <p:nvPr userDrawn="1">
              <p:custDataLst>
                <p:tags r:id="rId50"/>
              </p:custDataLst>
            </p:nvPr>
          </p:nvSpPr>
          <p:spPr>
            <a:xfrm flipH="1">
              <a:off x="1190533" y="2227074"/>
              <a:ext cx="105599" cy="263995"/>
            </a:xfrm>
            <a:custGeom>
              <a:avLst/>
              <a:gdLst>
                <a:gd name="connsiteX0" fmla="*/ 15862 w 38100"/>
                <a:gd name="connsiteY0" fmla="*/ 91916 h 95250"/>
                <a:gd name="connsiteX1" fmla="*/ 15862 w 38100"/>
                <a:gd name="connsiteY1" fmla="*/ 91916 h 95250"/>
                <a:gd name="connsiteX2" fmla="*/ 7290 w 38100"/>
                <a:gd name="connsiteY2" fmla="*/ 79534 h 95250"/>
                <a:gd name="connsiteX3" fmla="*/ 18720 w 38100"/>
                <a:gd name="connsiteY3" fmla="*/ 7144 h 95250"/>
                <a:gd name="connsiteX4" fmla="*/ 39675 w 38100"/>
                <a:gd name="connsiteY4" fmla="*/ 10001 h 95250"/>
                <a:gd name="connsiteX5" fmla="*/ 28245 w 38100"/>
                <a:gd name="connsiteY5" fmla="*/ 82391 h 95250"/>
                <a:gd name="connsiteX6" fmla="*/ 15862 w 38100"/>
                <a:gd name="connsiteY6" fmla="*/ 9191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95250">
                  <a:moveTo>
                    <a:pt x="15862" y="91916"/>
                  </a:moveTo>
                  <a:lnTo>
                    <a:pt x="15862" y="91916"/>
                  </a:lnTo>
                  <a:cubicBezTo>
                    <a:pt x="10147" y="90964"/>
                    <a:pt x="6337" y="85249"/>
                    <a:pt x="7290" y="79534"/>
                  </a:cubicBezTo>
                  <a:lnTo>
                    <a:pt x="18720" y="7144"/>
                  </a:lnTo>
                  <a:lnTo>
                    <a:pt x="39675" y="10001"/>
                  </a:lnTo>
                  <a:lnTo>
                    <a:pt x="28245" y="82391"/>
                  </a:lnTo>
                  <a:cubicBezTo>
                    <a:pt x="27292" y="89059"/>
                    <a:pt x="21577" y="92869"/>
                    <a:pt x="15862" y="91916"/>
                  </a:cubicBez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54" name="任意多边形: 形状 9849"/>
            <p:cNvSpPr/>
            <p:nvPr userDrawn="1">
              <p:custDataLst>
                <p:tags r:id="rId51"/>
              </p:custDataLst>
            </p:nvPr>
          </p:nvSpPr>
          <p:spPr>
            <a:xfrm flipH="1">
              <a:off x="1074795" y="2163827"/>
              <a:ext cx="290396" cy="158398"/>
            </a:xfrm>
            <a:custGeom>
              <a:avLst/>
              <a:gdLst>
                <a:gd name="connsiteX0" fmla="*/ 13225 w 104775"/>
                <a:gd name="connsiteY0" fmla="*/ 8148 h 57150"/>
                <a:gd name="connsiteX1" fmla="*/ 99830 w 104775"/>
                <a:gd name="connsiteY1" fmla="*/ 21494 h 57150"/>
                <a:gd name="connsiteX2" fmla="*/ 94753 w 104775"/>
                <a:gd name="connsiteY2" fmla="*/ 54442 h 57150"/>
                <a:gd name="connsiteX3" fmla="*/ 8148 w 104775"/>
                <a:gd name="connsiteY3" fmla="*/ 41096 h 57150"/>
              </a:gdLst>
              <a:ahLst/>
              <a:cxnLst>
                <a:cxn ang="0">
                  <a:pos x="connsiteX0" y="connsiteY0"/>
                </a:cxn>
                <a:cxn ang="0">
                  <a:pos x="connsiteX1" y="connsiteY1"/>
                </a:cxn>
                <a:cxn ang="0">
                  <a:pos x="connsiteX2" y="connsiteY2"/>
                </a:cxn>
                <a:cxn ang="0">
                  <a:pos x="connsiteX3" y="connsiteY3"/>
                </a:cxn>
              </a:cxnLst>
              <a:rect l="l" t="t" r="r" b="b"/>
              <a:pathLst>
                <a:path w="104775" h="57150">
                  <a:moveTo>
                    <a:pt x="13225" y="8148"/>
                  </a:moveTo>
                  <a:lnTo>
                    <a:pt x="99830" y="21494"/>
                  </a:lnTo>
                  <a:lnTo>
                    <a:pt x="94753" y="54442"/>
                  </a:lnTo>
                  <a:lnTo>
                    <a:pt x="8148" y="41096"/>
                  </a:lnTo>
                  <a:close/>
                </a:path>
              </a:pathLst>
            </a:custGeom>
            <a:solidFill>
              <a:schemeClr val="accent3"/>
            </a:solidFill>
            <a:ln w="9525" cap="flat">
              <a:noFill/>
              <a:prstDash val="solid"/>
              <a:miter/>
            </a:ln>
          </p:spPr>
          <p:txBody>
            <a:bodyPr rtlCol="0" anchor="ctr"/>
            <a:lstStyle/>
            <a:p>
              <a:endParaRPr lang="zh-CN" altLang="en-US"/>
            </a:p>
          </p:txBody>
        </p:sp>
        <p:sp>
          <p:nvSpPr>
            <p:cNvPr id="55" name="任意多边形: 形状 9850"/>
            <p:cNvSpPr/>
            <p:nvPr userDrawn="1">
              <p:custDataLst>
                <p:tags r:id="rId52"/>
              </p:custDataLst>
            </p:nvPr>
          </p:nvSpPr>
          <p:spPr>
            <a:xfrm flipH="1">
              <a:off x="1141088" y="2375678"/>
              <a:ext cx="211197" cy="105599"/>
            </a:xfrm>
            <a:custGeom>
              <a:avLst/>
              <a:gdLst>
                <a:gd name="connsiteX0" fmla="*/ 11340 w 76200"/>
                <a:gd name="connsiteY0" fmla="*/ 8148 h 38100"/>
                <a:gd name="connsiteX1" fmla="*/ 69704 w 76200"/>
                <a:gd name="connsiteY1" fmla="*/ 17142 h 38100"/>
                <a:gd name="connsiteX2" fmla="*/ 66512 w 76200"/>
                <a:gd name="connsiteY2" fmla="*/ 37852 h 38100"/>
                <a:gd name="connsiteX3" fmla="*/ 8148 w 76200"/>
                <a:gd name="connsiteY3" fmla="*/ 28858 h 38100"/>
              </a:gdLst>
              <a:ahLst/>
              <a:cxnLst>
                <a:cxn ang="0">
                  <a:pos x="connsiteX0" y="connsiteY0"/>
                </a:cxn>
                <a:cxn ang="0">
                  <a:pos x="connsiteX1" y="connsiteY1"/>
                </a:cxn>
                <a:cxn ang="0">
                  <a:pos x="connsiteX2" y="connsiteY2"/>
                </a:cxn>
                <a:cxn ang="0">
                  <a:pos x="connsiteX3" y="connsiteY3"/>
                </a:cxn>
              </a:cxnLst>
              <a:rect l="l" t="t" r="r" b="b"/>
              <a:pathLst>
                <a:path w="76200" h="38100">
                  <a:moveTo>
                    <a:pt x="11340" y="8148"/>
                  </a:moveTo>
                  <a:lnTo>
                    <a:pt x="69704" y="17142"/>
                  </a:lnTo>
                  <a:lnTo>
                    <a:pt x="66512" y="37852"/>
                  </a:lnTo>
                  <a:lnTo>
                    <a:pt x="8148" y="28858"/>
                  </a:lnTo>
                  <a:close/>
                </a:path>
              </a:pathLst>
            </a:custGeom>
            <a:solidFill>
              <a:schemeClr val="accent3"/>
            </a:solidFill>
            <a:ln w="9525" cap="flat">
              <a:noFill/>
              <a:prstDash val="solid"/>
              <a:miter/>
            </a:ln>
          </p:spPr>
          <p:txBody>
            <a:bodyPr rtlCol="0" anchor="ctr"/>
            <a:lstStyle/>
            <a:p>
              <a:endParaRPr lang="zh-CN" altLang="en-US"/>
            </a:p>
          </p:txBody>
        </p:sp>
        <p:sp>
          <p:nvSpPr>
            <p:cNvPr id="56" name="任意多边形: 形状 9851"/>
            <p:cNvSpPr/>
            <p:nvPr userDrawn="1">
              <p:custDataLst>
                <p:tags r:id="rId53"/>
              </p:custDataLst>
            </p:nvPr>
          </p:nvSpPr>
          <p:spPr>
            <a:xfrm flipH="1">
              <a:off x="1296400" y="2363682"/>
              <a:ext cx="263995" cy="712791"/>
            </a:xfrm>
            <a:custGeom>
              <a:avLst/>
              <a:gdLst>
                <a:gd name="connsiteX0" fmla="*/ 12149 w 95250"/>
                <a:gd name="connsiteY0" fmla="*/ 254084 h 257175"/>
                <a:gd name="connsiteX1" fmla="*/ 12149 w 95250"/>
                <a:gd name="connsiteY1" fmla="*/ 254084 h 257175"/>
                <a:gd name="connsiteX2" fmla="*/ 7387 w 95250"/>
                <a:gd name="connsiteY2" fmla="*/ 245511 h 257175"/>
                <a:gd name="connsiteX3" fmla="*/ 81682 w 95250"/>
                <a:gd name="connsiteY3" fmla="*/ 12149 h 257175"/>
                <a:gd name="connsiteX4" fmla="*/ 90254 w 95250"/>
                <a:gd name="connsiteY4" fmla="*/ 7386 h 257175"/>
                <a:gd name="connsiteX5" fmla="*/ 90254 w 95250"/>
                <a:gd name="connsiteY5" fmla="*/ 7386 h 257175"/>
                <a:gd name="connsiteX6" fmla="*/ 95016 w 95250"/>
                <a:gd name="connsiteY6" fmla="*/ 15959 h 257175"/>
                <a:gd name="connsiteX7" fmla="*/ 20721 w 95250"/>
                <a:gd name="connsiteY7" fmla="*/ 249321 h 257175"/>
                <a:gd name="connsiteX8" fmla="*/ 12149 w 95250"/>
                <a:gd name="connsiteY8" fmla="*/ 25408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257175">
                  <a:moveTo>
                    <a:pt x="12149" y="254084"/>
                  </a:moveTo>
                  <a:lnTo>
                    <a:pt x="12149" y="254084"/>
                  </a:lnTo>
                  <a:cubicBezTo>
                    <a:pt x="8339" y="253132"/>
                    <a:pt x="6434" y="249321"/>
                    <a:pt x="7387" y="245511"/>
                  </a:cubicBezTo>
                  <a:lnTo>
                    <a:pt x="81682" y="12149"/>
                  </a:lnTo>
                  <a:cubicBezTo>
                    <a:pt x="82634" y="8339"/>
                    <a:pt x="86444" y="6434"/>
                    <a:pt x="90254" y="7386"/>
                  </a:cubicBezTo>
                  <a:lnTo>
                    <a:pt x="90254" y="7386"/>
                  </a:lnTo>
                  <a:cubicBezTo>
                    <a:pt x="94064" y="8339"/>
                    <a:pt x="95969" y="12149"/>
                    <a:pt x="95016" y="15959"/>
                  </a:cubicBezTo>
                  <a:lnTo>
                    <a:pt x="20721" y="249321"/>
                  </a:lnTo>
                  <a:cubicBezTo>
                    <a:pt x="19769" y="253132"/>
                    <a:pt x="15959" y="255036"/>
                    <a:pt x="12149" y="254084"/>
                  </a:cubicBezTo>
                  <a:close/>
                </a:path>
              </a:pathLst>
            </a:custGeom>
            <a:solidFill>
              <a:schemeClr val="accent3"/>
            </a:solidFill>
            <a:ln w="9525" cap="flat">
              <a:noFill/>
              <a:prstDash val="solid"/>
              <a:miter/>
            </a:ln>
          </p:spPr>
          <p:txBody>
            <a:bodyPr rtlCol="0" anchor="ctr"/>
            <a:lstStyle/>
            <a:p>
              <a:endParaRPr lang="zh-CN" altLang="en-US"/>
            </a:p>
          </p:txBody>
        </p:sp>
        <p:sp>
          <p:nvSpPr>
            <p:cNvPr id="57" name="任意多边形: 形状 9852"/>
            <p:cNvSpPr/>
            <p:nvPr userDrawn="1">
              <p:custDataLst>
                <p:tags r:id="rId54"/>
              </p:custDataLst>
            </p:nvPr>
          </p:nvSpPr>
          <p:spPr>
            <a:xfrm flipH="1">
              <a:off x="1129409" y="2388114"/>
              <a:ext cx="79199" cy="739191"/>
            </a:xfrm>
            <a:custGeom>
              <a:avLst/>
              <a:gdLst>
                <a:gd name="connsiteX0" fmla="*/ 14764 w 28575"/>
                <a:gd name="connsiteY0" fmla="*/ 265271 h 266700"/>
                <a:gd name="connsiteX1" fmla="*/ 14764 w 28575"/>
                <a:gd name="connsiteY1" fmla="*/ 265271 h 266700"/>
                <a:gd name="connsiteX2" fmla="*/ 21431 w 28575"/>
                <a:gd name="connsiteY2" fmla="*/ 258604 h 266700"/>
                <a:gd name="connsiteX3" fmla="*/ 20479 w 28575"/>
                <a:gd name="connsiteY3" fmla="*/ 13811 h 266700"/>
                <a:gd name="connsiteX4" fmla="*/ 13811 w 28575"/>
                <a:gd name="connsiteY4" fmla="*/ 7144 h 266700"/>
                <a:gd name="connsiteX5" fmla="*/ 13811 w 28575"/>
                <a:gd name="connsiteY5" fmla="*/ 7144 h 266700"/>
                <a:gd name="connsiteX6" fmla="*/ 7144 w 28575"/>
                <a:gd name="connsiteY6" fmla="*/ 13811 h 266700"/>
                <a:gd name="connsiteX7" fmla="*/ 8096 w 28575"/>
                <a:gd name="connsiteY7" fmla="*/ 258604 h 266700"/>
                <a:gd name="connsiteX8" fmla="*/ 14764 w 28575"/>
                <a:gd name="connsiteY8" fmla="*/ 265271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 h="266700">
                  <a:moveTo>
                    <a:pt x="14764" y="265271"/>
                  </a:moveTo>
                  <a:lnTo>
                    <a:pt x="14764" y="265271"/>
                  </a:lnTo>
                  <a:cubicBezTo>
                    <a:pt x="18574" y="265271"/>
                    <a:pt x="21431" y="262414"/>
                    <a:pt x="21431" y="258604"/>
                  </a:cubicBezTo>
                  <a:lnTo>
                    <a:pt x="20479" y="13811"/>
                  </a:lnTo>
                  <a:cubicBezTo>
                    <a:pt x="20479" y="10001"/>
                    <a:pt x="17621" y="7144"/>
                    <a:pt x="13811" y="7144"/>
                  </a:cubicBezTo>
                  <a:lnTo>
                    <a:pt x="13811" y="7144"/>
                  </a:lnTo>
                  <a:cubicBezTo>
                    <a:pt x="10001" y="7144"/>
                    <a:pt x="7144" y="10001"/>
                    <a:pt x="7144" y="13811"/>
                  </a:cubicBezTo>
                  <a:lnTo>
                    <a:pt x="8096" y="258604"/>
                  </a:lnTo>
                  <a:cubicBezTo>
                    <a:pt x="8096" y="262414"/>
                    <a:pt x="10954" y="265271"/>
                    <a:pt x="14764" y="265271"/>
                  </a:cubicBezTo>
                  <a:close/>
                </a:path>
              </a:pathLst>
            </a:custGeom>
            <a:solidFill>
              <a:schemeClr val="accent3"/>
            </a:solidFill>
            <a:ln w="9525" cap="flat">
              <a:noFill/>
              <a:prstDash val="solid"/>
              <a:miter/>
            </a:ln>
          </p:spPr>
          <p:txBody>
            <a:bodyPr rtlCol="0" anchor="ctr"/>
            <a:lstStyle/>
            <a:p>
              <a:endParaRPr lang="zh-CN" altLang="en-US"/>
            </a:p>
          </p:txBody>
        </p:sp>
        <p:sp>
          <p:nvSpPr>
            <p:cNvPr id="58" name="任意多边形: 形状 9853"/>
            <p:cNvSpPr/>
            <p:nvPr userDrawn="1">
              <p:custDataLst>
                <p:tags r:id="rId55"/>
              </p:custDataLst>
            </p:nvPr>
          </p:nvSpPr>
          <p:spPr>
            <a:xfrm flipH="1">
              <a:off x="2614727" y="967813"/>
              <a:ext cx="395995" cy="395995"/>
            </a:xfrm>
            <a:custGeom>
              <a:avLst/>
              <a:gdLst>
                <a:gd name="connsiteX0" fmla="*/ 62033 w 142875"/>
                <a:gd name="connsiteY0" fmla="*/ 90964 h 142875"/>
                <a:gd name="connsiteX1" fmla="*/ 48698 w 142875"/>
                <a:gd name="connsiteY1" fmla="*/ 7144 h 142875"/>
                <a:gd name="connsiteX2" fmla="*/ 28696 w 142875"/>
                <a:gd name="connsiteY2" fmla="*/ 20479 h 142875"/>
                <a:gd name="connsiteX3" fmla="*/ 27743 w 142875"/>
                <a:gd name="connsiteY3" fmla="*/ 123349 h 142875"/>
                <a:gd name="connsiteX4" fmla="*/ 130613 w 142875"/>
                <a:gd name="connsiteY4" fmla="*/ 124301 h 142875"/>
                <a:gd name="connsiteX5" fmla="*/ 144901 w 142875"/>
                <a:gd name="connsiteY5" fmla="*/ 104299 h 142875"/>
                <a:gd name="connsiteX6" fmla="*/ 62033 w 142875"/>
                <a:gd name="connsiteY6" fmla="*/ 909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142875">
                  <a:moveTo>
                    <a:pt x="62033" y="90964"/>
                  </a:moveTo>
                  <a:cubicBezTo>
                    <a:pt x="39173" y="68104"/>
                    <a:pt x="35363" y="34766"/>
                    <a:pt x="48698" y="7144"/>
                  </a:cubicBezTo>
                  <a:cubicBezTo>
                    <a:pt x="42031" y="10954"/>
                    <a:pt x="34410" y="14764"/>
                    <a:pt x="28696" y="20479"/>
                  </a:cubicBezTo>
                  <a:cubicBezTo>
                    <a:pt x="121" y="49054"/>
                    <a:pt x="121" y="94774"/>
                    <a:pt x="27743" y="123349"/>
                  </a:cubicBezTo>
                  <a:cubicBezTo>
                    <a:pt x="56318" y="151924"/>
                    <a:pt x="102038" y="151924"/>
                    <a:pt x="130613" y="124301"/>
                  </a:cubicBezTo>
                  <a:cubicBezTo>
                    <a:pt x="136328" y="118586"/>
                    <a:pt x="141090" y="111919"/>
                    <a:pt x="144901" y="104299"/>
                  </a:cubicBezTo>
                  <a:cubicBezTo>
                    <a:pt x="118231" y="118586"/>
                    <a:pt x="83940" y="113824"/>
                    <a:pt x="62033" y="90964"/>
                  </a:cubicBezTo>
                  <a:close/>
                </a:path>
              </a:pathLst>
            </a:custGeom>
            <a:solidFill>
              <a:schemeClr val="bg1"/>
            </a:solidFill>
            <a:ln w="9525" cap="flat">
              <a:noFill/>
              <a:prstDash val="solid"/>
              <a:miter/>
            </a:ln>
          </p:spPr>
          <p:txBody>
            <a:bodyPr rtlCol="0" anchor="ctr"/>
            <a:lstStyle/>
            <a:p>
              <a:endParaRPr lang="zh-CN" altLang="en-US"/>
            </a:p>
          </p:txBody>
        </p:sp>
        <p:grpSp>
          <p:nvGrpSpPr>
            <p:cNvPr id="59" name="组合 58"/>
            <p:cNvGrpSpPr/>
            <p:nvPr userDrawn="1">
              <p:custDataLst>
                <p:tags r:id="rId56"/>
              </p:custDataLst>
            </p:nvPr>
          </p:nvGrpSpPr>
          <p:grpSpPr>
            <a:xfrm>
              <a:off x="4543864" y="2712125"/>
              <a:ext cx="1560329" cy="3878336"/>
              <a:chOff x="4543864" y="2712125"/>
              <a:chExt cx="1560329" cy="3878336"/>
            </a:xfrm>
          </p:grpSpPr>
          <p:sp>
            <p:nvSpPr>
              <p:cNvPr id="62" name="任意多边形: 形状 9809"/>
              <p:cNvSpPr/>
              <p:nvPr userDrawn="1">
                <p:custDataLst>
                  <p:tags r:id="rId57"/>
                </p:custDataLst>
              </p:nvPr>
            </p:nvSpPr>
            <p:spPr>
              <a:xfrm flipH="1">
                <a:off x="5104903" y="6156445"/>
                <a:ext cx="571627" cy="423427"/>
              </a:xfrm>
              <a:custGeom>
                <a:avLst/>
                <a:gdLst>
                  <a:gd name="connsiteX0" fmla="*/ 159544 w 257175"/>
                  <a:gd name="connsiteY0" fmla="*/ 7144 h 190500"/>
                  <a:gd name="connsiteX1" fmla="*/ 159544 w 257175"/>
                  <a:gd name="connsiteY1" fmla="*/ 88106 h 190500"/>
                  <a:gd name="connsiteX2" fmla="*/ 110966 w 257175"/>
                  <a:gd name="connsiteY2" fmla="*/ 127159 h 190500"/>
                  <a:gd name="connsiteX3" fmla="*/ 19526 w 257175"/>
                  <a:gd name="connsiteY3" fmla="*/ 157639 h 190500"/>
                  <a:gd name="connsiteX4" fmla="*/ 7144 w 257175"/>
                  <a:gd name="connsiteY4" fmla="*/ 191929 h 190500"/>
                  <a:gd name="connsiteX5" fmla="*/ 253841 w 257175"/>
                  <a:gd name="connsiteY5" fmla="*/ 191929 h 190500"/>
                  <a:gd name="connsiteX6" fmla="*/ 224314 w 257175"/>
                  <a:gd name="connsiteY6" fmla="*/ 90964 h 190500"/>
                  <a:gd name="connsiteX7" fmla="*/ 224314 w 257175"/>
                  <a:gd name="connsiteY7" fmla="*/ 7144 h 190500"/>
                  <a:gd name="connsiteX8" fmla="*/ 159544 w 257175"/>
                  <a:gd name="connsiteY8"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190500">
                    <a:moveTo>
                      <a:pt x="159544" y="7144"/>
                    </a:moveTo>
                    <a:lnTo>
                      <a:pt x="159544" y="88106"/>
                    </a:lnTo>
                    <a:lnTo>
                      <a:pt x="110966" y="127159"/>
                    </a:lnTo>
                    <a:lnTo>
                      <a:pt x="19526" y="157639"/>
                    </a:lnTo>
                    <a:lnTo>
                      <a:pt x="7144" y="191929"/>
                    </a:lnTo>
                    <a:lnTo>
                      <a:pt x="253841" y="191929"/>
                    </a:lnTo>
                    <a:cubicBezTo>
                      <a:pt x="253841" y="191929"/>
                      <a:pt x="251936" y="149066"/>
                      <a:pt x="224314" y="90964"/>
                    </a:cubicBezTo>
                    <a:lnTo>
                      <a:pt x="224314" y="7144"/>
                    </a:lnTo>
                    <a:lnTo>
                      <a:pt x="159544" y="7144"/>
                    </a:lnTo>
                    <a:close/>
                  </a:path>
                </a:pathLst>
              </a:custGeom>
              <a:solidFill>
                <a:schemeClr val="accent5"/>
              </a:solidFill>
              <a:ln w="9525" cap="flat">
                <a:noFill/>
                <a:prstDash val="solid"/>
                <a:miter/>
              </a:ln>
            </p:spPr>
            <p:txBody>
              <a:bodyPr rtlCol="0" anchor="ctr"/>
              <a:lstStyle/>
              <a:p>
                <a:endParaRPr lang="zh-CN" altLang="en-US"/>
              </a:p>
            </p:txBody>
          </p:sp>
          <p:sp>
            <p:nvSpPr>
              <p:cNvPr id="63" name="任意多边形: 形状 9810"/>
              <p:cNvSpPr/>
              <p:nvPr userDrawn="1">
                <p:custDataLst>
                  <p:tags r:id="rId58"/>
                </p:custDataLst>
              </p:nvPr>
            </p:nvSpPr>
            <p:spPr>
              <a:xfrm flipH="1">
                <a:off x="4543864" y="6078113"/>
                <a:ext cx="529284" cy="486942"/>
              </a:xfrm>
              <a:custGeom>
                <a:avLst/>
                <a:gdLst>
                  <a:gd name="connsiteX0" fmla="*/ 84296 w 238125"/>
                  <a:gd name="connsiteY0" fmla="*/ 12859 h 219075"/>
                  <a:gd name="connsiteX1" fmla="*/ 117634 w 238125"/>
                  <a:gd name="connsiteY1" fmla="*/ 96679 h 219075"/>
                  <a:gd name="connsiteX2" fmla="*/ 89059 w 238125"/>
                  <a:gd name="connsiteY2" fmla="*/ 152876 h 219075"/>
                  <a:gd name="connsiteX3" fmla="*/ 18574 w 238125"/>
                  <a:gd name="connsiteY3" fmla="*/ 183356 h 219075"/>
                  <a:gd name="connsiteX4" fmla="*/ 7144 w 238125"/>
                  <a:gd name="connsiteY4" fmla="*/ 215741 h 219075"/>
                  <a:gd name="connsiteX5" fmla="*/ 140494 w 238125"/>
                  <a:gd name="connsiteY5" fmla="*/ 215741 h 219075"/>
                  <a:gd name="connsiteX6" fmla="*/ 238601 w 238125"/>
                  <a:gd name="connsiteY6" fmla="*/ 132874 h 219075"/>
                  <a:gd name="connsiteX7" fmla="*/ 173831 w 238125"/>
                  <a:gd name="connsiteY7" fmla="*/ 81439 h 219075"/>
                  <a:gd name="connsiteX8" fmla="*/ 152876 w 238125"/>
                  <a:gd name="connsiteY8" fmla="*/ 7144 h 219075"/>
                  <a:gd name="connsiteX9" fmla="*/ 84296 w 238125"/>
                  <a:gd name="connsiteY9" fmla="*/ 12859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19075">
                    <a:moveTo>
                      <a:pt x="84296" y="12859"/>
                    </a:moveTo>
                    <a:lnTo>
                      <a:pt x="117634" y="96679"/>
                    </a:lnTo>
                    <a:lnTo>
                      <a:pt x="89059" y="152876"/>
                    </a:lnTo>
                    <a:lnTo>
                      <a:pt x="18574" y="183356"/>
                    </a:lnTo>
                    <a:lnTo>
                      <a:pt x="7144" y="215741"/>
                    </a:lnTo>
                    <a:lnTo>
                      <a:pt x="140494" y="215741"/>
                    </a:lnTo>
                    <a:lnTo>
                      <a:pt x="238601" y="132874"/>
                    </a:lnTo>
                    <a:cubicBezTo>
                      <a:pt x="238601" y="132874"/>
                      <a:pt x="210979" y="100489"/>
                      <a:pt x="173831" y="81439"/>
                    </a:cubicBezTo>
                    <a:lnTo>
                      <a:pt x="152876" y="7144"/>
                    </a:lnTo>
                    <a:lnTo>
                      <a:pt x="84296" y="12859"/>
                    </a:lnTo>
                    <a:close/>
                  </a:path>
                </a:pathLst>
              </a:custGeom>
              <a:solidFill>
                <a:schemeClr val="accent5"/>
              </a:solidFill>
              <a:ln w="9525" cap="flat">
                <a:noFill/>
                <a:prstDash val="solid"/>
                <a:miter/>
              </a:ln>
            </p:spPr>
            <p:txBody>
              <a:bodyPr rtlCol="0" anchor="ctr"/>
              <a:lstStyle/>
              <a:p>
                <a:endParaRPr lang="zh-CN" altLang="en-US"/>
              </a:p>
            </p:txBody>
          </p:sp>
          <p:sp>
            <p:nvSpPr>
              <p:cNvPr id="64" name="任意多边形: 形状 9811"/>
              <p:cNvSpPr/>
              <p:nvPr userDrawn="1">
                <p:custDataLst>
                  <p:tags r:id="rId59"/>
                </p:custDataLst>
              </p:nvPr>
            </p:nvSpPr>
            <p:spPr>
              <a:xfrm flipH="1">
                <a:off x="5104903" y="6336404"/>
                <a:ext cx="571627" cy="254057"/>
              </a:xfrm>
              <a:custGeom>
                <a:avLst/>
                <a:gdLst>
                  <a:gd name="connsiteX0" fmla="*/ 19526 w 257175"/>
                  <a:gd name="connsiteY0" fmla="*/ 76676 h 114300"/>
                  <a:gd name="connsiteX1" fmla="*/ 7144 w 257175"/>
                  <a:gd name="connsiteY1" fmla="*/ 110966 h 114300"/>
                  <a:gd name="connsiteX2" fmla="*/ 253841 w 257175"/>
                  <a:gd name="connsiteY2" fmla="*/ 110966 h 114300"/>
                  <a:gd name="connsiteX3" fmla="*/ 224314 w 257175"/>
                  <a:gd name="connsiteY3" fmla="*/ 10001 h 114300"/>
                  <a:gd name="connsiteX4" fmla="*/ 159544 w 257175"/>
                  <a:gd name="connsiteY4" fmla="*/ 7144 h 114300"/>
                  <a:gd name="connsiteX5" fmla="*/ 110966 w 257175"/>
                  <a:gd name="connsiteY5" fmla="*/ 46196 h 114300"/>
                  <a:gd name="connsiteX6" fmla="*/ 19526 w 257175"/>
                  <a:gd name="connsiteY6" fmla="*/ 766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14300">
                    <a:moveTo>
                      <a:pt x="19526" y="76676"/>
                    </a:moveTo>
                    <a:lnTo>
                      <a:pt x="7144" y="110966"/>
                    </a:lnTo>
                    <a:lnTo>
                      <a:pt x="253841" y="110966"/>
                    </a:lnTo>
                    <a:cubicBezTo>
                      <a:pt x="253841" y="110966"/>
                      <a:pt x="251936" y="68104"/>
                      <a:pt x="224314" y="10001"/>
                    </a:cubicBezTo>
                    <a:lnTo>
                      <a:pt x="159544" y="7144"/>
                    </a:lnTo>
                    <a:lnTo>
                      <a:pt x="110966" y="46196"/>
                    </a:lnTo>
                    <a:lnTo>
                      <a:pt x="19526" y="76676"/>
                    </a:lnTo>
                    <a:close/>
                  </a:path>
                </a:pathLst>
              </a:custGeom>
              <a:solidFill>
                <a:srgbClr val="A67070"/>
              </a:solidFill>
              <a:ln w="9525" cap="flat">
                <a:noFill/>
                <a:prstDash val="solid"/>
                <a:miter/>
              </a:ln>
            </p:spPr>
            <p:txBody>
              <a:bodyPr rtlCol="0" anchor="ctr"/>
              <a:lstStyle/>
              <a:p>
                <a:endParaRPr lang="zh-CN" altLang="en-US"/>
              </a:p>
            </p:txBody>
          </p:sp>
          <p:sp>
            <p:nvSpPr>
              <p:cNvPr id="65" name="任意多边形: 形状 9812"/>
              <p:cNvSpPr/>
              <p:nvPr userDrawn="1">
                <p:custDataLst>
                  <p:tags r:id="rId60"/>
                </p:custDataLst>
              </p:nvPr>
            </p:nvSpPr>
            <p:spPr>
              <a:xfrm flipH="1">
                <a:off x="4679361" y="4382285"/>
                <a:ext cx="550456" cy="1778395"/>
              </a:xfrm>
              <a:custGeom>
                <a:avLst/>
                <a:gdLst>
                  <a:gd name="connsiteX0" fmla="*/ 33814 w 247650"/>
                  <a:gd name="connsiteY0" fmla="*/ 7144 h 800100"/>
                  <a:gd name="connsiteX1" fmla="*/ 210026 w 247650"/>
                  <a:gd name="connsiteY1" fmla="*/ 7144 h 800100"/>
                  <a:gd name="connsiteX2" fmla="*/ 126206 w 247650"/>
                  <a:gd name="connsiteY2" fmla="*/ 413861 h 800100"/>
                  <a:gd name="connsiteX3" fmla="*/ 241459 w 247650"/>
                  <a:gd name="connsiteY3" fmla="*/ 787241 h 800100"/>
                  <a:gd name="connsiteX4" fmla="*/ 150019 w 247650"/>
                  <a:gd name="connsiteY4" fmla="*/ 797719 h 800100"/>
                  <a:gd name="connsiteX5" fmla="*/ 7144 w 247650"/>
                  <a:gd name="connsiteY5" fmla="*/ 437674 h 800100"/>
                  <a:gd name="connsiteX6" fmla="*/ 33814 w 247650"/>
                  <a:gd name="connsiteY6" fmla="*/ 7144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800100">
                    <a:moveTo>
                      <a:pt x="33814" y="7144"/>
                    </a:moveTo>
                    <a:lnTo>
                      <a:pt x="210026" y="7144"/>
                    </a:lnTo>
                    <a:lnTo>
                      <a:pt x="126206" y="413861"/>
                    </a:lnTo>
                    <a:cubicBezTo>
                      <a:pt x="126206" y="413861"/>
                      <a:pt x="206216" y="471011"/>
                      <a:pt x="241459" y="787241"/>
                    </a:cubicBezTo>
                    <a:lnTo>
                      <a:pt x="150019" y="797719"/>
                    </a:lnTo>
                    <a:lnTo>
                      <a:pt x="7144" y="437674"/>
                    </a:lnTo>
                    <a:lnTo>
                      <a:pt x="33814" y="7144"/>
                    </a:lnTo>
                    <a:close/>
                  </a:path>
                </a:pathLst>
              </a:custGeom>
              <a:solidFill>
                <a:schemeClr val="accent4"/>
              </a:solidFill>
              <a:ln w="9525" cap="flat">
                <a:noFill/>
                <a:prstDash val="solid"/>
                <a:miter/>
              </a:ln>
            </p:spPr>
            <p:txBody>
              <a:bodyPr rtlCol="0" anchor="ctr"/>
              <a:lstStyle/>
              <a:p>
                <a:endParaRPr lang="zh-CN" altLang="en-US"/>
              </a:p>
            </p:txBody>
          </p:sp>
          <p:sp>
            <p:nvSpPr>
              <p:cNvPr id="66" name="任意多边形: 形状 9813"/>
              <p:cNvSpPr/>
              <p:nvPr userDrawn="1">
                <p:custDataLst>
                  <p:tags r:id="rId61"/>
                </p:custDataLst>
              </p:nvPr>
            </p:nvSpPr>
            <p:spPr>
              <a:xfrm flipH="1">
                <a:off x="4742874" y="4380169"/>
                <a:ext cx="486942" cy="1397310"/>
              </a:xfrm>
              <a:custGeom>
                <a:avLst/>
                <a:gdLst>
                  <a:gd name="connsiteX0" fmla="*/ 33814 w 219075"/>
                  <a:gd name="connsiteY0" fmla="*/ 8096 h 628650"/>
                  <a:gd name="connsiteX1" fmla="*/ 7144 w 219075"/>
                  <a:gd name="connsiteY1" fmla="*/ 437674 h 628650"/>
                  <a:gd name="connsiteX2" fmla="*/ 59531 w 219075"/>
                  <a:gd name="connsiteY2" fmla="*/ 569119 h 628650"/>
                  <a:gd name="connsiteX3" fmla="*/ 216694 w 219075"/>
                  <a:gd name="connsiteY3" fmla="*/ 628174 h 628650"/>
                  <a:gd name="connsiteX4" fmla="*/ 126206 w 219075"/>
                  <a:gd name="connsiteY4" fmla="*/ 413861 h 628650"/>
                  <a:gd name="connsiteX5" fmla="*/ 210026 w 219075"/>
                  <a:gd name="connsiteY5" fmla="*/ 7144 h 628650"/>
                  <a:gd name="connsiteX6" fmla="*/ 33814 w 219075"/>
                  <a:gd name="connsiteY6" fmla="*/ 714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628650">
                    <a:moveTo>
                      <a:pt x="33814" y="8096"/>
                    </a:moveTo>
                    <a:lnTo>
                      <a:pt x="7144" y="437674"/>
                    </a:lnTo>
                    <a:lnTo>
                      <a:pt x="59531" y="569119"/>
                    </a:lnTo>
                    <a:lnTo>
                      <a:pt x="216694" y="628174"/>
                    </a:lnTo>
                    <a:cubicBezTo>
                      <a:pt x="178594" y="451009"/>
                      <a:pt x="126206" y="413861"/>
                      <a:pt x="126206" y="413861"/>
                    </a:cubicBezTo>
                    <a:lnTo>
                      <a:pt x="210026" y="7144"/>
                    </a:lnTo>
                    <a:lnTo>
                      <a:pt x="33814" y="7144"/>
                    </a:lnTo>
                    <a:close/>
                  </a:path>
                </a:pathLst>
              </a:custGeom>
              <a:solidFill>
                <a:srgbClr val="000000">
                  <a:alpha val="20000"/>
                </a:srgbClr>
              </a:solidFill>
              <a:ln w="9525" cap="flat">
                <a:noFill/>
                <a:prstDash val="solid"/>
                <a:miter/>
              </a:ln>
            </p:spPr>
            <p:txBody>
              <a:bodyPr rtlCol="0" anchor="ctr"/>
              <a:lstStyle/>
              <a:p>
                <a:endParaRPr lang="zh-CN" altLang="en-US"/>
              </a:p>
            </p:txBody>
          </p:sp>
          <p:sp>
            <p:nvSpPr>
              <p:cNvPr id="67" name="任意多边形: 形状 9814"/>
              <p:cNvSpPr/>
              <p:nvPr userDrawn="1">
                <p:custDataLst>
                  <p:tags r:id="rId62"/>
                </p:custDataLst>
              </p:nvPr>
            </p:nvSpPr>
            <p:spPr>
              <a:xfrm flipH="1">
                <a:off x="5447880" y="3736559"/>
                <a:ext cx="105857" cy="105857"/>
              </a:xfrm>
              <a:custGeom>
                <a:avLst/>
                <a:gdLst>
                  <a:gd name="connsiteX0" fmla="*/ 32861 w 47625"/>
                  <a:gd name="connsiteY0" fmla="*/ 48101 h 47625"/>
                  <a:gd name="connsiteX1" fmla="*/ 7144 w 47625"/>
                  <a:gd name="connsiteY1" fmla="*/ 35719 h 47625"/>
                  <a:gd name="connsiteX2" fmla="*/ 30956 w 47625"/>
                  <a:gd name="connsiteY2" fmla="*/ 7144 h 47625"/>
                  <a:gd name="connsiteX3" fmla="*/ 43339 w 47625"/>
                  <a:gd name="connsiteY3" fmla="*/ 23336 h 47625"/>
                </a:gdLst>
                <a:ahLst/>
                <a:cxnLst>
                  <a:cxn ang="0">
                    <a:pos x="connsiteX0" y="connsiteY0"/>
                  </a:cxn>
                  <a:cxn ang="0">
                    <a:pos x="connsiteX1" y="connsiteY1"/>
                  </a:cxn>
                  <a:cxn ang="0">
                    <a:pos x="connsiteX2" y="connsiteY2"/>
                  </a:cxn>
                  <a:cxn ang="0">
                    <a:pos x="connsiteX3" y="connsiteY3"/>
                  </a:cxn>
                </a:cxnLst>
                <a:rect l="l" t="t" r="r" b="b"/>
                <a:pathLst>
                  <a:path w="47625" h="47625">
                    <a:moveTo>
                      <a:pt x="32861" y="48101"/>
                    </a:moveTo>
                    <a:lnTo>
                      <a:pt x="7144" y="35719"/>
                    </a:lnTo>
                    <a:lnTo>
                      <a:pt x="30956" y="7144"/>
                    </a:lnTo>
                    <a:lnTo>
                      <a:pt x="43339" y="23336"/>
                    </a:ln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68" name="任意多边形: 形状 9815"/>
              <p:cNvSpPr/>
              <p:nvPr userDrawn="1">
                <p:custDataLst>
                  <p:tags r:id="rId63"/>
                </p:custDataLst>
              </p:nvPr>
            </p:nvSpPr>
            <p:spPr>
              <a:xfrm flipH="1">
                <a:off x="5407656" y="3463416"/>
                <a:ext cx="444600" cy="423427"/>
              </a:xfrm>
              <a:custGeom>
                <a:avLst/>
                <a:gdLst>
                  <a:gd name="connsiteX0" fmla="*/ 7144 w 200025"/>
                  <a:gd name="connsiteY0" fmla="*/ 86215 h 190500"/>
                  <a:gd name="connsiteX1" fmla="*/ 21431 w 200025"/>
                  <a:gd name="connsiteY1" fmla="*/ 54783 h 190500"/>
                  <a:gd name="connsiteX2" fmla="*/ 112871 w 200025"/>
                  <a:gd name="connsiteY2" fmla="*/ 7158 h 190500"/>
                  <a:gd name="connsiteX3" fmla="*/ 194786 w 200025"/>
                  <a:gd name="connsiteY3" fmla="*/ 149080 h 190500"/>
                  <a:gd name="connsiteX4" fmla="*/ 120491 w 200025"/>
                  <a:gd name="connsiteY4" fmla="*/ 183370 h 190500"/>
                  <a:gd name="connsiteX5" fmla="*/ 7144 w 200025"/>
                  <a:gd name="connsiteY5" fmla="*/ 8621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25" h="190500">
                    <a:moveTo>
                      <a:pt x="7144" y="86215"/>
                    </a:moveTo>
                    <a:lnTo>
                      <a:pt x="21431" y="54783"/>
                    </a:lnTo>
                    <a:cubicBezTo>
                      <a:pt x="21431" y="54783"/>
                      <a:pt x="32861" y="6205"/>
                      <a:pt x="112871" y="7158"/>
                    </a:cubicBezTo>
                    <a:lnTo>
                      <a:pt x="194786" y="149080"/>
                    </a:lnTo>
                    <a:cubicBezTo>
                      <a:pt x="194786" y="149080"/>
                      <a:pt x="154781" y="143365"/>
                      <a:pt x="120491" y="183370"/>
                    </a:cubicBezTo>
                    <a:lnTo>
                      <a:pt x="7144" y="86215"/>
                    </a:lnTo>
                    <a:close/>
                  </a:path>
                </a:pathLst>
              </a:custGeom>
              <a:solidFill>
                <a:schemeClr val="accent5"/>
              </a:solidFill>
              <a:ln w="9525" cap="flat">
                <a:noFill/>
                <a:prstDash val="solid"/>
                <a:miter/>
              </a:ln>
            </p:spPr>
            <p:txBody>
              <a:bodyPr rtlCol="0" anchor="ctr"/>
              <a:lstStyle/>
              <a:p>
                <a:endParaRPr lang="zh-CN" altLang="en-US"/>
              </a:p>
            </p:txBody>
          </p:sp>
          <p:sp>
            <p:nvSpPr>
              <p:cNvPr id="69" name="任意多边形: 形状 9816"/>
              <p:cNvSpPr/>
              <p:nvPr userDrawn="1">
                <p:custDataLst>
                  <p:tags r:id="rId64"/>
                </p:custDataLst>
              </p:nvPr>
            </p:nvSpPr>
            <p:spPr>
              <a:xfrm flipH="1">
                <a:off x="5574909" y="3561328"/>
                <a:ext cx="529284" cy="338742"/>
              </a:xfrm>
              <a:custGeom>
                <a:avLst/>
                <a:gdLst>
                  <a:gd name="connsiteX0" fmla="*/ 134779 w 238125"/>
                  <a:gd name="connsiteY0" fmla="*/ 10732 h 152400"/>
                  <a:gd name="connsiteX1" fmla="*/ 233839 w 238125"/>
                  <a:gd name="connsiteY1" fmla="*/ 140272 h 152400"/>
                  <a:gd name="connsiteX2" fmla="*/ 115729 w 238125"/>
                  <a:gd name="connsiteY2" fmla="*/ 154559 h 152400"/>
                  <a:gd name="connsiteX3" fmla="*/ 7144 w 238125"/>
                  <a:gd name="connsiteY3" fmla="*/ 49784 h 152400"/>
                  <a:gd name="connsiteX4" fmla="*/ 134779 w 238125"/>
                  <a:gd name="connsiteY4" fmla="*/ 10732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52400">
                    <a:moveTo>
                      <a:pt x="134779" y="10732"/>
                    </a:moveTo>
                    <a:lnTo>
                      <a:pt x="233839" y="140272"/>
                    </a:lnTo>
                    <a:cubicBezTo>
                      <a:pt x="233839" y="140272"/>
                      <a:pt x="153829" y="113602"/>
                      <a:pt x="115729" y="154559"/>
                    </a:cubicBezTo>
                    <a:lnTo>
                      <a:pt x="7144" y="49784"/>
                    </a:lnTo>
                    <a:cubicBezTo>
                      <a:pt x="7144" y="48832"/>
                      <a:pt x="55721" y="-7366"/>
                      <a:pt x="134779" y="10732"/>
                    </a:cubicBezTo>
                    <a:close/>
                  </a:path>
                </a:pathLst>
              </a:custGeom>
              <a:solidFill>
                <a:schemeClr val="accent5"/>
              </a:solidFill>
              <a:ln w="9525" cap="flat">
                <a:noFill/>
                <a:prstDash val="solid"/>
                <a:miter/>
              </a:ln>
            </p:spPr>
            <p:txBody>
              <a:bodyPr rtlCol="0" anchor="ctr"/>
              <a:lstStyle/>
              <a:p>
                <a:endParaRPr lang="zh-CN" altLang="en-US"/>
              </a:p>
            </p:txBody>
          </p:sp>
          <p:sp>
            <p:nvSpPr>
              <p:cNvPr id="70" name="任意多边形: 形状 9817"/>
              <p:cNvSpPr/>
              <p:nvPr userDrawn="1">
                <p:custDataLst>
                  <p:tags r:id="rId65"/>
                </p:custDataLst>
              </p:nvPr>
            </p:nvSpPr>
            <p:spPr>
              <a:xfrm flipH="1">
                <a:off x="5104905" y="2932047"/>
                <a:ext cx="613970" cy="402256"/>
              </a:xfrm>
              <a:custGeom>
                <a:avLst/>
                <a:gdLst>
                  <a:gd name="connsiteX0" fmla="*/ 44291 w 276225"/>
                  <a:gd name="connsiteY0" fmla="*/ 77629 h 180975"/>
                  <a:gd name="connsiteX1" fmla="*/ 53816 w 276225"/>
                  <a:gd name="connsiteY1" fmla="*/ 88106 h 180975"/>
                  <a:gd name="connsiteX2" fmla="*/ 69056 w 276225"/>
                  <a:gd name="connsiteY2" fmla="*/ 111919 h 180975"/>
                  <a:gd name="connsiteX3" fmla="*/ 69056 w 276225"/>
                  <a:gd name="connsiteY3" fmla="*/ 134779 h 180975"/>
                  <a:gd name="connsiteX4" fmla="*/ 90011 w 276225"/>
                  <a:gd name="connsiteY4" fmla="*/ 132874 h 180975"/>
                  <a:gd name="connsiteX5" fmla="*/ 127159 w 276225"/>
                  <a:gd name="connsiteY5" fmla="*/ 174784 h 180975"/>
                  <a:gd name="connsiteX6" fmla="*/ 174784 w 276225"/>
                  <a:gd name="connsiteY6" fmla="*/ 159544 h 180975"/>
                  <a:gd name="connsiteX7" fmla="*/ 204311 w 276225"/>
                  <a:gd name="connsiteY7" fmla="*/ 181451 h 180975"/>
                  <a:gd name="connsiteX8" fmla="*/ 270034 w 276225"/>
                  <a:gd name="connsiteY8" fmla="*/ 140494 h 180975"/>
                  <a:gd name="connsiteX9" fmla="*/ 222409 w 276225"/>
                  <a:gd name="connsiteY9" fmla="*/ 83344 h 180975"/>
                  <a:gd name="connsiteX10" fmla="*/ 198596 w 276225"/>
                  <a:gd name="connsiteY10" fmla="*/ 7144 h 180975"/>
                  <a:gd name="connsiteX11" fmla="*/ 34766 w 276225"/>
                  <a:gd name="connsiteY11" fmla="*/ 15716 h 180975"/>
                  <a:gd name="connsiteX12" fmla="*/ 7144 w 276225"/>
                  <a:gd name="connsiteY12" fmla="*/ 63341 h 180975"/>
                  <a:gd name="connsiteX13" fmla="*/ 44291 w 276225"/>
                  <a:gd name="connsiteY13" fmla="*/ 7762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180975">
                    <a:moveTo>
                      <a:pt x="44291" y="77629"/>
                    </a:moveTo>
                    <a:lnTo>
                      <a:pt x="53816" y="88106"/>
                    </a:lnTo>
                    <a:cubicBezTo>
                      <a:pt x="53816" y="88106"/>
                      <a:pt x="66199" y="104299"/>
                      <a:pt x="69056" y="111919"/>
                    </a:cubicBezTo>
                    <a:cubicBezTo>
                      <a:pt x="71914" y="119539"/>
                      <a:pt x="69056" y="134779"/>
                      <a:pt x="69056" y="134779"/>
                    </a:cubicBezTo>
                    <a:lnTo>
                      <a:pt x="90011" y="132874"/>
                    </a:lnTo>
                    <a:cubicBezTo>
                      <a:pt x="90011" y="132874"/>
                      <a:pt x="117634" y="170974"/>
                      <a:pt x="127159" y="174784"/>
                    </a:cubicBezTo>
                    <a:cubicBezTo>
                      <a:pt x="136684" y="178594"/>
                      <a:pt x="164306" y="160496"/>
                      <a:pt x="174784" y="159544"/>
                    </a:cubicBezTo>
                    <a:cubicBezTo>
                      <a:pt x="185261" y="158591"/>
                      <a:pt x="204311" y="181451"/>
                      <a:pt x="204311" y="181451"/>
                    </a:cubicBezTo>
                    <a:lnTo>
                      <a:pt x="270034" y="140494"/>
                    </a:lnTo>
                    <a:lnTo>
                      <a:pt x="222409" y="83344"/>
                    </a:lnTo>
                    <a:lnTo>
                      <a:pt x="198596" y="7144"/>
                    </a:lnTo>
                    <a:lnTo>
                      <a:pt x="34766" y="15716"/>
                    </a:lnTo>
                    <a:lnTo>
                      <a:pt x="7144" y="63341"/>
                    </a:lnTo>
                    <a:lnTo>
                      <a:pt x="44291" y="77629"/>
                    </a:ln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71" name="任意多边形: 形状 9818"/>
              <p:cNvSpPr/>
              <p:nvPr userDrawn="1">
                <p:custDataLst>
                  <p:tags r:id="rId66"/>
                </p:custDataLst>
              </p:nvPr>
            </p:nvSpPr>
            <p:spPr>
              <a:xfrm flipH="1">
                <a:off x="5111257" y="3076013"/>
                <a:ext cx="296399" cy="254057"/>
              </a:xfrm>
              <a:custGeom>
                <a:avLst/>
                <a:gdLst>
                  <a:gd name="connsiteX0" fmla="*/ 78581 w 133350"/>
                  <a:gd name="connsiteY0" fmla="*/ 7144 h 114300"/>
                  <a:gd name="connsiteX1" fmla="*/ 47149 w 133350"/>
                  <a:gd name="connsiteY1" fmla="*/ 22384 h 114300"/>
                  <a:gd name="connsiteX2" fmla="*/ 7144 w 133350"/>
                  <a:gd name="connsiteY2" fmla="*/ 104299 h 114300"/>
                  <a:gd name="connsiteX3" fmla="*/ 33814 w 133350"/>
                  <a:gd name="connsiteY3" fmla="*/ 93821 h 114300"/>
                  <a:gd name="connsiteX4" fmla="*/ 63341 w 133350"/>
                  <a:gd name="connsiteY4" fmla="*/ 115729 h 114300"/>
                  <a:gd name="connsiteX5" fmla="*/ 129064 w 133350"/>
                  <a:gd name="connsiteY5" fmla="*/ 74771 h 114300"/>
                  <a:gd name="connsiteX6" fmla="*/ 81439 w 133350"/>
                  <a:gd name="connsiteY6" fmla="*/ 17621 h 114300"/>
                  <a:gd name="connsiteX7" fmla="*/ 78581 w 133350"/>
                  <a:gd name="connsiteY7" fmla="*/ 714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14300">
                    <a:moveTo>
                      <a:pt x="78581" y="7144"/>
                    </a:moveTo>
                    <a:cubicBezTo>
                      <a:pt x="78581" y="7144"/>
                      <a:pt x="48101" y="13811"/>
                      <a:pt x="47149" y="22384"/>
                    </a:cubicBezTo>
                    <a:cubicBezTo>
                      <a:pt x="44291" y="68104"/>
                      <a:pt x="7144" y="104299"/>
                      <a:pt x="7144" y="104299"/>
                    </a:cubicBezTo>
                    <a:cubicBezTo>
                      <a:pt x="17621" y="99536"/>
                      <a:pt x="28099" y="93821"/>
                      <a:pt x="33814" y="93821"/>
                    </a:cubicBezTo>
                    <a:cubicBezTo>
                      <a:pt x="44291" y="92869"/>
                      <a:pt x="63341" y="115729"/>
                      <a:pt x="63341" y="115729"/>
                    </a:cubicBezTo>
                    <a:lnTo>
                      <a:pt x="129064" y="74771"/>
                    </a:lnTo>
                    <a:lnTo>
                      <a:pt x="81439" y="17621"/>
                    </a:lnTo>
                    <a:lnTo>
                      <a:pt x="78581" y="7144"/>
                    </a:lnTo>
                    <a:close/>
                  </a:path>
                </a:pathLst>
              </a:custGeom>
              <a:solidFill>
                <a:srgbClr val="000000">
                  <a:alpha val="20000"/>
                </a:srgbClr>
              </a:solidFill>
              <a:ln w="9525" cap="flat">
                <a:noFill/>
                <a:prstDash val="solid"/>
                <a:miter/>
              </a:ln>
            </p:spPr>
            <p:txBody>
              <a:bodyPr rtlCol="0" anchor="ctr"/>
              <a:lstStyle/>
              <a:p>
                <a:endParaRPr lang="zh-CN" altLang="en-US"/>
              </a:p>
            </p:txBody>
          </p:sp>
          <p:sp>
            <p:nvSpPr>
              <p:cNvPr id="72" name="任意多边形: 形状 9819"/>
              <p:cNvSpPr/>
              <p:nvPr userDrawn="1">
                <p:custDataLst>
                  <p:tags r:id="rId67"/>
                </p:custDataLst>
              </p:nvPr>
            </p:nvSpPr>
            <p:spPr>
              <a:xfrm flipH="1">
                <a:off x="4731679" y="3192454"/>
                <a:ext cx="656312" cy="1270282"/>
              </a:xfrm>
              <a:custGeom>
                <a:avLst/>
                <a:gdLst>
                  <a:gd name="connsiteX0" fmla="*/ 43064 w 295275"/>
                  <a:gd name="connsiteY0" fmla="*/ 87154 h 571500"/>
                  <a:gd name="connsiteX1" fmla="*/ 143077 w 295275"/>
                  <a:gd name="connsiteY1" fmla="*/ 7144 h 571500"/>
                  <a:gd name="connsiteX2" fmla="*/ 165937 w 295275"/>
                  <a:gd name="connsiteY2" fmla="*/ 51911 h 571500"/>
                  <a:gd name="connsiteX3" fmla="*/ 228802 w 295275"/>
                  <a:gd name="connsiteY3" fmla="*/ 163354 h 571500"/>
                  <a:gd name="connsiteX4" fmla="*/ 267854 w 295275"/>
                  <a:gd name="connsiteY4" fmla="*/ 435769 h 571500"/>
                  <a:gd name="connsiteX5" fmla="*/ 291667 w 295275"/>
                  <a:gd name="connsiteY5" fmla="*/ 566261 h 571500"/>
                  <a:gd name="connsiteX6" fmla="*/ 7822 w 295275"/>
                  <a:gd name="connsiteY6" fmla="*/ 566261 h 571500"/>
                  <a:gd name="connsiteX7" fmla="*/ 43064 w 295275"/>
                  <a:gd name="connsiteY7" fmla="*/ 8715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275" h="571500">
                    <a:moveTo>
                      <a:pt x="43064" y="87154"/>
                    </a:moveTo>
                    <a:cubicBezTo>
                      <a:pt x="43064" y="87154"/>
                      <a:pt x="32587" y="29051"/>
                      <a:pt x="143077" y="7144"/>
                    </a:cubicBezTo>
                    <a:lnTo>
                      <a:pt x="165937" y="51911"/>
                    </a:lnTo>
                    <a:cubicBezTo>
                      <a:pt x="165937" y="51911"/>
                      <a:pt x="208799" y="83344"/>
                      <a:pt x="228802" y="163354"/>
                    </a:cubicBezTo>
                    <a:cubicBezTo>
                      <a:pt x="248804" y="243364"/>
                      <a:pt x="258329" y="391001"/>
                      <a:pt x="267854" y="435769"/>
                    </a:cubicBezTo>
                    <a:cubicBezTo>
                      <a:pt x="277379" y="479584"/>
                      <a:pt x="291667" y="566261"/>
                      <a:pt x="291667" y="566261"/>
                    </a:cubicBezTo>
                    <a:lnTo>
                      <a:pt x="7822" y="566261"/>
                    </a:lnTo>
                    <a:cubicBezTo>
                      <a:pt x="7822" y="565309"/>
                      <a:pt x="-751" y="155734"/>
                      <a:pt x="43064" y="87154"/>
                    </a:cubicBezTo>
                    <a:close/>
                  </a:path>
                </a:pathLst>
              </a:custGeom>
              <a:solidFill>
                <a:schemeClr val="accent3"/>
              </a:solidFill>
              <a:ln w="9525" cap="flat">
                <a:noFill/>
                <a:prstDash val="solid"/>
                <a:miter/>
              </a:ln>
            </p:spPr>
            <p:txBody>
              <a:bodyPr rtlCol="0" anchor="ctr"/>
              <a:lstStyle/>
              <a:p>
                <a:endParaRPr lang="zh-CN" altLang="en-US"/>
              </a:p>
            </p:txBody>
          </p:sp>
          <p:sp>
            <p:nvSpPr>
              <p:cNvPr id="73" name="任意多边形: 形状 9820"/>
              <p:cNvSpPr/>
              <p:nvPr userDrawn="1">
                <p:custDataLst>
                  <p:tags r:id="rId68"/>
                </p:custDataLst>
              </p:nvPr>
            </p:nvSpPr>
            <p:spPr>
              <a:xfrm flipH="1">
                <a:off x="4836030" y="4356880"/>
                <a:ext cx="550456" cy="1884252"/>
              </a:xfrm>
              <a:custGeom>
                <a:avLst/>
                <a:gdLst>
                  <a:gd name="connsiteX0" fmla="*/ 28099 w 247650"/>
                  <a:gd name="connsiteY0" fmla="*/ 7144 h 847725"/>
                  <a:gd name="connsiteX1" fmla="*/ 7144 w 247650"/>
                  <a:gd name="connsiteY1" fmla="*/ 408146 h 847725"/>
                  <a:gd name="connsiteX2" fmla="*/ 17621 w 247650"/>
                  <a:gd name="connsiteY2" fmla="*/ 843439 h 847725"/>
                  <a:gd name="connsiteX3" fmla="*/ 113824 w 247650"/>
                  <a:gd name="connsiteY3" fmla="*/ 843439 h 847725"/>
                  <a:gd name="connsiteX4" fmla="*/ 113824 w 247650"/>
                  <a:gd name="connsiteY4" fmla="*/ 441484 h 847725"/>
                  <a:gd name="connsiteX5" fmla="*/ 241459 w 247650"/>
                  <a:gd name="connsiteY5" fmla="*/ 7144 h 847725"/>
                  <a:gd name="connsiteX6" fmla="*/ 28099 w 247650"/>
                  <a:gd name="connsiteY6" fmla="*/ 7144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847725">
                    <a:moveTo>
                      <a:pt x="28099" y="7144"/>
                    </a:moveTo>
                    <a:lnTo>
                      <a:pt x="7144" y="408146"/>
                    </a:lnTo>
                    <a:lnTo>
                      <a:pt x="17621" y="843439"/>
                    </a:lnTo>
                    <a:lnTo>
                      <a:pt x="113824" y="843439"/>
                    </a:lnTo>
                    <a:cubicBezTo>
                      <a:pt x="113824" y="843439"/>
                      <a:pt x="151924" y="537686"/>
                      <a:pt x="113824" y="441484"/>
                    </a:cubicBezTo>
                    <a:lnTo>
                      <a:pt x="241459" y="7144"/>
                    </a:lnTo>
                    <a:lnTo>
                      <a:pt x="28099" y="7144"/>
                    </a:lnTo>
                    <a:close/>
                  </a:path>
                </a:pathLst>
              </a:custGeom>
              <a:solidFill>
                <a:schemeClr val="accent4"/>
              </a:solidFill>
              <a:ln w="9525" cap="flat">
                <a:noFill/>
                <a:prstDash val="solid"/>
                <a:miter/>
              </a:ln>
            </p:spPr>
            <p:txBody>
              <a:bodyPr rtlCol="0" anchor="ctr"/>
              <a:lstStyle/>
              <a:p>
                <a:endParaRPr lang="zh-CN" altLang="en-US"/>
              </a:p>
            </p:txBody>
          </p:sp>
          <p:sp>
            <p:nvSpPr>
              <p:cNvPr id="74" name="任意多边形: 形状 9821"/>
              <p:cNvSpPr/>
              <p:nvPr userDrawn="1">
                <p:custDataLst>
                  <p:tags r:id="rId69"/>
                </p:custDataLst>
              </p:nvPr>
            </p:nvSpPr>
            <p:spPr>
              <a:xfrm flipH="1">
                <a:off x="4751344" y="4356880"/>
                <a:ext cx="592798" cy="232885"/>
              </a:xfrm>
              <a:custGeom>
                <a:avLst/>
                <a:gdLst>
                  <a:gd name="connsiteX0" fmla="*/ 218599 w 266700"/>
                  <a:gd name="connsiteY0" fmla="*/ 18574 h 104775"/>
                  <a:gd name="connsiteX1" fmla="*/ 222409 w 266700"/>
                  <a:gd name="connsiteY1" fmla="*/ 7144 h 104775"/>
                  <a:gd name="connsiteX2" fmla="*/ 9049 w 266700"/>
                  <a:gd name="connsiteY2" fmla="*/ 7144 h 104775"/>
                  <a:gd name="connsiteX3" fmla="*/ 7144 w 266700"/>
                  <a:gd name="connsiteY3" fmla="*/ 41434 h 104775"/>
                  <a:gd name="connsiteX4" fmla="*/ 245269 w 266700"/>
                  <a:gd name="connsiteY4" fmla="*/ 99536 h 104775"/>
                  <a:gd name="connsiteX5" fmla="*/ 261461 w 266700"/>
                  <a:gd name="connsiteY5" fmla="*/ 185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104775">
                    <a:moveTo>
                      <a:pt x="218599" y="18574"/>
                    </a:moveTo>
                    <a:lnTo>
                      <a:pt x="222409" y="7144"/>
                    </a:lnTo>
                    <a:lnTo>
                      <a:pt x="9049" y="7144"/>
                    </a:lnTo>
                    <a:lnTo>
                      <a:pt x="7144" y="41434"/>
                    </a:lnTo>
                    <a:lnTo>
                      <a:pt x="245269" y="99536"/>
                    </a:lnTo>
                    <a:lnTo>
                      <a:pt x="261461" y="18574"/>
                    </a:lnTo>
                    <a:close/>
                  </a:path>
                </a:pathLst>
              </a:custGeom>
              <a:solidFill>
                <a:srgbClr val="000000">
                  <a:alpha val="20000"/>
                </a:srgbClr>
              </a:solidFill>
              <a:ln w="9525" cap="flat">
                <a:noFill/>
                <a:prstDash val="solid"/>
                <a:miter/>
              </a:ln>
            </p:spPr>
            <p:txBody>
              <a:bodyPr rtlCol="0" anchor="ctr"/>
              <a:lstStyle/>
              <a:p>
                <a:endParaRPr lang="zh-CN" altLang="en-US"/>
              </a:p>
            </p:txBody>
          </p:sp>
          <p:sp>
            <p:nvSpPr>
              <p:cNvPr id="75" name="任意多边形: 形状 9822"/>
              <p:cNvSpPr/>
              <p:nvPr userDrawn="1">
                <p:custDataLst>
                  <p:tags r:id="rId70"/>
                </p:custDataLst>
              </p:nvPr>
            </p:nvSpPr>
            <p:spPr>
              <a:xfrm flipH="1">
                <a:off x="5801679" y="3694217"/>
                <a:ext cx="275228" cy="275228"/>
              </a:xfrm>
              <a:custGeom>
                <a:avLst/>
                <a:gdLst>
                  <a:gd name="connsiteX0" fmla="*/ 120598 w 123825"/>
                  <a:gd name="connsiteY0" fmla="*/ 89059 h 123825"/>
                  <a:gd name="connsiteX1" fmla="*/ 75830 w 123825"/>
                  <a:gd name="connsiteY1" fmla="*/ 20479 h 123825"/>
                  <a:gd name="connsiteX2" fmla="*/ 38683 w 123825"/>
                  <a:gd name="connsiteY2" fmla="*/ 18574 h 123825"/>
                  <a:gd name="connsiteX3" fmla="*/ 63448 w 123825"/>
                  <a:gd name="connsiteY3" fmla="*/ 40481 h 123825"/>
                  <a:gd name="connsiteX4" fmla="*/ 12965 w 123825"/>
                  <a:gd name="connsiteY4" fmla="*/ 7144 h 123825"/>
                  <a:gd name="connsiteX5" fmla="*/ 22490 w 123825"/>
                  <a:gd name="connsiteY5" fmla="*/ 89059 h 123825"/>
                  <a:gd name="connsiteX6" fmla="*/ 114883 w 123825"/>
                  <a:gd name="connsiteY6" fmla="*/ 124301 h 123825"/>
                  <a:gd name="connsiteX7" fmla="*/ 120598 w 123825"/>
                  <a:gd name="connsiteY7" fmla="*/ 8905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123825">
                    <a:moveTo>
                      <a:pt x="120598" y="89059"/>
                    </a:moveTo>
                    <a:cubicBezTo>
                      <a:pt x="120598" y="89059"/>
                      <a:pt x="92975" y="41434"/>
                      <a:pt x="75830" y="20479"/>
                    </a:cubicBezTo>
                    <a:cubicBezTo>
                      <a:pt x="75830" y="20479"/>
                      <a:pt x="38683" y="11906"/>
                      <a:pt x="38683" y="18574"/>
                    </a:cubicBezTo>
                    <a:cubicBezTo>
                      <a:pt x="38683" y="25241"/>
                      <a:pt x="72020" y="28099"/>
                      <a:pt x="63448" y="40481"/>
                    </a:cubicBezTo>
                    <a:cubicBezTo>
                      <a:pt x="54875" y="52864"/>
                      <a:pt x="12965" y="7144"/>
                      <a:pt x="12965" y="7144"/>
                    </a:cubicBezTo>
                    <a:cubicBezTo>
                      <a:pt x="12965" y="7144"/>
                      <a:pt x="-5132" y="71914"/>
                      <a:pt x="22490" y="89059"/>
                    </a:cubicBezTo>
                    <a:cubicBezTo>
                      <a:pt x="50113" y="106204"/>
                      <a:pt x="114883" y="124301"/>
                      <a:pt x="114883" y="124301"/>
                    </a:cubicBezTo>
                    <a:lnTo>
                      <a:pt x="120598" y="89059"/>
                    </a:ln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76" name="任意多边形: 形状 4192"/>
              <p:cNvSpPr/>
              <p:nvPr userDrawn="1">
                <p:custDataLst>
                  <p:tags r:id="rId71"/>
                </p:custDataLst>
              </p:nvPr>
            </p:nvSpPr>
            <p:spPr>
              <a:xfrm flipH="1">
                <a:off x="5447881" y="3588360"/>
                <a:ext cx="169371" cy="190542"/>
              </a:xfrm>
              <a:custGeom>
                <a:avLst/>
                <a:gdLst>
                  <a:gd name="connsiteX0" fmla="*/ 74771 w 76200"/>
                  <a:gd name="connsiteY0" fmla="*/ 66199 h 85725"/>
                  <a:gd name="connsiteX1" fmla="*/ 59531 w 76200"/>
                  <a:gd name="connsiteY1" fmla="*/ 28099 h 85725"/>
                  <a:gd name="connsiteX2" fmla="*/ 7144 w 76200"/>
                  <a:gd name="connsiteY2" fmla="*/ 7144 h 85725"/>
                  <a:gd name="connsiteX3" fmla="*/ 36671 w 76200"/>
                  <a:gd name="connsiteY3" fmla="*/ 36671 h 85725"/>
                  <a:gd name="connsiteX4" fmla="*/ 63341 w 76200"/>
                  <a:gd name="connsiteY4" fmla="*/ 86201 h 85725"/>
                  <a:gd name="connsiteX5" fmla="*/ 74771 w 76200"/>
                  <a:gd name="connsiteY5" fmla="*/ 66199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85725">
                    <a:moveTo>
                      <a:pt x="74771" y="66199"/>
                    </a:moveTo>
                    <a:cubicBezTo>
                      <a:pt x="74771" y="66199"/>
                      <a:pt x="74771" y="50006"/>
                      <a:pt x="59531" y="28099"/>
                    </a:cubicBezTo>
                    <a:cubicBezTo>
                      <a:pt x="45244" y="8096"/>
                      <a:pt x="7144" y="7144"/>
                      <a:pt x="7144" y="7144"/>
                    </a:cubicBezTo>
                    <a:cubicBezTo>
                      <a:pt x="7144" y="7144"/>
                      <a:pt x="20479" y="29051"/>
                      <a:pt x="36671" y="36671"/>
                    </a:cubicBezTo>
                    <a:cubicBezTo>
                      <a:pt x="36671" y="36671"/>
                      <a:pt x="44291" y="81439"/>
                      <a:pt x="63341" y="86201"/>
                    </a:cubicBezTo>
                    <a:cubicBezTo>
                      <a:pt x="67151" y="87154"/>
                      <a:pt x="73819" y="72866"/>
                      <a:pt x="74771" y="66199"/>
                    </a:cubicBez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77" name="任意多边形: 形状 4193"/>
              <p:cNvSpPr/>
              <p:nvPr userDrawn="1">
                <p:custDataLst>
                  <p:tags r:id="rId72"/>
                </p:custDataLst>
              </p:nvPr>
            </p:nvSpPr>
            <p:spPr>
              <a:xfrm flipH="1">
                <a:off x="5331440" y="3719622"/>
                <a:ext cx="190542" cy="211713"/>
              </a:xfrm>
              <a:custGeom>
                <a:avLst/>
                <a:gdLst>
                  <a:gd name="connsiteX0" fmla="*/ 7144 w 85725"/>
                  <a:gd name="connsiteY0" fmla="*/ 52864 h 95250"/>
                  <a:gd name="connsiteX1" fmla="*/ 31909 w 85725"/>
                  <a:gd name="connsiteY1" fmla="*/ 7144 h 95250"/>
                  <a:gd name="connsiteX2" fmla="*/ 86201 w 85725"/>
                  <a:gd name="connsiteY2" fmla="*/ 33814 h 95250"/>
                  <a:gd name="connsiteX3" fmla="*/ 57626 w 85725"/>
                  <a:gd name="connsiteY3" fmla="*/ 90964 h 95250"/>
                </a:gdLst>
                <a:ahLst/>
                <a:cxnLst>
                  <a:cxn ang="0">
                    <a:pos x="connsiteX0" y="connsiteY0"/>
                  </a:cxn>
                  <a:cxn ang="0">
                    <a:pos x="connsiteX1" y="connsiteY1"/>
                  </a:cxn>
                  <a:cxn ang="0">
                    <a:pos x="connsiteX2" y="connsiteY2"/>
                  </a:cxn>
                  <a:cxn ang="0">
                    <a:pos x="connsiteX3" y="connsiteY3"/>
                  </a:cxn>
                </a:cxnLst>
                <a:rect l="l" t="t" r="r" b="b"/>
                <a:pathLst>
                  <a:path w="85725" h="95250">
                    <a:moveTo>
                      <a:pt x="7144" y="52864"/>
                    </a:moveTo>
                    <a:lnTo>
                      <a:pt x="31909" y="7144"/>
                    </a:lnTo>
                    <a:lnTo>
                      <a:pt x="86201" y="33814"/>
                    </a:lnTo>
                    <a:lnTo>
                      <a:pt x="57626" y="90964"/>
                    </a:lnTo>
                    <a:close/>
                  </a:path>
                </a:pathLst>
              </a:custGeom>
              <a:solidFill>
                <a:srgbClr val="544DFF"/>
              </a:solidFill>
              <a:ln w="9525" cap="flat">
                <a:noFill/>
                <a:prstDash val="solid"/>
                <a:miter/>
              </a:ln>
            </p:spPr>
            <p:txBody>
              <a:bodyPr rtlCol="0" anchor="ctr"/>
              <a:lstStyle/>
              <a:p>
                <a:endParaRPr lang="zh-CN" altLang="en-US"/>
              </a:p>
            </p:txBody>
          </p:sp>
          <p:sp>
            <p:nvSpPr>
              <p:cNvPr id="78" name="任意多边形: 形状 4202"/>
              <p:cNvSpPr/>
              <p:nvPr userDrawn="1">
                <p:custDataLst>
                  <p:tags r:id="rId73"/>
                </p:custDataLst>
              </p:nvPr>
            </p:nvSpPr>
            <p:spPr>
              <a:xfrm flipH="1">
                <a:off x="5198370" y="2712125"/>
                <a:ext cx="550456" cy="444598"/>
              </a:xfrm>
              <a:custGeom>
                <a:avLst/>
                <a:gdLst>
                  <a:gd name="connsiteX0" fmla="*/ 53956 w 247650"/>
                  <a:gd name="connsiteY0" fmla="*/ 147044 h 200025"/>
                  <a:gd name="connsiteX1" fmla="*/ 118726 w 247650"/>
                  <a:gd name="connsiteY1" fmla="*/ 152759 h 200025"/>
                  <a:gd name="connsiteX2" fmla="*/ 170161 w 247650"/>
                  <a:gd name="connsiteY2" fmla="*/ 187049 h 200025"/>
                  <a:gd name="connsiteX3" fmla="*/ 170161 w 247650"/>
                  <a:gd name="connsiteY3" fmla="*/ 146091 h 200025"/>
                  <a:gd name="connsiteX4" fmla="*/ 200641 w 247650"/>
                  <a:gd name="connsiteY4" fmla="*/ 156569 h 200025"/>
                  <a:gd name="connsiteX5" fmla="*/ 200641 w 247650"/>
                  <a:gd name="connsiteY5" fmla="*/ 187049 h 200025"/>
                  <a:gd name="connsiteX6" fmla="*/ 237789 w 247650"/>
                  <a:gd name="connsiteY6" fmla="*/ 187049 h 200025"/>
                  <a:gd name="connsiteX7" fmla="*/ 237789 w 247650"/>
                  <a:gd name="connsiteY7" fmla="*/ 138471 h 200025"/>
                  <a:gd name="connsiteX8" fmla="*/ 148254 w 247650"/>
                  <a:gd name="connsiteY8" fmla="*/ 9884 h 200025"/>
                  <a:gd name="connsiteX9" fmla="*/ 28239 w 247650"/>
                  <a:gd name="connsiteY9" fmla="*/ 102276 h 200025"/>
                  <a:gd name="connsiteX10" fmla="*/ 7284 w 247650"/>
                  <a:gd name="connsiteY10" fmla="*/ 167999 h 200025"/>
                  <a:gd name="connsiteX11" fmla="*/ 66339 w 247650"/>
                  <a:gd name="connsiteY11" fmla="*/ 187049 h 200025"/>
                  <a:gd name="connsiteX12" fmla="*/ 53956 w 247650"/>
                  <a:gd name="connsiteY12" fmla="*/ 1470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650" h="200025">
                    <a:moveTo>
                      <a:pt x="53956" y="147044"/>
                    </a:moveTo>
                    <a:cubicBezTo>
                      <a:pt x="53956" y="147044"/>
                      <a:pt x="93961" y="154664"/>
                      <a:pt x="118726" y="152759"/>
                    </a:cubicBezTo>
                    <a:cubicBezTo>
                      <a:pt x="144444" y="150854"/>
                      <a:pt x="146349" y="183239"/>
                      <a:pt x="170161" y="187049"/>
                    </a:cubicBezTo>
                    <a:cubicBezTo>
                      <a:pt x="170161" y="187049"/>
                      <a:pt x="160636" y="160379"/>
                      <a:pt x="170161" y="146091"/>
                    </a:cubicBezTo>
                    <a:cubicBezTo>
                      <a:pt x="179686" y="131804"/>
                      <a:pt x="200641" y="137519"/>
                      <a:pt x="200641" y="156569"/>
                    </a:cubicBezTo>
                    <a:cubicBezTo>
                      <a:pt x="200641" y="175619"/>
                      <a:pt x="200641" y="187049"/>
                      <a:pt x="200641" y="187049"/>
                    </a:cubicBezTo>
                    <a:cubicBezTo>
                      <a:pt x="200641" y="187049"/>
                      <a:pt x="223501" y="202289"/>
                      <a:pt x="237789" y="187049"/>
                    </a:cubicBezTo>
                    <a:cubicBezTo>
                      <a:pt x="253029" y="171809"/>
                      <a:pt x="235884" y="162284"/>
                      <a:pt x="237789" y="138471"/>
                    </a:cubicBezTo>
                    <a:cubicBezTo>
                      <a:pt x="239694" y="113706"/>
                      <a:pt x="242551" y="27981"/>
                      <a:pt x="148254" y="9884"/>
                    </a:cubicBezTo>
                    <a:cubicBezTo>
                      <a:pt x="53956" y="-8214"/>
                      <a:pt x="33001" y="67986"/>
                      <a:pt x="28239" y="102276"/>
                    </a:cubicBezTo>
                    <a:cubicBezTo>
                      <a:pt x="23476" y="136566"/>
                      <a:pt x="5379" y="150854"/>
                      <a:pt x="7284" y="167999"/>
                    </a:cubicBezTo>
                    <a:cubicBezTo>
                      <a:pt x="9189" y="185144"/>
                      <a:pt x="43479" y="198479"/>
                      <a:pt x="66339" y="187049"/>
                    </a:cubicBezTo>
                    <a:lnTo>
                      <a:pt x="53956" y="147044"/>
                    </a:lnTo>
                    <a:close/>
                  </a:path>
                </a:pathLst>
              </a:custGeom>
              <a:solidFill>
                <a:srgbClr val="402C2C"/>
              </a:solidFill>
              <a:ln w="9525" cap="flat">
                <a:noFill/>
                <a:prstDash val="solid"/>
                <a:miter/>
              </a:ln>
            </p:spPr>
            <p:txBody>
              <a:bodyPr rtlCol="0" anchor="ctr"/>
              <a:lstStyle/>
              <a:p>
                <a:endParaRPr lang="zh-CN" altLang="en-US"/>
              </a:p>
            </p:txBody>
          </p:sp>
          <p:sp>
            <p:nvSpPr>
              <p:cNvPr id="79" name="任意多边形: 形状 4203"/>
              <p:cNvSpPr/>
              <p:nvPr userDrawn="1">
                <p:custDataLst>
                  <p:tags r:id="rId74"/>
                </p:custDataLst>
              </p:nvPr>
            </p:nvSpPr>
            <p:spPr>
              <a:xfrm flipH="1">
                <a:off x="5592780" y="3020967"/>
                <a:ext cx="127028" cy="127028"/>
              </a:xfrm>
              <a:custGeom>
                <a:avLst/>
                <a:gdLst>
                  <a:gd name="connsiteX0" fmla="*/ 10421 w 57150"/>
                  <a:gd name="connsiteY0" fmla="*/ 17621 h 57150"/>
                  <a:gd name="connsiteX1" fmla="*/ 13278 w 57150"/>
                  <a:gd name="connsiteY1" fmla="*/ 47149 h 57150"/>
                  <a:gd name="connsiteX2" fmla="*/ 53283 w 57150"/>
                  <a:gd name="connsiteY2" fmla="*/ 47149 h 57150"/>
                  <a:gd name="connsiteX3" fmla="*/ 39948 w 57150"/>
                  <a:gd name="connsiteY3" fmla="*/ 7144 h 57150"/>
                  <a:gd name="connsiteX4" fmla="*/ 10421 w 57150"/>
                  <a:gd name="connsiteY4" fmla="*/ 1762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10421" y="17621"/>
                    </a:moveTo>
                    <a:cubicBezTo>
                      <a:pt x="5658" y="25241"/>
                      <a:pt x="5658" y="37624"/>
                      <a:pt x="13278" y="47149"/>
                    </a:cubicBezTo>
                    <a:cubicBezTo>
                      <a:pt x="25661" y="51911"/>
                      <a:pt x="40901" y="52864"/>
                      <a:pt x="53283" y="47149"/>
                    </a:cubicBezTo>
                    <a:lnTo>
                      <a:pt x="39948" y="7144"/>
                    </a:lnTo>
                    <a:cubicBezTo>
                      <a:pt x="40901" y="8096"/>
                      <a:pt x="18041" y="4286"/>
                      <a:pt x="10421" y="17621"/>
                    </a:cubicBezTo>
                    <a:close/>
                  </a:path>
                </a:pathLst>
              </a:custGeom>
              <a:solidFill>
                <a:srgbClr val="000000">
                  <a:alpha val="27000"/>
                </a:srgbClr>
              </a:solidFill>
              <a:ln w="9525" cap="flat">
                <a:noFill/>
                <a:prstDash val="solid"/>
                <a:miter/>
              </a:ln>
            </p:spPr>
            <p:txBody>
              <a:bodyPr rtlCol="0" anchor="ctr"/>
              <a:lstStyle/>
              <a:p>
                <a:endParaRPr lang="zh-CN" altLang="en-US"/>
              </a:p>
            </p:txBody>
          </p:sp>
          <p:sp>
            <p:nvSpPr>
              <p:cNvPr id="80" name="任意多边形: 形状 4204"/>
              <p:cNvSpPr/>
              <p:nvPr userDrawn="1">
                <p:custDataLst>
                  <p:tags r:id="rId75"/>
                </p:custDataLst>
              </p:nvPr>
            </p:nvSpPr>
            <p:spPr>
              <a:xfrm flipH="1">
                <a:off x="4733231" y="4096472"/>
                <a:ext cx="656312" cy="359913"/>
              </a:xfrm>
              <a:custGeom>
                <a:avLst/>
                <a:gdLst>
                  <a:gd name="connsiteX0" fmla="*/ 267600 w 295275"/>
                  <a:gd name="connsiteY0" fmla="*/ 28099 h 161925"/>
                  <a:gd name="connsiteX1" fmla="*/ 263790 w 295275"/>
                  <a:gd name="connsiteY1" fmla="*/ 7144 h 161925"/>
                  <a:gd name="connsiteX2" fmla="*/ 263790 w 295275"/>
                  <a:gd name="connsiteY2" fmla="*/ 7144 h 161925"/>
                  <a:gd name="connsiteX3" fmla="*/ 7567 w 295275"/>
                  <a:gd name="connsiteY3" fmla="*/ 18574 h 161925"/>
                  <a:gd name="connsiteX4" fmla="*/ 7567 w 295275"/>
                  <a:gd name="connsiteY4" fmla="*/ 157639 h 161925"/>
                  <a:gd name="connsiteX5" fmla="*/ 290460 w 295275"/>
                  <a:gd name="connsiteY5" fmla="*/ 157639 h 161925"/>
                  <a:gd name="connsiteX6" fmla="*/ 267600 w 295275"/>
                  <a:gd name="connsiteY6" fmla="*/ 28099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161925">
                    <a:moveTo>
                      <a:pt x="267600" y="28099"/>
                    </a:moveTo>
                    <a:cubicBezTo>
                      <a:pt x="266647" y="22384"/>
                      <a:pt x="265695" y="15716"/>
                      <a:pt x="263790" y="7144"/>
                    </a:cubicBezTo>
                    <a:lnTo>
                      <a:pt x="263790" y="7144"/>
                    </a:lnTo>
                    <a:lnTo>
                      <a:pt x="7567" y="18574"/>
                    </a:lnTo>
                    <a:cubicBezTo>
                      <a:pt x="6615" y="96679"/>
                      <a:pt x="7567" y="157639"/>
                      <a:pt x="7567" y="157639"/>
                    </a:cubicBezTo>
                    <a:lnTo>
                      <a:pt x="290460" y="157639"/>
                    </a:lnTo>
                    <a:cubicBezTo>
                      <a:pt x="291412" y="158591"/>
                      <a:pt x="277125" y="71914"/>
                      <a:pt x="267600" y="28099"/>
                    </a:cubicBezTo>
                    <a:close/>
                  </a:path>
                </a:pathLst>
              </a:custGeom>
              <a:solidFill>
                <a:srgbClr val="544DFF"/>
              </a:solidFill>
              <a:ln w="9525" cap="flat">
                <a:noFill/>
                <a:prstDash val="solid"/>
                <a:miter/>
              </a:ln>
            </p:spPr>
            <p:txBody>
              <a:bodyPr rtlCol="0" anchor="ctr"/>
              <a:lstStyle/>
              <a:p>
                <a:endParaRPr lang="zh-CN" altLang="en-US"/>
              </a:p>
            </p:txBody>
          </p:sp>
          <p:sp>
            <p:nvSpPr>
              <p:cNvPr id="81" name="任意多边形: 形状 4205"/>
              <p:cNvSpPr/>
              <p:nvPr userDrawn="1">
                <p:custDataLst>
                  <p:tags r:id="rId76"/>
                </p:custDataLst>
              </p:nvPr>
            </p:nvSpPr>
            <p:spPr>
              <a:xfrm flipH="1">
                <a:off x="5134015" y="3575656"/>
                <a:ext cx="254057" cy="889198"/>
              </a:xfrm>
              <a:custGeom>
                <a:avLst/>
                <a:gdLst>
                  <a:gd name="connsiteX0" fmla="*/ 64056 w 114300"/>
                  <a:gd name="connsiteY0" fmla="*/ 42386 h 400050"/>
                  <a:gd name="connsiteX1" fmla="*/ 10716 w 114300"/>
                  <a:gd name="connsiteY1" fmla="*/ 139541 h 400050"/>
                  <a:gd name="connsiteX2" fmla="*/ 7858 w 114300"/>
                  <a:gd name="connsiteY2" fmla="*/ 392906 h 400050"/>
                  <a:gd name="connsiteX3" fmla="*/ 113586 w 114300"/>
                  <a:gd name="connsiteY3" fmla="*/ 7144 h 400050"/>
                  <a:gd name="connsiteX4" fmla="*/ 64056 w 114300"/>
                  <a:gd name="connsiteY4" fmla="*/ 42386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400050">
                    <a:moveTo>
                      <a:pt x="64056" y="42386"/>
                    </a:moveTo>
                    <a:lnTo>
                      <a:pt x="10716" y="139541"/>
                    </a:lnTo>
                    <a:cubicBezTo>
                      <a:pt x="5001" y="264319"/>
                      <a:pt x="7858" y="392906"/>
                      <a:pt x="7858" y="392906"/>
                    </a:cubicBezTo>
                    <a:cubicBezTo>
                      <a:pt x="106918" y="275749"/>
                      <a:pt x="113586" y="7144"/>
                      <a:pt x="113586" y="7144"/>
                    </a:cubicBezTo>
                    <a:lnTo>
                      <a:pt x="64056" y="42386"/>
                    </a:lnTo>
                    <a:close/>
                  </a:path>
                </a:pathLst>
              </a:custGeom>
              <a:solidFill>
                <a:srgbClr val="000000">
                  <a:alpha val="20000"/>
                </a:srgbClr>
              </a:solidFill>
              <a:ln w="9525" cap="flat">
                <a:noFill/>
                <a:prstDash val="solid"/>
                <a:miter/>
              </a:ln>
            </p:spPr>
            <p:txBody>
              <a:bodyPr rtlCol="0" anchor="ctr"/>
              <a:lstStyle/>
              <a:p>
                <a:endParaRPr lang="zh-CN" altLang="en-US"/>
              </a:p>
            </p:txBody>
          </p:sp>
          <p:sp>
            <p:nvSpPr>
              <p:cNvPr id="82" name="任意多边形: 形状 4206"/>
              <p:cNvSpPr/>
              <p:nvPr userDrawn="1">
                <p:custDataLst>
                  <p:tags r:id="rId77"/>
                </p:custDataLst>
              </p:nvPr>
            </p:nvSpPr>
            <p:spPr>
              <a:xfrm flipH="1">
                <a:off x="5126076" y="3393599"/>
                <a:ext cx="762169" cy="804512"/>
              </a:xfrm>
              <a:custGeom>
                <a:avLst/>
                <a:gdLst>
                  <a:gd name="connsiteX0" fmla="*/ 26194 w 342900"/>
                  <a:gd name="connsiteY0" fmla="*/ 210020 h 361950"/>
                  <a:gd name="connsiteX1" fmla="*/ 193834 w 342900"/>
                  <a:gd name="connsiteY1" fmla="*/ 245262 h 361950"/>
                  <a:gd name="connsiteX2" fmla="*/ 247174 w 342900"/>
                  <a:gd name="connsiteY2" fmla="*/ 67145 h 361950"/>
                  <a:gd name="connsiteX3" fmla="*/ 307181 w 342900"/>
                  <a:gd name="connsiteY3" fmla="*/ 8089 h 361950"/>
                  <a:gd name="connsiteX4" fmla="*/ 329089 w 342900"/>
                  <a:gd name="connsiteY4" fmla="*/ 141439 h 361950"/>
                  <a:gd name="connsiteX5" fmla="*/ 237649 w 342900"/>
                  <a:gd name="connsiteY5" fmla="*/ 354799 h 361950"/>
                  <a:gd name="connsiteX6" fmla="*/ 7144 w 342900"/>
                  <a:gd name="connsiteY6" fmla="*/ 262407 h 361950"/>
                  <a:gd name="connsiteX7" fmla="*/ 26194 w 342900"/>
                  <a:gd name="connsiteY7" fmla="*/ 21002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 h="361950">
                    <a:moveTo>
                      <a:pt x="26194" y="210020"/>
                    </a:moveTo>
                    <a:lnTo>
                      <a:pt x="193834" y="245262"/>
                    </a:lnTo>
                    <a:cubicBezTo>
                      <a:pt x="193834" y="245262"/>
                      <a:pt x="236696" y="103339"/>
                      <a:pt x="247174" y="67145"/>
                    </a:cubicBezTo>
                    <a:cubicBezTo>
                      <a:pt x="257651" y="30949"/>
                      <a:pt x="276701" y="1422"/>
                      <a:pt x="307181" y="8089"/>
                    </a:cubicBezTo>
                    <a:cubicBezTo>
                      <a:pt x="338614" y="15709"/>
                      <a:pt x="348139" y="77622"/>
                      <a:pt x="329089" y="141439"/>
                    </a:cubicBezTo>
                    <a:cubicBezTo>
                      <a:pt x="310991" y="205257"/>
                      <a:pt x="279559" y="348132"/>
                      <a:pt x="237649" y="354799"/>
                    </a:cubicBezTo>
                    <a:cubicBezTo>
                      <a:pt x="195739" y="362420"/>
                      <a:pt x="7144" y="262407"/>
                      <a:pt x="7144" y="262407"/>
                    </a:cubicBezTo>
                    <a:lnTo>
                      <a:pt x="26194" y="210020"/>
                    </a:lnTo>
                    <a:close/>
                  </a:path>
                </a:pathLst>
              </a:custGeom>
              <a:solidFill>
                <a:schemeClr val="accent3"/>
              </a:solidFill>
              <a:ln w="9525" cap="flat">
                <a:noFill/>
                <a:prstDash val="solid"/>
                <a:miter/>
              </a:ln>
            </p:spPr>
            <p:txBody>
              <a:bodyPr rtlCol="0" anchor="ctr"/>
              <a:lstStyle/>
              <a:p>
                <a:endParaRPr lang="zh-CN" altLang="en-US"/>
              </a:p>
            </p:txBody>
          </p:sp>
          <p:sp>
            <p:nvSpPr>
              <p:cNvPr id="83" name="任意多边形: 形状 4207"/>
              <p:cNvSpPr/>
              <p:nvPr userDrawn="1">
                <p:custDataLst>
                  <p:tags r:id="rId78"/>
                </p:custDataLst>
              </p:nvPr>
            </p:nvSpPr>
            <p:spPr>
              <a:xfrm flipH="1">
                <a:off x="4543864" y="6243250"/>
                <a:ext cx="529284" cy="317571"/>
              </a:xfrm>
              <a:custGeom>
                <a:avLst/>
                <a:gdLst>
                  <a:gd name="connsiteX0" fmla="*/ 89059 w 238125"/>
                  <a:gd name="connsiteY0" fmla="*/ 78581 h 142875"/>
                  <a:gd name="connsiteX1" fmla="*/ 18574 w 238125"/>
                  <a:gd name="connsiteY1" fmla="*/ 109061 h 142875"/>
                  <a:gd name="connsiteX2" fmla="*/ 7144 w 238125"/>
                  <a:gd name="connsiteY2" fmla="*/ 141446 h 142875"/>
                  <a:gd name="connsiteX3" fmla="*/ 140494 w 238125"/>
                  <a:gd name="connsiteY3" fmla="*/ 141446 h 142875"/>
                  <a:gd name="connsiteX4" fmla="*/ 238601 w 238125"/>
                  <a:gd name="connsiteY4" fmla="*/ 58579 h 142875"/>
                  <a:gd name="connsiteX5" fmla="*/ 173831 w 238125"/>
                  <a:gd name="connsiteY5" fmla="*/ 7144 h 142875"/>
                  <a:gd name="connsiteX6" fmla="*/ 117634 w 238125"/>
                  <a:gd name="connsiteY6" fmla="*/ 23336 h 142875"/>
                  <a:gd name="connsiteX7" fmla="*/ 89059 w 238125"/>
                  <a:gd name="connsiteY7" fmla="*/ 7858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125" h="142875">
                    <a:moveTo>
                      <a:pt x="89059" y="78581"/>
                    </a:moveTo>
                    <a:lnTo>
                      <a:pt x="18574" y="109061"/>
                    </a:lnTo>
                    <a:lnTo>
                      <a:pt x="7144" y="141446"/>
                    </a:lnTo>
                    <a:lnTo>
                      <a:pt x="140494" y="141446"/>
                    </a:lnTo>
                    <a:lnTo>
                      <a:pt x="238601" y="58579"/>
                    </a:lnTo>
                    <a:cubicBezTo>
                      <a:pt x="238601" y="58579"/>
                      <a:pt x="210979" y="26194"/>
                      <a:pt x="173831" y="7144"/>
                    </a:cubicBezTo>
                    <a:lnTo>
                      <a:pt x="117634" y="23336"/>
                    </a:lnTo>
                    <a:lnTo>
                      <a:pt x="89059" y="78581"/>
                    </a:lnTo>
                    <a:close/>
                  </a:path>
                </a:pathLst>
              </a:custGeom>
              <a:solidFill>
                <a:srgbClr val="A67070"/>
              </a:solidFill>
              <a:ln w="9525" cap="flat">
                <a:noFill/>
                <a:prstDash val="solid"/>
                <a:miter/>
              </a:ln>
            </p:spPr>
            <p:txBody>
              <a:bodyPr rtlCol="0" anchor="ctr"/>
              <a:lstStyle/>
              <a:p>
                <a:endParaRPr lang="zh-CN" altLang="en-US"/>
              </a:p>
            </p:txBody>
          </p:sp>
        </p:grpSp>
        <p:pic>
          <p:nvPicPr>
            <p:cNvPr id="60" name="图形 9866" descr="原子"/>
            <p:cNvPicPr>
              <a:picLocks noChangeAspect="1"/>
            </p:cNvPicPr>
            <p:nvPr userDrawn="1">
              <p:custDataLst>
                <p:tags r:id="rId79"/>
              </p:custDataLst>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1219993" y="544159"/>
              <a:ext cx="645757" cy="645757"/>
            </a:xfrm>
            <a:prstGeom prst="rect">
              <a:avLst/>
            </a:prstGeom>
          </p:spPr>
        </p:pic>
      </p:grpSp>
    </p:spTree>
  </p:cSld>
  <p:clrMapOvr>
    <a:overrideClrMapping bg1="lt1" tx1="dk1" bg2="lt2" tx2="dk2" accent1="accent1" accent2="accent2" accent3="accent3" accent4="accent4" accent5="accent5" accent6="accent6" hlink="hlink" folHlink="folHlink"/>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showMasterSp="0" userDrawn="1">
  <p:cSld name="节标题">
    <p:spTree>
      <p:nvGrpSpPr>
        <p:cNvPr id="1" name=""/>
        <p:cNvGrpSpPr/>
        <p:nvPr/>
      </p:nvGrpSpPr>
      <p:grpSpPr>
        <a:xfrm>
          <a:off x="0" y="0"/>
          <a:ext cx="0" cy="0"/>
          <a:chOff x="0" y="0"/>
          <a:chExt cx="0" cy="0"/>
        </a:xfrm>
      </p:grpSpPr>
      <p:sp>
        <p:nvSpPr>
          <p:cNvPr id="20" name="标题 1"/>
          <p:cNvSpPr>
            <a:spLocks noGrp="1"/>
          </p:cNvSpPr>
          <p:nvPr userDrawn="1">
            <p:ph type="title"/>
            <p:custDataLst>
              <p:tags r:id="rId2"/>
            </p:custDataLst>
          </p:nvPr>
        </p:nvSpPr>
        <p:spPr>
          <a:xfrm>
            <a:off x="2648877" y="2657929"/>
            <a:ext cx="5419185" cy="895350"/>
          </a:xfrm>
        </p:spPr>
        <p:txBody>
          <a:bodyPr anchor="b">
            <a:normAutofit/>
          </a:bodyPr>
          <a:lstStyle>
            <a:lvl1pPr algn="l">
              <a:defRPr sz="2400" b="1">
                <a:solidFill>
                  <a:schemeClr val="tx1"/>
                </a:solidFill>
              </a:defRPr>
            </a:lvl1pPr>
          </a:lstStyle>
          <a:p>
            <a:r>
              <a:rPr lang="en-US"/>
              <a:t>Click to edit Master title style</a:t>
            </a:r>
            <a:endParaRPr lang="zh-CN" altLang="en-US"/>
          </a:p>
        </p:txBody>
      </p:sp>
      <p:sp>
        <p:nvSpPr>
          <p:cNvPr id="21" name="文本占位符 2"/>
          <p:cNvSpPr>
            <a:spLocks noGrp="1"/>
          </p:cNvSpPr>
          <p:nvPr userDrawn="1">
            <p:ph type="body" idx="1"/>
            <p:custDataLst>
              <p:tags r:id="rId3"/>
            </p:custDataLst>
          </p:nvPr>
        </p:nvSpPr>
        <p:spPr>
          <a:xfrm>
            <a:off x="2649993" y="3553279"/>
            <a:ext cx="5419185" cy="1015623"/>
          </a:xfrm>
        </p:spPr>
        <p:txBody>
          <a:bodyPr anchor="t">
            <a:normAutofit/>
          </a:bodyPr>
          <a:lstStyle>
            <a:lvl1pPr marL="0" indent="0" algn="l">
              <a:lnSpc>
                <a:spcPct val="100000"/>
              </a:lnSpc>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grpSp>
        <p:nvGrpSpPr>
          <p:cNvPr id="2" name="组合 1"/>
          <p:cNvGrpSpPr/>
          <p:nvPr userDrawn="1">
            <p:custDataLst>
              <p:tags r:id="rId4"/>
            </p:custDataLst>
          </p:nvPr>
        </p:nvGrpSpPr>
        <p:grpSpPr>
          <a:xfrm flipH="1">
            <a:off x="2813036" y="4969042"/>
            <a:ext cx="9378964" cy="1888957"/>
            <a:chOff x="-2408785" y="4969042"/>
            <a:chExt cx="9378964" cy="1888957"/>
          </a:xfrm>
        </p:grpSpPr>
        <p:sp>
          <p:nvSpPr>
            <p:cNvPr id="4" name="任意多边形: 形状 4190"/>
            <p:cNvSpPr/>
            <p:nvPr userDrawn="1">
              <p:custDataLst>
                <p:tags r:id="rId5"/>
              </p:custDataLst>
            </p:nvPr>
          </p:nvSpPr>
          <p:spPr>
            <a:xfrm flipH="1">
              <a:off x="-2408785" y="5342020"/>
              <a:ext cx="6016401" cy="1515979"/>
            </a:xfrm>
            <a:custGeom>
              <a:avLst/>
              <a:gdLst>
                <a:gd name="connsiteX0" fmla="*/ 2478881 w 2476500"/>
                <a:gd name="connsiteY0" fmla="*/ 113824 h 962025"/>
                <a:gd name="connsiteX1" fmla="*/ 1790224 w 2476500"/>
                <a:gd name="connsiteY1" fmla="*/ 7144 h 962025"/>
                <a:gd name="connsiteX2" fmla="*/ 7144 w 2476500"/>
                <a:gd name="connsiteY2" fmla="*/ 963454 h 962025"/>
                <a:gd name="connsiteX3" fmla="*/ 2478881 w 2476500"/>
                <a:gd name="connsiteY3" fmla="*/ 963454 h 962025"/>
                <a:gd name="connsiteX4" fmla="*/ 2478881 w 2476500"/>
                <a:gd name="connsiteY4" fmla="*/ 113824 h 962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962025">
                  <a:moveTo>
                    <a:pt x="2478881" y="113824"/>
                  </a:moveTo>
                  <a:cubicBezTo>
                    <a:pt x="2264569" y="45244"/>
                    <a:pt x="2032159" y="7144"/>
                    <a:pt x="1790224" y="7144"/>
                  </a:cubicBezTo>
                  <a:cubicBezTo>
                    <a:pt x="1012031" y="7144"/>
                    <a:pt x="337661" y="395764"/>
                    <a:pt x="7144" y="963454"/>
                  </a:cubicBezTo>
                  <a:lnTo>
                    <a:pt x="2478881" y="963454"/>
                  </a:lnTo>
                  <a:lnTo>
                    <a:pt x="2478881" y="113824"/>
                  </a:lnTo>
                  <a:close/>
                </a:path>
              </a:pathLst>
            </a:custGeom>
            <a:solidFill>
              <a:srgbClr val="A2DA5A">
                <a:alpha val="50000"/>
              </a:srgbClr>
            </a:solidFill>
            <a:ln w="9525" cap="flat">
              <a:noFill/>
              <a:prstDash val="solid"/>
              <a:miter/>
            </a:ln>
          </p:spPr>
          <p:txBody>
            <a:bodyPr rtlCol="0" anchor="ctr"/>
            <a:lstStyle/>
            <a:p>
              <a:endParaRPr lang="zh-CN" altLang="en-US"/>
            </a:p>
          </p:txBody>
        </p:sp>
        <p:sp>
          <p:nvSpPr>
            <p:cNvPr id="5" name="任意多边形: 形状 9854"/>
            <p:cNvSpPr/>
            <p:nvPr userDrawn="1">
              <p:custDataLst>
                <p:tags r:id="rId6"/>
              </p:custDataLst>
            </p:nvPr>
          </p:nvSpPr>
          <p:spPr>
            <a:xfrm flipH="1">
              <a:off x="-2120473" y="6009934"/>
              <a:ext cx="9090652" cy="847234"/>
            </a:xfrm>
            <a:custGeom>
              <a:avLst/>
              <a:gdLst>
                <a:gd name="connsiteX0" fmla="*/ 2864644 w 2867025"/>
                <a:gd name="connsiteY0" fmla="*/ 532924 h 533400"/>
                <a:gd name="connsiteX1" fmla="*/ 1435894 w 2867025"/>
                <a:gd name="connsiteY1" fmla="*/ 7144 h 533400"/>
                <a:gd name="connsiteX2" fmla="*/ 7144 w 2867025"/>
                <a:gd name="connsiteY2" fmla="*/ 532924 h 533400"/>
                <a:gd name="connsiteX3" fmla="*/ 2864644 w 2867025"/>
                <a:gd name="connsiteY3" fmla="*/ 532924 h 533400"/>
                <a:gd name="connsiteX0-1" fmla="*/ 2857500 w 2857500"/>
                <a:gd name="connsiteY0-2" fmla="*/ 484498 h 484498"/>
                <a:gd name="connsiteX1-3" fmla="*/ 1693486 w 2857500"/>
                <a:gd name="connsiteY1-4" fmla="*/ 0 h 484498"/>
                <a:gd name="connsiteX2-5" fmla="*/ 0 w 2857500"/>
                <a:gd name="connsiteY2-6" fmla="*/ 484498 h 484498"/>
                <a:gd name="connsiteX3-7" fmla="*/ 2857500 w 2857500"/>
                <a:gd name="connsiteY3-8" fmla="*/ 484498 h 484498"/>
              </a:gdLst>
              <a:ahLst/>
              <a:cxnLst>
                <a:cxn ang="0">
                  <a:pos x="connsiteX0-1" y="connsiteY0-2"/>
                </a:cxn>
                <a:cxn ang="0">
                  <a:pos x="connsiteX1-3" y="connsiteY1-4"/>
                </a:cxn>
                <a:cxn ang="0">
                  <a:pos x="connsiteX2-5" y="connsiteY2-6"/>
                </a:cxn>
                <a:cxn ang="0">
                  <a:pos x="connsiteX3-7" y="connsiteY3-8"/>
                </a:cxn>
              </a:cxnLst>
              <a:rect l="l" t="t" r="r" b="b"/>
              <a:pathLst>
                <a:path w="2857500" h="484498">
                  <a:moveTo>
                    <a:pt x="2857500" y="484498"/>
                  </a:moveTo>
                  <a:cubicBezTo>
                    <a:pt x="2494597" y="159695"/>
                    <a:pt x="2253556" y="0"/>
                    <a:pt x="1693486" y="0"/>
                  </a:cubicBezTo>
                  <a:cubicBezTo>
                    <a:pt x="1133416" y="0"/>
                    <a:pt x="362902" y="160648"/>
                    <a:pt x="0" y="484498"/>
                  </a:cubicBezTo>
                  <a:lnTo>
                    <a:pt x="2857500" y="484498"/>
                  </a:lnTo>
                  <a:close/>
                </a:path>
              </a:pathLst>
            </a:custGeom>
            <a:solidFill>
              <a:schemeClr val="accent2"/>
            </a:solidFill>
            <a:ln w="9525" cap="flat">
              <a:noFill/>
              <a:prstDash val="solid"/>
              <a:miter/>
            </a:ln>
          </p:spPr>
          <p:txBody>
            <a:bodyPr rtlCol="0" anchor="ctr"/>
            <a:lstStyle/>
            <a:p>
              <a:endParaRPr lang="zh-CN" altLang="en-US"/>
            </a:p>
          </p:txBody>
        </p:sp>
        <p:sp>
          <p:nvSpPr>
            <p:cNvPr id="6" name="tree-of-radial-foliage-shape_41427"/>
            <p:cNvSpPr>
              <a:spLocks noChangeAspect="1"/>
            </p:cNvSpPr>
            <p:nvPr userDrawn="1">
              <p:custDataLst>
                <p:tags r:id="rId7"/>
              </p:custDataLst>
            </p:nvPr>
          </p:nvSpPr>
          <p:spPr bwMode="auto">
            <a:xfrm>
              <a:off x="-160059" y="4969042"/>
              <a:ext cx="1302267" cy="113096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7896" h="501880">
                  <a:moveTo>
                    <a:pt x="438024" y="150478"/>
                  </a:moveTo>
                  <a:lnTo>
                    <a:pt x="577896" y="438477"/>
                  </a:lnTo>
                  <a:lnTo>
                    <a:pt x="452011" y="438477"/>
                  </a:lnTo>
                  <a:lnTo>
                    <a:pt x="452011" y="501880"/>
                  </a:lnTo>
                  <a:lnTo>
                    <a:pt x="424037" y="501880"/>
                  </a:lnTo>
                  <a:lnTo>
                    <a:pt x="424037" y="438477"/>
                  </a:lnTo>
                  <a:lnTo>
                    <a:pt x="299227" y="438477"/>
                  </a:lnTo>
                  <a:close/>
                  <a:moveTo>
                    <a:pt x="139959" y="150478"/>
                  </a:moveTo>
                  <a:lnTo>
                    <a:pt x="278841" y="438477"/>
                  </a:lnTo>
                  <a:lnTo>
                    <a:pt x="153954" y="438477"/>
                  </a:lnTo>
                  <a:lnTo>
                    <a:pt x="153954" y="501880"/>
                  </a:lnTo>
                  <a:lnTo>
                    <a:pt x="124886" y="501880"/>
                  </a:lnTo>
                  <a:lnTo>
                    <a:pt x="124886" y="438477"/>
                  </a:lnTo>
                  <a:lnTo>
                    <a:pt x="0" y="438477"/>
                  </a:lnTo>
                  <a:close/>
                  <a:moveTo>
                    <a:pt x="288430" y="0"/>
                  </a:moveTo>
                  <a:lnTo>
                    <a:pt x="374553" y="178320"/>
                  </a:lnTo>
                  <a:lnTo>
                    <a:pt x="297043" y="178320"/>
                  </a:lnTo>
                  <a:lnTo>
                    <a:pt x="297043" y="216992"/>
                  </a:lnTo>
                  <a:lnTo>
                    <a:pt x="279818" y="216992"/>
                  </a:lnTo>
                  <a:lnTo>
                    <a:pt x="279818" y="178320"/>
                  </a:lnTo>
                  <a:lnTo>
                    <a:pt x="202307" y="178320"/>
                  </a:lnTo>
                  <a:close/>
                </a:path>
              </a:pathLst>
            </a:custGeom>
            <a:solidFill>
              <a:schemeClr val="accent2"/>
            </a:solidFill>
            <a:ln>
              <a:noFill/>
            </a:ln>
          </p:spPr>
          <p:txBody>
            <a:bodyPr/>
            <a:lstStyle/>
            <a:p>
              <a:endParaRPr lang="zh-CN" altLang="en-US"/>
            </a:p>
          </p:txBody>
        </p:sp>
      </p:grpSp>
    </p:spTree>
  </p:cSld>
  <p:clrMapOvr>
    <a:overrideClrMapping bg1="lt1" tx1="dk1" bg2="lt2" tx2="dk2" accent1="accent1" accent2="accent2" accent3="accent3" accent4="accent4" accent5="accent5" accent6="accent6" hlink="hlink" folHlink="folHlink"/>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r>
              <a:rPr lang="en-US" altLang="zh-CN"/>
              <a:t>www.islide.cc</a:t>
            </a:r>
            <a:endParaRPr lang="zh-CN" altLang="en-US"/>
          </a:p>
        </p:txBody>
      </p:sp>
      <p:sp>
        <p:nvSpPr>
          <p:cNvPr id="5" name="灯片编号占位符 4"/>
          <p:cNvSpPr>
            <a:spLocks noGrp="1"/>
          </p:cNvSpPr>
          <p:nvPr>
            <p:ph type="sldNum" sz="quarter" idx="12"/>
            <p:custDataLst>
              <p:tags r:id="rId4"/>
            </p:custDataLst>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custDataLst>
              <p:tags r:id="rId5"/>
            </p:custDataLst>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custDataLst>
              <p:tags r:id="rId6"/>
            </p:custDataLst>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custDataLst>
              <p:tags r:id="rId3"/>
            </p:custDataLst>
          </p:nvPr>
        </p:nvSpPr>
        <p:spPr/>
        <p:txBody>
          <a:bodyPr/>
          <a:lstStyle/>
          <a:p>
            <a:fld id="{6489D9C7-5DC6-4263-87FF-7C99F6FB63C3}" type="datetime1">
              <a:rPr lang="zh-CN" altLang="en-US" smtClean="0"/>
            </a:fld>
            <a:endParaRPr lang="zh-CN" altLang="en-US"/>
          </a:p>
        </p:txBody>
      </p:sp>
      <p:sp>
        <p:nvSpPr>
          <p:cNvPr id="4" name="Footer Placeholder 3"/>
          <p:cNvSpPr>
            <a:spLocks noGrp="1"/>
          </p:cNvSpPr>
          <p:nvPr>
            <p:ph type="ftr" sz="quarter" idx="11"/>
            <p:custDataLst>
              <p:tags r:id="rId4"/>
            </p:custDataLst>
          </p:nvPr>
        </p:nvSpPr>
        <p:spPr/>
        <p:txBody>
          <a:bodyPr/>
          <a:lstStyle/>
          <a:p>
            <a:r>
              <a:rPr lang="en-US" altLang="zh-CN"/>
              <a:t>www.islide.cc</a:t>
            </a:r>
            <a:endParaRPr lang="zh-CN" altLang="en-US"/>
          </a:p>
        </p:txBody>
      </p:sp>
      <p:sp>
        <p:nvSpPr>
          <p:cNvPr id="5" name="Slide Number Placeholder 4"/>
          <p:cNvSpPr>
            <a:spLocks noGrp="1"/>
          </p:cNvSpPr>
          <p:nvPr>
            <p:ph type="sldNum" sz="quarter" idx="12"/>
            <p:custDataLst>
              <p:tags r:id="rId5"/>
            </p:custDataLst>
          </p:nvPr>
        </p:nvSpPr>
        <p:spPr/>
        <p:txBody>
          <a:bodyPr/>
          <a:lstStyle/>
          <a:p>
            <a:fld id="{5DD3DB80-B894-403A-B48E-6FDC1A72010E}" type="slidenum">
              <a:rPr lang="zh-CN" altLang="en-US" smtClean="0"/>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3" name="标题 1"/>
          <p:cNvSpPr>
            <a:spLocks noGrp="1"/>
          </p:cNvSpPr>
          <p:nvPr userDrawn="1">
            <p:ph type="ctrTitle" hasCustomPrompt="1"/>
            <p:custDataLst>
              <p:tags r:id="rId2"/>
            </p:custDataLst>
          </p:nvPr>
        </p:nvSpPr>
        <p:spPr>
          <a:xfrm>
            <a:off x="673100" y="1141330"/>
            <a:ext cx="10845798" cy="2252464"/>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a:t>Conclusion</a:t>
            </a:r>
            <a:endParaRPr lang="zh-CN" altLang="en-US"/>
          </a:p>
        </p:txBody>
      </p:sp>
      <p:sp>
        <p:nvSpPr>
          <p:cNvPr id="15" name="文本占位符 62"/>
          <p:cNvSpPr>
            <a:spLocks noGrp="1"/>
          </p:cNvSpPr>
          <p:nvPr userDrawn="1">
            <p:ph type="body" sz="quarter" idx="18" hasCustomPrompt="1"/>
            <p:custDataLst>
              <p:tags r:id="rId3"/>
            </p:custDataLst>
          </p:nvPr>
        </p:nvSpPr>
        <p:spPr>
          <a:xfrm>
            <a:off x="673100" y="4078520"/>
            <a:ext cx="10845798"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ct val="0"/>
              </a:spcAft>
              <a:buClrTx/>
              <a:buSzTx/>
            </a:pPr>
            <a:r>
              <a:rPr lang="en-US" altLang="zh-CN"/>
              <a:t>Data</a:t>
            </a:r>
            <a:endParaRPr lang="en-US" altLang="zh-CN"/>
          </a:p>
        </p:txBody>
      </p:sp>
      <p:sp>
        <p:nvSpPr>
          <p:cNvPr id="6" name="文本占位符 13"/>
          <p:cNvSpPr>
            <a:spLocks noGrp="1"/>
          </p:cNvSpPr>
          <p:nvPr>
            <p:ph type="body" sz="quarter" idx="10" hasCustomPrompt="1"/>
            <p:custDataLst>
              <p:tags r:id="rId4"/>
            </p:custDataLst>
          </p:nvPr>
        </p:nvSpPr>
        <p:spPr>
          <a:xfrm>
            <a:off x="673102" y="3782249"/>
            <a:ext cx="10845798"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endParaRPr lang="en-US" altLang="zh-CN"/>
          </a:p>
        </p:txBody>
      </p:sp>
      <p:grpSp>
        <p:nvGrpSpPr>
          <p:cNvPr id="5" name="组合 4"/>
          <p:cNvGrpSpPr/>
          <p:nvPr userDrawn="1">
            <p:custDataLst>
              <p:tags r:id="rId5"/>
            </p:custDataLst>
          </p:nvPr>
        </p:nvGrpSpPr>
        <p:grpSpPr>
          <a:xfrm flipH="1">
            <a:off x="6376736" y="1"/>
            <a:ext cx="5815263" cy="6245105"/>
            <a:chOff x="-29951" y="2905"/>
            <a:chExt cx="6134144" cy="6587556"/>
          </a:xfrm>
        </p:grpSpPr>
        <p:sp>
          <p:nvSpPr>
            <p:cNvPr id="7" name="任意多边形: 形状 232"/>
            <p:cNvSpPr/>
            <p:nvPr userDrawn="1">
              <p:custDataLst>
                <p:tags r:id="rId6"/>
              </p:custDataLst>
            </p:nvPr>
          </p:nvSpPr>
          <p:spPr>
            <a:xfrm flipH="1">
              <a:off x="-29951" y="2905"/>
              <a:ext cx="5587902" cy="4766478"/>
            </a:xfrm>
            <a:custGeom>
              <a:avLst/>
              <a:gdLst>
                <a:gd name="connsiteX0" fmla="*/ 5587902 w 5587902"/>
                <a:gd name="connsiteY0" fmla="*/ 0 h 4766478"/>
                <a:gd name="connsiteX1" fmla="*/ 3437235 w 5587902"/>
                <a:gd name="connsiteY1" fmla="*/ 0 h 4766478"/>
                <a:gd name="connsiteX2" fmla="*/ 3241878 w 5587902"/>
                <a:gd name="connsiteY2" fmla="*/ 68639 h 4766478"/>
                <a:gd name="connsiteX3" fmla="*/ 2267729 w 5587902"/>
                <a:gd name="connsiteY3" fmla="*/ 1016385 h 4766478"/>
                <a:gd name="connsiteX4" fmla="*/ 1317341 w 5587902"/>
                <a:gd name="connsiteY4" fmla="*/ 1887574 h 4766478"/>
                <a:gd name="connsiteX5" fmla="*/ 388073 w 5587902"/>
                <a:gd name="connsiteY5" fmla="*/ 2518528 h 4766478"/>
                <a:gd name="connsiteX6" fmla="*/ 0 w 5587902"/>
                <a:gd name="connsiteY6" fmla="*/ 2840604 h 4766478"/>
                <a:gd name="connsiteX7" fmla="*/ 89759 w 5587902"/>
                <a:gd name="connsiteY7" fmla="*/ 2967322 h 4766478"/>
                <a:gd name="connsiteX8" fmla="*/ 1430861 w 5587902"/>
                <a:gd name="connsiteY8" fmla="*/ 3276196 h 4766478"/>
                <a:gd name="connsiteX9" fmla="*/ 2267729 w 5587902"/>
                <a:gd name="connsiteY9" fmla="*/ 3297316 h 4766478"/>
                <a:gd name="connsiteX10" fmla="*/ 2750844 w 5587902"/>
                <a:gd name="connsiteY10" fmla="*/ 3917710 h 4766478"/>
                <a:gd name="connsiteX11" fmla="*/ 4157945 w 5587902"/>
                <a:gd name="connsiteY11" fmla="*/ 3959949 h 4766478"/>
                <a:gd name="connsiteX12" fmla="*/ 5454019 w 5587902"/>
                <a:gd name="connsiteY12" fmla="*/ 4670951 h 4766478"/>
                <a:gd name="connsiteX13" fmla="*/ 5587902 w 5587902"/>
                <a:gd name="connsiteY13" fmla="*/ 4766478 h 476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7902" h="4766478">
                  <a:moveTo>
                    <a:pt x="5587902" y="0"/>
                  </a:moveTo>
                  <a:lnTo>
                    <a:pt x="3437235" y="0"/>
                  </a:lnTo>
                  <a:cubicBezTo>
                    <a:pt x="3376515" y="26399"/>
                    <a:pt x="3310517" y="50158"/>
                    <a:pt x="3241878" y="68639"/>
                  </a:cubicBezTo>
                  <a:cubicBezTo>
                    <a:pt x="2418209" y="290396"/>
                    <a:pt x="2505326" y="689029"/>
                    <a:pt x="2267729" y="1016385"/>
                  </a:cubicBezTo>
                  <a:cubicBezTo>
                    <a:pt x="2030132" y="1343741"/>
                    <a:pt x="1578699" y="1417660"/>
                    <a:pt x="1317341" y="1887574"/>
                  </a:cubicBezTo>
                  <a:cubicBezTo>
                    <a:pt x="1055986" y="2357488"/>
                    <a:pt x="900227" y="2468367"/>
                    <a:pt x="388073" y="2518528"/>
                  </a:cubicBezTo>
                  <a:cubicBezTo>
                    <a:pt x="76557" y="2550207"/>
                    <a:pt x="0" y="2840604"/>
                    <a:pt x="0" y="2840604"/>
                  </a:cubicBezTo>
                  <a:lnTo>
                    <a:pt x="89759" y="2967322"/>
                  </a:lnTo>
                  <a:cubicBezTo>
                    <a:pt x="760310" y="2737643"/>
                    <a:pt x="884387" y="3297316"/>
                    <a:pt x="1430861" y="3276196"/>
                  </a:cubicBezTo>
                  <a:cubicBezTo>
                    <a:pt x="1731817" y="3265637"/>
                    <a:pt x="2051252" y="3146839"/>
                    <a:pt x="2267729" y="3297316"/>
                  </a:cubicBezTo>
                  <a:cubicBezTo>
                    <a:pt x="2587166" y="3516435"/>
                    <a:pt x="2486848" y="3830589"/>
                    <a:pt x="2750844" y="3917710"/>
                  </a:cubicBezTo>
                  <a:cubicBezTo>
                    <a:pt x="3014841" y="4007468"/>
                    <a:pt x="3635231" y="3872829"/>
                    <a:pt x="4157945" y="3959949"/>
                  </a:cubicBezTo>
                  <a:cubicBezTo>
                    <a:pt x="4518300" y="4020008"/>
                    <a:pt x="4876635" y="4259956"/>
                    <a:pt x="5454019" y="4670951"/>
                  </a:cubicBezTo>
                  <a:lnTo>
                    <a:pt x="5587902" y="4766478"/>
                  </a:lnTo>
                  <a:close/>
                </a:path>
              </a:pathLst>
            </a:custGeom>
            <a:solidFill>
              <a:schemeClr val="accent1"/>
            </a:solidFill>
            <a:ln w="9525" cap="flat">
              <a:noFill/>
              <a:prstDash val="solid"/>
              <a:miter/>
            </a:ln>
          </p:spPr>
          <p:txBody>
            <a:bodyPr rtlCol="0" anchor="ctr"/>
            <a:lstStyle/>
            <a:p>
              <a:endParaRPr lang="zh-CN" altLang="en-US"/>
            </a:p>
          </p:txBody>
        </p:sp>
        <p:sp>
          <p:nvSpPr>
            <p:cNvPr id="8" name="任意多边形: 形状 4194"/>
            <p:cNvSpPr/>
            <p:nvPr userDrawn="1">
              <p:custDataLst>
                <p:tags r:id="rId7"/>
              </p:custDataLst>
            </p:nvPr>
          </p:nvSpPr>
          <p:spPr>
            <a:xfrm flipH="1">
              <a:off x="2920171" y="3424252"/>
              <a:ext cx="791990" cy="950388"/>
            </a:xfrm>
            <a:custGeom>
              <a:avLst/>
              <a:gdLst>
                <a:gd name="connsiteX0" fmla="*/ 62700 w 285750"/>
                <a:gd name="connsiteY0" fmla="*/ 10495 h 342900"/>
                <a:gd name="connsiteX1" fmla="*/ 167475 w 285750"/>
                <a:gd name="connsiteY1" fmla="*/ 107650 h 342900"/>
                <a:gd name="connsiteX2" fmla="*/ 248437 w 285750"/>
                <a:gd name="connsiteY2" fmla="*/ 234332 h 342900"/>
                <a:gd name="connsiteX3" fmla="*/ 255105 w 285750"/>
                <a:gd name="connsiteY3" fmla="*/ 337202 h 342900"/>
                <a:gd name="connsiteX4" fmla="*/ 81750 w 285750"/>
                <a:gd name="connsiteY4" fmla="*/ 254335 h 342900"/>
                <a:gd name="connsiteX5" fmla="*/ 62700 w 285750"/>
                <a:gd name="connsiteY5" fmla="*/ 1049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342900">
                  <a:moveTo>
                    <a:pt x="62700" y="10495"/>
                  </a:moveTo>
                  <a:cubicBezTo>
                    <a:pt x="114135" y="-9508"/>
                    <a:pt x="156045" y="64787"/>
                    <a:pt x="167475" y="107650"/>
                  </a:cubicBezTo>
                  <a:cubicBezTo>
                    <a:pt x="178905" y="150512"/>
                    <a:pt x="196050" y="193375"/>
                    <a:pt x="248437" y="234332"/>
                  </a:cubicBezTo>
                  <a:cubicBezTo>
                    <a:pt x="300825" y="274337"/>
                    <a:pt x="286537" y="327677"/>
                    <a:pt x="255105" y="337202"/>
                  </a:cubicBezTo>
                  <a:cubicBezTo>
                    <a:pt x="223672" y="346727"/>
                    <a:pt x="167475" y="324820"/>
                    <a:pt x="81750" y="254335"/>
                  </a:cubicBezTo>
                  <a:cubicBezTo>
                    <a:pt x="-3975" y="181945"/>
                    <a:pt x="-23025" y="43832"/>
                    <a:pt x="62700" y="10495"/>
                  </a:cubicBezTo>
                  <a:close/>
                </a:path>
              </a:pathLst>
            </a:custGeom>
            <a:solidFill>
              <a:schemeClr val="accent1"/>
            </a:solidFill>
            <a:ln w="9525" cap="flat">
              <a:noFill/>
              <a:prstDash val="solid"/>
              <a:miter/>
            </a:ln>
          </p:spPr>
          <p:txBody>
            <a:bodyPr rtlCol="0" anchor="ctr"/>
            <a:lstStyle/>
            <a:p>
              <a:endParaRPr lang="zh-CN" altLang="en-US"/>
            </a:p>
          </p:txBody>
        </p:sp>
        <p:sp>
          <p:nvSpPr>
            <p:cNvPr id="9" name="任意多边形: 形状 4195"/>
            <p:cNvSpPr/>
            <p:nvPr userDrawn="1">
              <p:custDataLst>
                <p:tags r:id="rId8"/>
              </p:custDataLst>
            </p:nvPr>
          </p:nvSpPr>
          <p:spPr>
            <a:xfrm flipH="1">
              <a:off x="112279" y="4349998"/>
              <a:ext cx="976787" cy="712791"/>
            </a:xfrm>
            <a:custGeom>
              <a:avLst/>
              <a:gdLst>
                <a:gd name="connsiteX0" fmla="*/ 31640 w 352425"/>
                <a:gd name="connsiteY0" fmla="*/ 21291 h 257175"/>
                <a:gd name="connsiteX1" fmla="*/ 166895 w 352425"/>
                <a:gd name="connsiteY1" fmla="*/ 67963 h 257175"/>
                <a:gd name="connsiteX2" fmla="*/ 291673 w 352425"/>
                <a:gd name="connsiteY2" fmla="*/ 150831 h 257175"/>
                <a:gd name="connsiteX3" fmla="*/ 339298 w 352425"/>
                <a:gd name="connsiteY3" fmla="*/ 242271 h 257175"/>
                <a:gd name="connsiteX4" fmla="*/ 146893 w 352425"/>
                <a:gd name="connsiteY4" fmla="*/ 235603 h 257175"/>
                <a:gd name="connsiteX5" fmla="*/ 31640 w 352425"/>
                <a:gd name="connsiteY5" fmla="*/ 2129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257175">
                  <a:moveTo>
                    <a:pt x="31640" y="21291"/>
                  </a:moveTo>
                  <a:cubicBezTo>
                    <a:pt x="70693" y="-17762"/>
                    <a:pt x="139273" y="32721"/>
                    <a:pt x="166895" y="67963"/>
                  </a:cubicBezTo>
                  <a:cubicBezTo>
                    <a:pt x="194518" y="103206"/>
                    <a:pt x="227855" y="134638"/>
                    <a:pt x="291673" y="150831"/>
                  </a:cubicBezTo>
                  <a:cubicBezTo>
                    <a:pt x="355491" y="167023"/>
                    <a:pt x="364063" y="221316"/>
                    <a:pt x="339298" y="242271"/>
                  </a:cubicBezTo>
                  <a:cubicBezTo>
                    <a:pt x="313580" y="263226"/>
                    <a:pt x="254525" y="266083"/>
                    <a:pt x="146893" y="235603"/>
                  </a:cubicBezTo>
                  <a:cubicBezTo>
                    <a:pt x="39260" y="205123"/>
                    <a:pt x="-33130" y="86061"/>
                    <a:pt x="31640" y="21291"/>
                  </a:cubicBezTo>
                  <a:close/>
                </a:path>
              </a:pathLst>
            </a:custGeom>
            <a:solidFill>
              <a:schemeClr val="accent1"/>
            </a:solidFill>
            <a:ln w="9525" cap="flat">
              <a:noFill/>
              <a:prstDash val="solid"/>
              <a:miter/>
            </a:ln>
          </p:spPr>
          <p:txBody>
            <a:bodyPr rtlCol="0" anchor="ctr"/>
            <a:lstStyle/>
            <a:p>
              <a:endParaRPr lang="zh-CN" altLang="en-US"/>
            </a:p>
          </p:txBody>
        </p:sp>
        <p:sp>
          <p:nvSpPr>
            <p:cNvPr id="10" name="任意多边形: 形状 4196"/>
            <p:cNvSpPr/>
            <p:nvPr userDrawn="1">
              <p:custDataLst>
                <p:tags r:id="rId9"/>
              </p:custDataLst>
            </p:nvPr>
          </p:nvSpPr>
          <p:spPr>
            <a:xfrm flipH="1">
              <a:off x="2359633" y="4191209"/>
              <a:ext cx="316797" cy="316797"/>
            </a:xfrm>
            <a:custGeom>
              <a:avLst/>
              <a:gdLst>
                <a:gd name="connsiteX0" fmla="*/ 108109 w 114300"/>
                <a:gd name="connsiteY0" fmla="*/ 57626 h 114300"/>
                <a:gd name="connsiteX1" fmla="*/ 57626 w 114300"/>
                <a:gd name="connsiteY1" fmla="*/ 108109 h 114300"/>
                <a:gd name="connsiteX2" fmla="*/ 7144 w 114300"/>
                <a:gd name="connsiteY2" fmla="*/ 57626 h 114300"/>
                <a:gd name="connsiteX3" fmla="*/ 57626 w 114300"/>
                <a:gd name="connsiteY3" fmla="*/ 7144 h 114300"/>
                <a:gd name="connsiteX4" fmla="*/ 108109 w 114300"/>
                <a:gd name="connsiteY4" fmla="*/ 57626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08109" y="57626"/>
                  </a:moveTo>
                  <a:cubicBezTo>
                    <a:pt x="108109" y="85249"/>
                    <a:pt x="85249" y="108109"/>
                    <a:pt x="57626" y="108109"/>
                  </a:cubicBezTo>
                  <a:cubicBezTo>
                    <a:pt x="30004" y="108109"/>
                    <a:pt x="7144" y="85249"/>
                    <a:pt x="7144" y="57626"/>
                  </a:cubicBezTo>
                  <a:cubicBezTo>
                    <a:pt x="7144" y="30004"/>
                    <a:pt x="30004" y="7144"/>
                    <a:pt x="57626" y="7144"/>
                  </a:cubicBezTo>
                  <a:cubicBezTo>
                    <a:pt x="85249" y="7144"/>
                    <a:pt x="108109" y="29051"/>
                    <a:pt x="108109" y="57626"/>
                  </a:cubicBezTo>
                  <a:close/>
                </a:path>
              </a:pathLst>
            </a:custGeom>
            <a:solidFill>
              <a:schemeClr val="accent1"/>
            </a:solidFill>
            <a:ln w="9525" cap="flat">
              <a:noFill/>
              <a:prstDash val="solid"/>
              <a:miter/>
            </a:ln>
          </p:spPr>
          <p:txBody>
            <a:bodyPr rtlCol="0" anchor="ctr"/>
            <a:lstStyle/>
            <a:p>
              <a:endParaRPr lang="zh-CN" altLang="en-US"/>
            </a:p>
          </p:txBody>
        </p:sp>
        <p:sp>
          <p:nvSpPr>
            <p:cNvPr id="11" name="任意多边形: 形状 4198"/>
            <p:cNvSpPr/>
            <p:nvPr userDrawn="1">
              <p:custDataLst>
                <p:tags r:id="rId10"/>
              </p:custDataLst>
            </p:nvPr>
          </p:nvSpPr>
          <p:spPr>
            <a:xfrm flipH="1">
              <a:off x="2151076" y="4051293"/>
              <a:ext cx="131998" cy="131998"/>
            </a:xfrm>
            <a:custGeom>
              <a:avLst/>
              <a:gdLst>
                <a:gd name="connsiteX0" fmla="*/ 49054 w 47625"/>
                <a:gd name="connsiteY0" fmla="*/ 28099 h 47625"/>
                <a:gd name="connsiteX1" fmla="*/ 28099 w 47625"/>
                <a:gd name="connsiteY1" fmla="*/ 49054 h 47625"/>
                <a:gd name="connsiteX2" fmla="*/ 7144 w 47625"/>
                <a:gd name="connsiteY2" fmla="*/ 28099 h 47625"/>
                <a:gd name="connsiteX3" fmla="*/ 28099 w 47625"/>
                <a:gd name="connsiteY3" fmla="*/ 7144 h 47625"/>
                <a:gd name="connsiteX4" fmla="*/ 49054 w 47625"/>
                <a:gd name="connsiteY4" fmla="*/ 2809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9054" y="28099"/>
                  </a:moveTo>
                  <a:cubicBezTo>
                    <a:pt x="49054" y="39529"/>
                    <a:pt x="39529" y="49054"/>
                    <a:pt x="28099" y="49054"/>
                  </a:cubicBezTo>
                  <a:cubicBezTo>
                    <a:pt x="16669" y="49054"/>
                    <a:pt x="7144" y="39529"/>
                    <a:pt x="7144" y="28099"/>
                  </a:cubicBezTo>
                  <a:cubicBezTo>
                    <a:pt x="7144" y="16669"/>
                    <a:pt x="16669" y="7144"/>
                    <a:pt x="28099" y="7144"/>
                  </a:cubicBezTo>
                  <a:cubicBezTo>
                    <a:pt x="40481" y="7144"/>
                    <a:pt x="49054" y="16669"/>
                    <a:pt x="49054" y="28099"/>
                  </a:cubicBezTo>
                  <a:close/>
                </a:path>
              </a:pathLst>
            </a:custGeom>
            <a:solidFill>
              <a:schemeClr val="accent1"/>
            </a:solidFill>
            <a:ln w="9525" cap="flat">
              <a:noFill/>
              <a:prstDash val="solid"/>
              <a:miter/>
            </a:ln>
          </p:spPr>
          <p:txBody>
            <a:bodyPr rtlCol="0" anchor="ctr"/>
            <a:lstStyle/>
            <a:p>
              <a:endParaRPr lang="zh-CN" altLang="en-US"/>
            </a:p>
          </p:txBody>
        </p:sp>
        <p:sp>
          <p:nvSpPr>
            <p:cNvPr id="12" name="任意多边形: 形状 4199"/>
            <p:cNvSpPr/>
            <p:nvPr userDrawn="1">
              <p:custDataLst>
                <p:tags r:id="rId11"/>
              </p:custDataLst>
            </p:nvPr>
          </p:nvSpPr>
          <p:spPr>
            <a:xfrm flipH="1">
              <a:off x="4353126" y="1619292"/>
              <a:ext cx="659992" cy="712791"/>
            </a:xfrm>
            <a:custGeom>
              <a:avLst/>
              <a:gdLst>
                <a:gd name="connsiteX0" fmla="*/ 97746 w 238125"/>
                <a:gd name="connsiteY0" fmla="*/ 239767 h 257175"/>
                <a:gd name="connsiteX1" fmla="*/ 228238 w 238125"/>
                <a:gd name="connsiteY1" fmla="*/ 90225 h 257175"/>
                <a:gd name="connsiteX2" fmla="*/ 209188 w 238125"/>
                <a:gd name="connsiteY2" fmla="*/ 7357 h 257175"/>
                <a:gd name="connsiteX3" fmla="*/ 144418 w 238125"/>
                <a:gd name="connsiteY3" fmla="*/ 123562 h 257175"/>
                <a:gd name="connsiteX4" fmla="*/ 9163 w 238125"/>
                <a:gd name="connsiteY4" fmla="*/ 204525 h 257175"/>
                <a:gd name="connsiteX5" fmla="*/ 97746 w 238125"/>
                <a:gd name="connsiteY5" fmla="*/ 239767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 h="257175">
                  <a:moveTo>
                    <a:pt x="97746" y="239767"/>
                  </a:moveTo>
                  <a:cubicBezTo>
                    <a:pt x="163468" y="211192"/>
                    <a:pt x="209188" y="151185"/>
                    <a:pt x="228238" y="90225"/>
                  </a:cubicBezTo>
                  <a:cubicBezTo>
                    <a:pt x="247288" y="30217"/>
                    <a:pt x="233001" y="4500"/>
                    <a:pt x="209188" y="7357"/>
                  </a:cubicBezTo>
                  <a:cubicBezTo>
                    <a:pt x="185376" y="10215"/>
                    <a:pt x="187281" y="78795"/>
                    <a:pt x="144418" y="123562"/>
                  </a:cubicBezTo>
                  <a:cubicBezTo>
                    <a:pt x="77743" y="191190"/>
                    <a:pt x="20593" y="164520"/>
                    <a:pt x="9163" y="204525"/>
                  </a:cubicBezTo>
                  <a:cubicBezTo>
                    <a:pt x="-2267" y="244530"/>
                    <a:pt x="35833" y="266437"/>
                    <a:pt x="97746" y="239767"/>
                  </a:cubicBezTo>
                  <a:close/>
                </a:path>
              </a:pathLst>
            </a:custGeom>
            <a:solidFill>
              <a:schemeClr val="accent1"/>
            </a:solidFill>
            <a:ln w="9525" cap="flat">
              <a:noFill/>
              <a:prstDash val="solid"/>
              <a:miter/>
            </a:ln>
          </p:spPr>
          <p:txBody>
            <a:bodyPr rtlCol="0" anchor="ctr"/>
            <a:lstStyle/>
            <a:p>
              <a:endParaRPr lang="zh-CN" altLang="en-US"/>
            </a:p>
          </p:txBody>
        </p:sp>
        <p:sp>
          <p:nvSpPr>
            <p:cNvPr id="14" name="任意多边形: 形状 4200"/>
            <p:cNvSpPr/>
            <p:nvPr userDrawn="1">
              <p:custDataLst>
                <p:tags r:id="rId12"/>
              </p:custDataLst>
            </p:nvPr>
          </p:nvSpPr>
          <p:spPr>
            <a:xfrm flipH="1">
              <a:off x="4157450" y="1427167"/>
              <a:ext cx="184798" cy="18479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solidFill>
              <a:schemeClr val="accent1"/>
            </a:solidFill>
            <a:ln w="9525" cap="flat">
              <a:noFill/>
              <a:prstDash val="solid"/>
              <a:miter/>
            </a:ln>
          </p:spPr>
          <p:txBody>
            <a:bodyPr rtlCol="0" anchor="ctr"/>
            <a:lstStyle/>
            <a:p>
              <a:endParaRPr lang="zh-CN" altLang="en-US"/>
            </a:p>
          </p:txBody>
        </p:sp>
        <p:sp>
          <p:nvSpPr>
            <p:cNvPr id="16" name="任意多边形: 形状 4201"/>
            <p:cNvSpPr/>
            <p:nvPr userDrawn="1">
              <p:custDataLst>
                <p:tags r:id="rId13"/>
              </p:custDataLst>
            </p:nvPr>
          </p:nvSpPr>
          <p:spPr>
            <a:xfrm flipH="1">
              <a:off x="3571377" y="1107730"/>
              <a:ext cx="79199" cy="79199"/>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solidFill>
              <a:schemeClr val="accent1"/>
            </a:solidFill>
            <a:ln w="9525" cap="flat">
              <a:noFill/>
              <a:prstDash val="solid"/>
              <a:miter/>
            </a:ln>
          </p:spPr>
          <p:txBody>
            <a:bodyPr rtlCol="0" anchor="ctr"/>
            <a:lstStyle/>
            <a:p>
              <a:endParaRPr lang="zh-CN" altLang="en-US"/>
            </a:p>
          </p:txBody>
        </p:sp>
        <p:sp>
          <p:nvSpPr>
            <p:cNvPr id="17" name="任意多边形: 形状 4208"/>
            <p:cNvSpPr/>
            <p:nvPr userDrawn="1">
              <p:custDataLst>
                <p:tags r:id="rId14"/>
              </p:custDataLst>
            </p:nvPr>
          </p:nvSpPr>
          <p:spPr>
            <a:xfrm flipH="1">
              <a:off x="3494821" y="2382835"/>
              <a:ext cx="1029587" cy="1029587"/>
            </a:xfrm>
            <a:custGeom>
              <a:avLst/>
              <a:gdLst>
                <a:gd name="connsiteX0" fmla="*/ 365284 w 371475"/>
                <a:gd name="connsiteY0" fmla="*/ 186214 h 371475"/>
                <a:gd name="connsiteX1" fmla="*/ 186214 w 371475"/>
                <a:gd name="connsiteY1" fmla="*/ 365284 h 371475"/>
                <a:gd name="connsiteX2" fmla="*/ 7144 w 371475"/>
                <a:gd name="connsiteY2" fmla="*/ 186214 h 371475"/>
                <a:gd name="connsiteX3" fmla="*/ 186214 w 371475"/>
                <a:gd name="connsiteY3" fmla="*/ 7144 h 371475"/>
                <a:gd name="connsiteX4" fmla="*/ 365284 w 371475"/>
                <a:gd name="connsiteY4" fmla="*/ 186214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5284" y="186214"/>
                  </a:moveTo>
                  <a:cubicBezTo>
                    <a:pt x="365284" y="285111"/>
                    <a:pt x="285111" y="365284"/>
                    <a:pt x="186214" y="365284"/>
                  </a:cubicBezTo>
                  <a:cubicBezTo>
                    <a:pt x="87316" y="365284"/>
                    <a:pt x="7144" y="285111"/>
                    <a:pt x="7144" y="186214"/>
                  </a:cubicBezTo>
                  <a:cubicBezTo>
                    <a:pt x="7144" y="87316"/>
                    <a:pt x="87316" y="7144"/>
                    <a:pt x="186214" y="7144"/>
                  </a:cubicBezTo>
                  <a:cubicBezTo>
                    <a:pt x="285111" y="7144"/>
                    <a:pt x="365284" y="87316"/>
                    <a:pt x="365284" y="186214"/>
                  </a:cubicBezTo>
                  <a:close/>
                </a:path>
              </a:pathLst>
            </a:custGeom>
            <a:solidFill>
              <a:schemeClr val="accent5"/>
            </a:solidFill>
            <a:ln w="9525" cap="flat">
              <a:noFill/>
              <a:prstDash val="solid"/>
              <a:miter/>
            </a:ln>
          </p:spPr>
          <p:txBody>
            <a:bodyPr rtlCol="0" anchor="ctr"/>
            <a:lstStyle/>
            <a:p>
              <a:endParaRPr lang="zh-CN" altLang="en-US"/>
            </a:p>
          </p:txBody>
        </p:sp>
        <p:sp>
          <p:nvSpPr>
            <p:cNvPr id="18" name="任意多边形: 形状 4209"/>
            <p:cNvSpPr/>
            <p:nvPr userDrawn="1">
              <p:custDataLst>
                <p:tags r:id="rId15"/>
              </p:custDataLst>
            </p:nvPr>
          </p:nvSpPr>
          <p:spPr>
            <a:xfrm flipH="1">
              <a:off x="3345302" y="2221706"/>
              <a:ext cx="1293583" cy="1293583"/>
            </a:xfrm>
            <a:custGeom>
              <a:avLst/>
              <a:gdLst>
                <a:gd name="connsiteX0" fmla="*/ 311983 w 466725"/>
                <a:gd name="connsiteY0" fmla="*/ 85530 h 466725"/>
                <a:gd name="connsiteX1" fmla="*/ 386568 w 466725"/>
                <a:gd name="connsiteY1" fmla="*/ 311983 h 466725"/>
                <a:gd name="connsiteX2" fmla="*/ 160115 w 466725"/>
                <a:gd name="connsiteY2" fmla="*/ 386568 h 466725"/>
                <a:gd name="connsiteX3" fmla="*/ 85530 w 466725"/>
                <a:gd name="connsiteY3" fmla="*/ 160115 h 466725"/>
                <a:gd name="connsiteX4" fmla="*/ 311983 w 466725"/>
                <a:gd name="connsiteY4" fmla="*/ 8553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 h="466725">
                  <a:moveTo>
                    <a:pt x="311983" y="85530"/>
                  </a:moveTo>
                  <a:cubicBezTo>
                    <a:pt x="395113" y="127467"/>
                    <a:pt x="428506" y="228853"/>
                    <a:pt x="386568" y="311983"/>
                  </a:cubicBezTo>
                  <a:cubicBezTo>
                    <a:pt x="344631" y="395113"/>
                    <a:pt x="243244" y="428506"/>
                    <a:pt x="160115" y="386568"/>
                  </a:cubicBezTo>
                  <a:cubicBezTo>
                    <a:pt x="76985" y="344631"/>
                    <a:pt x="43592" y="243244"/>
                    <a:pt x="85530" y="160115"/>
                  </a:cubicBezTo>
                  <a:cubicBezTo>
                    <a:pt x="127467" y="76985"/>
                    <a:pt x="228853" y="43592"/>
                    <a:pt x="311983" y="85530"/>
                  </a:cubicBezTo>
                  <a:close/>
                </a:path>
              </a:pathLst>
            </a:custGeom>
            <a:solidFill>
              <a:schemeClr val="accent5"/>
            </a:solidFill>
            <a:ln w="9525" cap="flat">
              <a:noFill/>
              <a:prstDash val="solid"/>
              <a:miter/>
            </a:ln>
          </p:spPr>
          <p:txBody>
            <a:bodyPr rtlCol="0" anchor="ctr"/>
            <a:lstStyle/>
            <a:p>
              <a:endParaRPr lang="zh-CN" altLang="en-US"/>
            </a:p>
          </p:txBody>
        </p:sp>
        <p:sp>
          <p:nvSpPr>
            <p:cNvPr id="19" name="任意多边形: 形状 4211"/>
            <p:cNvSpPr/>
            <p:nvPr userDrawn="1">
              <p:custDataLst>
                <p:tags r:id="rId16"/>
              </p:custDataLst>
            </p:nvPr>
          </p:nvSpPr>
          <p:spPr>
            <a:xfrm flipH="1">
              <a:off x="3545623" y="2677981"/>
              <a:ext cx="369595" cy="422395"/>
            </a:xfrm>
            <a:custGeom>
              <a:avLst/>
              <a:gdLst>
                <a:gd name="connsiteX0" fmla="*/ 126439 w 133350"/>
                <a:gd name="connsiteY0" fmla="*/ 84487 h 152400"/>
                <a:gd name="connsiteX1" fmla="*/ 60716 w 133350"/>
                <a:gd name="connsiteY1" fmla="*/ 151162 h 152400"/>
                <a:gd name="connsiteX2" fmla="*/ 7376 w 133350"/>
                <a:gd name="connsiteY2" fmla="*/ 74010 h 152400"/>
                <a:gd name="connsiteX3" fmla="*/ 73099 w 133350"/>
                <a:gd name="connsiteY3" fmla="*/ 7335 h 152400"/>
                <a:gd name="connsiteX4" fmla="*/ 126439 w 133350"/>
                <a:gd name="connsiteY4" fmla="*/ 84487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52400">
                  <a:moveTo>
                    <a:pt x="126439" y="84487"/>
                  </a:moveTo>
                  <a:cubicBezTo>
                    <a:pt x="123581" y="124492"/>
                    <a:pt x="94054" y="154020"/>
                    <a:pt x="60716" y="151162"/>
                  </a:cubicBezTo>
                  <a:cubicBezTo>
                    <a:pt x="28331" y="148305"/>
                    <a:pt x="4519" y="114015"/>
                    <a:pt x="7376" y="74010"/>
                  </a:cubicBezTo>
                  <a:cubicBezTo>
                    <a:pt x="10234" y="34005"/>
                    <a:pt x="39761" y="4477"/>
                    <a:pt x="73099" y="7335"/>
                  </a:cubicBezTo>
                  <a:cubicBezTo>
                    <a:pt x="105484" y="10192"/>
                    <a:pt x="129296" y="44482"/>
                    <a:pt x="126439" y="84487"/>
                  </a:cubicBezTo>
                  <a:close/>
                </a:path>
              </a:pathLst>
            </a:custGeom>
            <a:solidFill>
              <a:schemeClr val="accent5"/>
            </a:solidFill>
            <a:ln w="9525" cap="flat">
              <a:noFill/>
              <a:prstDash val="solid"/>
              <a:miter/>
            </a:ln>
          </p:spPr>
          <p:txBody>
            <a:bodyPr rtlCol="0" anchor="ctr"/>
            <a:lstStyle/>
            <a:p>
              <a:endParaRPr lang="zh-CN" altLang="en-US"/>
            </a:p>
          </p:txBody>
        </p:sp>
        <p:sp>
          <p:nvSpPr>
            <p:cNvPr id="20" name="任意多边形: 形状 4213"/>
            <p:cNvSpPr/>
            <p:nvPr userDrawn="1">
              <p:custDataLst>
                <p:tags r:id="rId17"/>
              </p:custDataLst>
            </p:nvPr>
          </p:nvSpPr>
          <p:spPr>
            <a:xfrm flipH="1">
              <a:off x="3692703" y="2515497"/>
              <a:ext cx="158398" cy="158398"/>
            </a:xfrm>
            <a:custGeom>
              <a:avLst/>
              <a:gdLst>
                <a:gd name="connsiteX0" fmla="*/ 44250 w 57150"/>
                <a:gd name="connsiteY0" fmla="*/ 15476 h 57150"/>
                <a:gd name="connsiteX1" fmla="*/ 55680 w 57150"/>
                <a:gd name="connsiteY1" fmla="*/ 47861 h 57150"/>
                <a:gd name="connsiteX2" fmla="*/ 21390 w 57150"/>
                <a:gd name="connsiteY2" fmla="*/ 45003 h 57150"/>
                <a:gd name="connsiteX3" fmla="*/ 9960 w 57150"/>
                <a:gd name="connsiteY3" fmla="*/ 12618 h 57150"/>
                <a:gd name="connsiteX4" fmla="*/ 44250 w 57150"/>
                <a:gd name="connsiteY4" fmla="*/ 1547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44250" y="15476"/>
                  </a:moveTo>
                  <a:cubicBezTo>
                    <a:pt x="56632" y="25001"/>
                    <a:pt x="62347" y="39288"/>
                    <a:pt x="55680" y="47861"/>
                  </a:cubicBezTo>
                  <a:cubicBezTo>
                    <a:pt x="49965" y="55481"/>
                    <a:pt x="34725" y="54528"/>
                    <a:pt x="21390" y="45003"/>
                  </a:cubicBezTo>
                  <a:cubicBezTo>
                    <a:pt x="9007" y="35478"/>
                    <a:pt x="3292" y="21191"/>
                    <a:pt x="9960" y="12618"/>
                  </a:cubicBezTo>
                  <a:cubicBezTo>
                    <a:pt x="16627" y="4046"/>
                    <a:pt x="31867" y="5951"/>
                    <a:pt x="44250" y="15476"/>
                  </a:cubicBezTo>
                  <a:close/>
                </a:path>
              </a:pathLst>
            </a:custGeom>
            <a:solidFill>
              <a:schemeClr val="accent5"/>
            </a:solidFill>
            <a:ln w="9525" cap="flat">
              <a:noFill/>
              <a:prstDash val="solid"/>
              <a:miter/>
            </a:ln>
          </p:spPr>
          <p:txBody>
            <a:bodyPr rtlCol="0" anchor="ctr"/>
            <a:lstStyle/>
            <a:p>
              <a:endParaRPr lang="zh-CN" altLang="en-US"/>
            </a:p>
          </p:txBody>
        </p:sp>
        <p:sp>
          <p:nvSpPr>
            <p:cNvPr id="21" name="任意多边形: 形状 4215"/>
            <p:cNvSpPr/>
            <p:nvPr userDrawn="1">
              <p:custDataLst>
                <p:tags r:id="rId18"/>
              </p:custDataLst>
            </p:nvPr>
          </p:nvSpPr>
          <p:spPr>
            <a:xfrm flipH="1">
              <a:off x="4040062" y="2503300"/>
              <a:ext cx="158398" cy="131998"/>
            </a:xfrm>
            <a:custGeom>
              <a:avLst/>
              <a:gdLst>
                <a:gd name="connsiteX0" fmla="*/ 57182 w 57150"/>
                <a:gd name="connsiteY0" fmla="*/ 19877 h 47625"/>
                <a:gd name="connsiteX1" fmla="*/ 37180 w 57150"/>
                <a:gd name="connsiteY1" fmla="*/ 43690 h 47625"/>
                <a:gd name="connsiteX2" fmla="*/ 7652 w 57150"/>
                <a:gd name="connsiteY2" fmla="*/ 32259 h 47625"/>
                <a:gd name="connsiteX3" fmla="*/ 27655 w 57150"/>
                <a:gd name="connsiteY3" fmla="*/ 8447 h 47625"/>
                <a:gd name="connsiteX4" fmla="*/ 57182 w 57150"/>
                <a:gd name="connsiteY4" fmla="*/ 19877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47625">
                  <a:moveTo>
                    <a:pt x="57182" y="19877"/>
                  </a:moveTo>
                  <a:cubicBezTo>
                    <a:pt x="60040" y="29402"/>
                    <a:pt x="50515" y="40832"/>
                    <a:pt x="37180" y="43690"/>
                  </a:cubicBezTo>
                  <a:cubicBezTo>
                    <a:pt x="23845" y="47499"/>
                    <a:pt x="10510" y="41785"/>
                    <a:pt x="7652" y="32259"/>
                  </a:cubicBezTo>
                  <a:cubicBezTo>
                    <a:pt x="4795" y="22734"/>
                    <a:pt x="14320" y="11305"/>
                    <a:pt x="27655" y="8447"/>
                  </a:cubicBezTo>
                  <a:cubicBezTo>
                    <a:pt x="41942" y="4637"/>
                    <a:pt x="54325" y="9399"/>
                    <a:pt x="57182" y="19877"/>
                  </a:cubicBezTo>
                  <a:close/>
                </a:path>
              </a:pathLst>
            </a:custGeom>
            <a:solidFill>
              <a:schemeClr val="accent5"/>
            </a:solidFill>
            <a:ln w="9525" cap="flat">
              <a:noFill/>
              <a:prstDash val="solid"/>
              <a:miter/>
            </a:ln>
          </p:spPr>
          <p:txBody>
            <a:bodyPr rtlCol="0" anchor="ctr"/>
            <a:lstStyle/>
            <a:p>
              <a:endParaRPr lang="zh-CN" altLang="en-US"/>
            </a:p>
          </p:txBody>
        </p:sp>
        <p:sp>
          <p:nvSpPr>
            <p:cNvPr id="22" name="任意多边形: 形状 4217"/>
            <p:cNvSpPr/>
            <p:nvPr userDrawn="1">
              <p:custDataLst>
                <p:tags r:id="rId19"/>
              </p:custDataLst>
            </p:nvPr>
          </p:nvSpPr>
          <p:spPr>
            <a:xfrm flipH="1">
              <a:off x="3870199" y="2582153"/>
              <a:ext cx="79199" cy="52799"/>
            </a:xfrm>
            <a:custGeom>
              <a:avLst/>
              <a:gdLst>
                <a:gd name="connsiteX0" fmla="*/ 17804 w 28575"/>
                <a:gd name="connsiteY0" fmla="*/ 8572 h 19050"/>
                <a:gd name="connsiteX1" fmla="*/ 24471 w 28575"/>
                <a:gd name="connsiteY1" fmla="*/ 16193 h 19050"/>
                <a:gd name="connsiteX2" fmla="*/ 13994 w 28575"/>
                <a:gd name="connsiteY2" fmla="*/ 16193 h 19050"/>
                <a:gd name="connsiteX3" fmla="*/ 7326 w 28575"/>
                <a:gd name="connsiteY3" fmla="*/ 8572 h 19050"/>
                <a:gd name="connsiteX4" fmla="*/ 17804 w 28575"/>
                <a:gd name="connsiteY4" fmla="*/ 8572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9050">
                  <a:moveTo>
                    <a:pt x="17804" y="8572"/>
                  </a:moveTo>
                  <a:cubicBezTo>
                    <a:pt x="22566" y="10478"/>
                    <a:pt x="25424" y="14287"/>
                    <a:pt x="24471" y="16193"/>
                  </a:cubicBezTo>
                  <a:cubicBezTo>
                    <a:pt x="23519" y="18097"/>
                    <a:pt x="18756" y="19050"/>
                    <a:pt x="13994" y="16193"/>
                  </a:cubicBezTo>
                  <a:cubicBezTo>
                    <a:pt x="9231" y="14287"/>
                    <a:pt x="6374" y="10478"/>
                    <a:pt x="7326" y="8572"/>
                  </a:cubicBezTo>
                  <a:cubicBezTo>
                    <a:pt x="8279" y="6668"/>
                    <a:pt x="13041" y="6668"/>
                    <a:pt x="17804" y="8572"/>
                  </a:cubicBezTo>
                  <a:close/>
                </a:path>
              </a:pathLst>
            </a:custGeom>
            <a:solidFill>
              <a:schemeClr val="accent5"/>
            </a:solidFill>
            <a:ln w="9525" cap="flat">
              <a:noFill/>
              <a:prstDash val="solid"/>
              <a:miter/>
            </a:ln>
          </p:spPr>
          <p:txBody>
            <a:bodyPr rtlCol="0" anchor="ctr"/>
            <a:lstStyle/>
            <a:p>
              <a:endParaRPr lang="zh-CN" altLang="en-US"/>
            </a:p>
          </p:txBody>
        </p:sp>
        <p:sp>
          <p:nvSpPr>
            <p:cNvPr id="23" name="任意多边形: 形状 4218"/>
            <p:cNvSpPr/>
            <p:nvPr userDrawn="1">
              <p:custDataLst>
                <p:tags r:id="rId20"/>
              </p:custDataLst>
            </p:nvPr>
          </p:nvSpPr>
          <p:spPr>
            <a:xfrm flipH="1">
              <a:off x="3714889" y="3132585"/>
              <a:ext cx="79199" cy="79199"/>
            </a:xfrm>
            <a:custGeom>
              <a:avLst/>
              <a:gdLst>
                <a:gd name="connsiteX0" fmla="*/ 11297 w 28575"/>
                <a:gd name="connsiteY0" fmla="*/ 10954 h 28575"/>
                <a:gd name="connsiteX1" fmla="*/ 20822 w 28575"/>
                <a:gd name="connsiteY1" fmla="*/ 8096 h 28575"/>
                <a:gd name="connsiteX2" fmla="*/ 17012 w 28575"/>
                <a:gd name="connsiteY2" fmla="*/ 17621 h 28575"/>
                <a:gd name="connsiteX3" fmla="*/ 7487 w 28575"/>
                <a:gd name="connsiteY3" fmla="*/ 20479 h 28575"/>
                <a:gd name="connsiteX4" fmla="*/ 11297 w 28575"/>
                <a:gd name="connsiteY4" fmla="*/ 1095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1297" y="10954"/>
                  </a:moveTo>
                  <a:cubicBezTo>
                    <a:pt x="15107" y="7144"/>
                    <a:pt x="19870" y="6191"/>
                    <a:pt x="20822" y="8096"/>
                  </a:cubicBezTo>
                  <a:cubicBezTo>
                    <a:pt x="22727" y="10001"/>
                    <a:pt x="20822" y="13811"/>
                    <a:pt x="17012" y="17621"/>
                  </a:cubicBezTo>
                  <a:cubicBezTo>
                    <a:pt x="13202" y="21431"/>
                    <a:pt x="8440" y="22384"/>
                    <a:pt x="7487" y="20479"/>
                  </a:cubicBezTo>
                  <a:cubicBezTo>
                    <a:pt x="6535" y="19526"/>
                    <a:pt x="7487" y="14764"/>
                    <a:pt x="11297" y="10954"/>
                  </a:cubicBezTo>
                  <a:close/>
                </a:path>
              </a:pathLst>
            </a:custGeom>
            <a:solidFill>
              <a:schemeClr val="accent5"/>
            </a:solidFill>
            <a:ln w="9525" cap="flat">
              <a:noFill/>
              <a:prstDash val="solid"/>
              <a:miter/>
            </a:ln>
          </p:spPr>
          <p:txBody>
            <a:bodyPr rtlCol="0" anchor="ctr"/>
            <a:lstStyle/>
            <a:p>
              <a:endParaRPr lang="zh-CN" altLang="en-US"/>
            </a:p>
          </p:txBody>
        </p:sp>
        <p:sp>
          <p:nvSpPr>
            <p:cNvPr id="24" name="任意多边形: 形状 4219"/>
            <p:cNvSpPr/>
            <p:nvPr userDrawn="1">
              <p:custDataLst>
                <p:tags r:id="rId21"/>
              </p:custDataLst>
            </p:nvPr>
          </p:nvSpPr>
          <p:spPr>
            <a:xfrm flipH="1">
              <a:off x="4277752" y="2651375"/>
              <a:ext cx="105599" cy="158398"/>
            </a:xfrm>
            <a:custGeom>
              <a:avLst/>
              <a:gdLst>
                <a:gd name="connsiteX0" fmla="*/ 36261 w 38100"/>
                <a:gd name="connsiteY0" fmla="*/ 34079 h 57150"/>
                <a:gd name="connsiteX1" fmla="*/ 16258 w 38100"/>
                <a:gd name="connsiteY1" fmla="*/ 53129 h 57150"/>
                <a:gd name="connsiteX2" fmla="*/ 8638 w 38100"/>
                <a:gd name="connsiteY2" fmla="*/ 26459 h 57150"/>
                <a:gd name="connsiteX3" fmla="*/ 28641 w 38100"/>
                <a:gd name="connsiteY3" fmla="*/ 7409 h 57150"/>
                <a:gd name="connsiteX4" fmla="*/ 36261 w 38100"/>
                <a:gd name="connsiteY4" fmla="*/ 3407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57150">
                  <a:moveTo>
                    <a:pt x="36261" y="34079"/>
                  </a:moveTo>
                  <a:cubicBezTo>
                    <a:pt x="33403" y="46461"/>
                    <a:pt x="23878" y="55034"/>
                    <a:pt x="16258" y="53129"/>
                  </a:cubicBezTo>
                  <a:cubicBezTo>
                    <a:pt x="8638" y="51224"/>
                    <a:pt x="4828" y="39794"/>
                    <a:pt x="8638" y="26459"/>
                  </a:cubicBezTo>
                  <a:cubicBezTo>
                    <a:pt x="11496" y="14076"/>
                    <a:pt x="21021" y="5504"/>
                    <a:pt x="28641" y="7409"/>
                  </a:cubicBezTo>
                  <a:cubicBezTo>
                    <a:pt x="35308" y="10266"/>
                    <a:pt x="39118" y="21696"/>
                    <a:pt x="36261" y="34079"/>
                  </a:cubicBezTo>
                  <a:close/>
                </a:path>
              </a:pathLst>
            </a:custGeom>
            <a:solidFill>
              <a:schemeClr val="accent5"/>
            </a:solidFill>
            <a:ln w="9525" cap="flat">
              <a:noFill/>
              <a:prstDash val="solid"/>
              <a:miter/>
            </a:ln>
          </p:spPr>
          <p:txBody>
            <a:bodyPr rtlCol="0" anchor="ctr"/>
            <a:lstStyle/>
            <a:p>
              <a:endParaRPr lang="zh-CN" altLang="en-US"/>
            </a:p>
          </p:txBody>
        </p:sp>
        <p:sp>
          <p:nvSpPr>
            <p:cNvPr id="25" name="任意多边形: 形状 4220"/>
            <p:cNvSpPr/>
            <p:nvPr userDrawn="1">
              <p:custDataLst>
                <p:tags r:id="rId22"/>
              </p:custDataLst>
            </p:nvPr>
          </p:nvSpPr>
          <p:spPr>
            <a:xfrm flipH="1">
              <a:off x="3055197" y="2528348"/>
              <a:ext cx="1927175" cy="712791"/>
            </a:xfrm>
            <a:custGeom>
              <a:avLst/>
              <a:gdLst>
                <a:gd name="connsiteX0" fmla="*/ 498133 w 695325"/>
                <a:gd name="connsiteY0" fmla="*/ 28937 h 257175"/>
                <a:gd name="connsiteX1" fmla="*/ 509563 w 695325"/>
                <a:gd name="connsiteY1" fmla="*/ 47035 h 257175"/>
                <a:gd name="connsiteX2" fmla="*/ 635293 w 695325"/>
                <a:gd name="connsiteY2" fmla="*/ 39415 h 257175"/>
                <a:gd name="connsiteX3" fmla="*/ 362878 w 695325"/>
                <a:gd name="connsiteY3" fmla="*/ 165145 h 257175"/>
                <a:gd name="connsiteX4" fmla="*/ 67603 w 695325"/>
                <a:gd name="connsiteY4" fmla="*/ 218485 h 257175"/>
                <a:gd name="connsiteX5" fmla="*/ 175236 w 695325"/>
                <a:gd name="connsiteY5" fmla="*/ 152762 h 257175"/>
                <a:gd name="connsiteX6" fmla="*/ 174283 w 695325"/>
                <a:gd name="connsiteY6" fmla="*/ 131807 h 257175"/>
                <a:gd name="connsiteX7" fmla="*/ 7596 w 695325"/>
                <a:gd name="connsiteY7" fmla="*/ 237535 h 257175"/>
                <a:gd name="connsiteX8" fmla="*/ 369546 w 695325"/>
                <a:gd name="connsiteY8" fmla="*/ 184195 h 257175"/>
                <a:gd name="connsiteX9" fmla="*/ 697206 w 695325"/>
                <a:gd name="connsiteY9" fmla="*/ 20365 h 257175"/>
                <a:gd name="connsiteX10" fmla="*/ 498133 w 695325"/>
                <a:gd name="connsiteY10" fmla="*/ 28937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5325" h="257175">
                  <a:moveTo>
                    <a:pt x="498133" y="28937"/>
                  </a:moveTo>
                  <a:cubicBezTo>
                    <a:pt x="501943" y="34652"/>
                    <a:pt x="505753" y="40367"/>
                    <a:pt x="509563" y="47035"/>
                  </a:cubicBezTo>
                  <a:cubicBezTo>
                    <a:pt x="581953" y="31795"/>
                    <a:pt x="631483" y="27985"/>
                    <a:pt x="635293" y="39415"/>
                  </a:cubicBezTo>
                  <a:cubicBezTo>
                    <a:pt x="641961" y="59417"/>
                    <a:pt x="519088" y="115615"/>
                    <a:pt x="362878" y="165145"/>
                  </a:cubicBezTo>
                  <a:cubicBezTo>
                    <a:pt x="205716" y="214675"/>
                    <a:pt x="73318" y="238487"/>
                    <a:pt x="67603" y="218485"/>
                  </a:cubicBezTo>
                  <a:cubicBezTo>
                    <a:pt x="63793" y="206102"/>
                    <a:pt x="106656" y="181337"/>
                    <a:pt x="175236" y="152762"/>
                  </a:cubicBezTo>
                  <a:cubicBezTo>
                    <a:pt x="174283" y="146095"/>
                    <a:pt x="174283" y="138475"/>
                    <a:pt x="174283" y="131807"/>
                  </a:cubicBezTo>
                  <a:cubicBezTo>
                    <a:pt x="68556" y="175622"/>
                    <a:pt x="928" y="216580"/>
                    <a:pt x="7596" y="237535"/>
                  </a:cubicBezTo>
                  <a:cubicBezTo>
                    <a:pt x="17121" y="268015"/>
                    <a:pt x="179046" y="244202"/>
                    <a:pt x="369546" y="184195"/>
                  </a:cubicBezTo>
                  <a:cubicBezTo>
                    <a:pt x="560046" y="124187"/>
                    <a:pt x="706731" y="50845"/>
                    <a:pt x="697206" y="20365"/>
                  </a:cubicBezTo>
                  <a:cubicBezTo>
                    <a:pt x="688633" y="-590"/>
                    <a:pt x="608623" y="4172"/>
                    <a:pt x="498133" y="28937"/>
                  </a:cubicBez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26" name="任意多边形: 形状 4221"/>
            <p:cNvSpPr/>
            <p:nvPr userDrawn="1">
              <p:custDataLst>
                <p:tags r:id="rId23"/>
              </p:custDataLst>
            </p:nvPr>
          </p:nvSpPr>
          <p:spPr>
            <a:xfrm flipH="1">
              <a:off x="4335001" y="2868587"/>
              <a:ext cx="52799" cy="79199"/>
            </a:xfrm>
            <a:custGeom>
              <a:avLst/>
              <a:gdLst>
                <a:gd name="connsiteX0" fmla="*/ 18817 w 19050"/>
                <a:gd name="connsiteY0" fmla="*/ 13811 h 28575"/>
                <a:gd name="connsiteX1" fmla="*/ 14054 w 19050"/>
                <a:gd name="connsiteY1" fmla="*/ 22384 h 28575"/>
                <a:gd name="connsiteX2" fmla="*/ 7386 w 19050"/>
                <a:gd name="connsiteY2" fmla="*/ 15716 h 28575"/>
                <a:gd name="connsiteX3" fmla="*/ 12149 w 19050"/>
                <a:gd name="connsiteY3" fmla="*/ 7144 h 28575"/>
                <a:gd name="connsiteX4" fmla="*/ 18817 w 19050"/>
                <a:gd name="connsiteY4" fmla="*/ 138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28575">
                  <a:moveTo>
                    <a:pt x="18817" y="13811"/>
                  </a:moveTo>
                  <a:cubicBezTo>
                    <a:pt x="19769" y="17621"/>
                    <a:pt x="17864" y="21431"/>
                    <a:pt x="14054" y="22384"/>
                  </a:cubicBezTo>
                  <a:cubicBezTo>
                    <a:pt x="11196" y="22384"/>
                    <a:pt x="8339" y="19526"/>
                    <a:pt x="7386" y="15716"/>
                  </a:cubicBezTo>
                  <a:cubicBezTo>
                    <a:pt x="6434" y="11906"/>
                    <a:pt x="8339" y="8096"/>
                    <a:pt x="12149" y="7144"/>
                  </a:cubicBezTo>
                  <a:cubicBezTo>
                    <a:pt x="15959" y="7144"/>
                    <a:pt x="18817" y="10001"/>
                    <a:pt x="18817" y="13811"/>
                  </a:cubicBezTo>
                  <a:close/>
                </a:path>
              </a:pathLst>
            </a:custGeom>
            <a:solidFill>
              <a:schemeClr val="accent5"/>
            </a:solidFill>
            <a:ln w="9525" cap="flat">
              <a:noFill/>
              <a:prstDash val="solid"/>
              <a:miter/>
            </a:ln>
          </p:spPr>
          <p:txBody>
            <a:bodyPr rtlCol="0" anchor="ctr"/>
            <a:lstStyle/>
            <a:p>
              <a:endParaRPr lang="zh-CN" altLang="en-US"/>
            </a:p>
          </p:txBody>
        </p:sp>
        <p:sp>
          <p:nvSpPr>
            <p:cNvPr id="27" name="任意多边形: 形状 4222"/>
            <p:cNvSpPr/>
            <p:nvPr userDrawn="1">
              <p:custDataLst>
                <p:tags r:id="rId24"/>
              </p:custDataLst>
            </p:nvPr>
          </p:nvSpPr>
          <p:spPr>
            <a:xfrm flipH="1">
              <a:off x="2507471" y="3230263"/>
              <a:ext cx="316797" cy="316797"/>
            </a:xfrm>
            <a:custGeom>
              <a:avLst/>
              <a:gdLst>
                <a:gd name="connsiteX0" fmla="*/ 79534 w 114300"/>
                <a:gd name="connsiteY0" fmla="*/ 49054 h 114300"/>
                <a:gd name="connsiteX1" fmla="*/ 60484 w 114300"/>
                <a:gd name="connsiteY1" fmla="*/ 37624 h 114300"/>
                <a:gd name="connsiteX2" fmla="*/ 47149 w 114300"/>
                <a:gd name="connsiteY2" fmla="*/ 7144 h 114300"/>
                <a:gd name="connsiteX3" fmla="*/ 49054 w 114300"/>
                <a:gd name="connsiteY3" fmla="*/ 40481 h 114300"/>
                <a:gd name="connsiteX4" fmla="*/ 37624 w 114300"/>
                <a:gd name="connsiteY4" fmla="*/ 59531 h 114300"/>
                <a:gd name="connsiteX5" fmla="*/ 7144 w 114300"/>
                <a:gd name="connsiteY5" fmla="*/ 72866 h 114300"/>
                <a:gd name="connsiteX6" fmla="*/ 40481 w 114300"/>
                <a:gd name="connsiteY6" fmla="*/ 70961 h 114300"/>
                <a:gd name="connsiteX7" fmla="*/ 59531 w 114300"/>
                <a:gd name="connsiteY7" fmla="*/ 82391 h 114300"/>
                <a:gd name="connsiteX8" fmla="*/ 72866 w 114300"/>
                <a:gd name="connsiteY8" fmla="*/ 112871 h 114300"/>
                <a:gd name="connsiteX9" fmla="*/ 70961 w 114300"/>
                <a:gd name="connsiteY9" fmla="*/ 79534 h 114300"/>
                <a:gd name="connsiteX10" fmla="*/ 82391 w 114300"/>
                <a:gd name="connsiteY10" fmla="*/ 60484 h 114300"/>
                <a:gd name="connsiteX11" fmla="*/ 112871 w 114300"/>
                <a:gd name="connsiteY11" fmla="*/ 47149 h 114300"/>
                <a:gd name="connsiteX12" fmla="*/ 79534 w 114300"/>
                <a:gd name="connsiteY12" fmla="*/ 4905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00" h="114300">
                  <a:moveTo>
                    <a:pt x="79534" y="49054"/>
                  </a:moveTo>
                  <a:cubicBezTo>
                    <a:pt x="70961" y="49054"/>
                    <a:pt x="63341" y="45244"/>
                    <a:pt x="60484" y="37624"/>
                  </a:cubicBezTo>
                  <a:lnTo>
                    <a:pt x="47149" y="7144"/>
                  </a:lnTo>
                  <a:lnTo>
                    <a:pt x="49054" y="40481"/>
                  </a:lnTo>
                  <a:cubicBezTo>
                    <a:pt x="49054" y="49054"/>
                    <a:pt x="45244" y="56674"/>
                    <a:pt x="37624" y="59531"/>
                  </a:cubicBezTo>
                  <a:lnTo>
                    <a:pt x="7144" y="72866"/>
                  </a:lnTo>
                  <a:lnTo>
                    <a:pt x="40481" y="70961"/>
                  </a:lnTo>
                  <a:cubicBezTo>
                    <a:pt x="49054" y="70961"/>
                    <a:pt x="56674" y="74771"/>
                    <a:pt x="59531" y="82391"/>
                  </a:cubicBezTo>
                  <a:lnTo>
                    <a:pt x="72866" y="112871"/>
                  </a:lnTo>
                  <a:lnTo>
                    <a:pt x="70961" y="79534"/>
                  </a:lnTo>
                  <a:cubicBezTo>
                    <a:pt x="70961" y="70961"/>
                    <a:pt x="74771" y="63341"/>
                    <a:pt x="82391" y="60484"/>
                  </a:cubicBezTo>
                  <a:lnTo>
                    <a:pt x="112871" y="47149"/>
                  </a:lnTo>
                  <a:lnTo>
                    <a:pt x="79534" y="49054"/>
                  </a:lnTo>
                  <a:close/>
                </a:path>
              </a:pathLst>
            </a:custGeom>
            <a:solidFill>
              <a:schemeClr val="bg1"/>
            </a:solidFill>
            <a:ln w="9525" cap="flat">
              <a:noFill/>
              <a:prstDash val="solid"/>
              <a:miter/>
            </a:ln>
          </p:spPr>
          <p:txBody>
            <a:bodyPr rtlCol="0" anchor="ctr"/>
            <a:lstStyle/>
            <a:p>
              <a:endParaRPr lang="zh-CN" altLang="en-US"/>
            </a:p>
          </p:txBody>
        </p:sp>
        <p:sp>
          <p:nvSpPr>
            <p:cNvPr id="28" name="任意多边形: 形状 9823"/>
            <p:cNvSpPr/>
            <p:nvPr userDrawn="1">
              <p:custDataLst>
                <p:tags r:id="rId25"/>
              </p:custDataLst>
            </p:nvPr>
          </p:nvSpPr>
          <p:spPr>
            <a:xfrm flipH="1">
              <a:off x="902374" y="3320020"/>
              <a:ext cx="395995" cy="395995"/>
            </a:xfrm>
            <a:custGeom>
              <a:avLst/>
              <a:gdLst>
                <a:gd name="connsiteX0" fmla="*/ 100489 w 142875"/>
                <a:gd name="connsiteY0" fmla="*/ 70009 h 142875"/>
                <a:gd name="connsiteX1" fmla="*/ 84296 w 142875"/>
                <a:gd name="connsiteY1" fmla="*/ 48101 h 142875"/>
                <a:gd name="connsiteX2" fmla="*/ 83344 w 142875"/>
                <a:gd name="connsiteY2" fmla="*/ 7144 h 142875"/>
                <a:gd name="connsiteX3" fmla="*/ 70009 w 142875"/>
                <a:gd name="connsiteY3" fmla="*/ 46196 h 142875"/>
                <a:gd name="connsiteX4" fmla="*/ 48101 w 142875"/>
                <a:gd name="connsiteY4" fmla="*/ 62389 h 142875"/>
                <a:gd name="connsiteX5" fmla="*/ 7144 w 142875"/>
                <a:gd name="connsiteY5" fmla="*/ 63341 h 142875"/>
                <a:gd name="connsiteX6" fmla="*/ 46196 w 142875"/>
                <a:gd name="connsiteY6" fmla="*/ 76676 h 142875"/>
                <a:gd name="connsiteX7" fmla="*/ 62389 w 142875"/>
                <a:gd name="connsiteY7" fmla="*/ 98584 h 142875"/>
                <a:gd name="connsiteX8" fmla="*/ 63341 w 142875"/>
                <a:gd name="connsiteY8" fmla="*/ 139541 h 142875"/>
                <a:gd name="connsiteX9" fmla="*/ 76676 w 142875"/>
                <a:gd name="connsiteY9" fmla="*/ 100489 h 142875"/>
                <a:gd name="connsiteX10" fmla="*/ 98584 w 142875"/>
                <a:gd name="connsiteY10" fmla="*/ 84296 h 142875"/>
                <a:gd name="connsiteX11" fmla="*/ 139541 w 142875"/>
                <a:gd name="connsiteY11" fmla="*/ 83344 h 142875"/>
                <a:gd name="connsiteX12" fmla="*/ 100489 w 142875"/>
                <a:gd name="connsiteY12" fmla="*/ 7000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100489" y="70009"/>
                  </a:moveTo>
                  <a:cubicBezTo>
                    <a:pt x="90964" y="67151"/>
                    <a:pt x="84296" y="57626"/>
                    <a:pt x="84296" y="48101"/>
                  </a:cubicBezTo>
                  <a:lnTo>
                    <a:pt x="83344" y="7144"/>
                  </a:lnTo>
                  <a:lnTo>
                    <a:pt x="70009" y="46196"/>
                  </a:lnTo>
                  <a:cubicBezTo>
                    <a:pt x="67151" y="55721"/>
                    <a:pt x="57626" y="62389"/>
                    <a:pt x="48101" y="62389"/>
                  </a:cubicBezTo>
                  <a:lnTo>
                    <a:pt x="7144" y="63341"/>
                  </a:lnTo>
                  <a:lnTo>
                    <a:pt x="46196" y="76676"/>
                  </a:lnTo>
                  <a:cubicBezTo>
                    <a:pt x="55721" y="79534"/>
                    <a:pt x="62389" y="89059"/>
                    <a:pt x="62389" y="98584"/>
                  </a:cubicBezTo>
                  <a:lnTo>
                    <a:pt x="63341" y="139541"/>
                  </a:lnTo>
                  <a:lnTo>
                    <a:pt x="76676" y="100489"/>
                  </a:lnTo>
                  <a:cubicBezTo>
                    <a:pt x="79534" y="90964"/>
                    <a:pt x="89059" y="84296"/>
                    <a:pt x="98584" y="84296"/>
                  </a:cubicBezTo>
                  <a:lnTo>
                    <a:pt x="139541" y="83344"/>
                  </a:lnTo>
                  <a:lnTo>
                    <a:pt x="100489" y="70009"/>
                  </a:lnTo>
                  <a:close/>
                </a:path>
              </a:pathLst>
            </a:custGeom>
            <a:solidFill>
              <a:schemeClr val="bg1"/>
            </a:solidFill>
            <a:ln w="9525" cap="flat">
              <a:noFill/>
              <a:prstDash val="solid"/>
              <a:miter/>
            </a:ln>
          </p:spPr>
          <p:txBody>
            <a:bodyPr rtlCol="0" anchor="ctr"/>
            <a:lstStyle/>
            <a:p>
              <a:endParaRPr lang="zh-CN" altLang="en-US"/>
            </a:p>
          </p:txBody>
        </p:sp>
        <p:sp>
          <p:nvSpPr>
            <p:cNvPr id="29" name="任意多边形: 形状 9824"/>
            <p:cNvSpPr/>
            <p:nvPr userDrawn="1">
              <p:custDataLst>
                <p:tags r:id="rId26"/>
              </p:custDataLst>
            </p:nvPr>
          </p:nvSpPr>
          <p:spPr>
            <a:xfrm flipH="1">
              <a:off x="3806336" y="1934039"/>
              <a:ext cx="211197" cy="211197"/>
            </a:xfrm>
            <a:custGeom>
              <a:avLst/>
              <a:gdLst>
                <a:gd name="connsiteX0" fmla="*/ 52864 w 76200"/>
                <a:gd name="connsiteY0" fmla="*/ 33814 h 76200"/>
                <a:gd name="connsiteX1" fmla="*/ 41434 w 76200"/>
                <a:gd name="connsiteY1" fmla="*/ 26194 h 76200"/>
                <a:gd name="connsiteX2" fmla="*/ 33814 w 76200"/>
                <a:gd name="connsiteY2" fmla="*/ 7144 h 76200"/>
                <a:gd name="connsiteX3" fmla="*/ 33814 w 76200"/>
                <a:gd name="connsiteY3" fmla="*/ 27146 h 76200"/>
                <a:gd name="connsiteX4" fmla="*/ 26194 w 76200"/>
                <a:gd name="connsiteY4" fmla="*/ 38576 h 76200"/>
                <a:gd name="connsiteX5" fmla="*/ 7144 w 76200"/>
                <a:gd name="connsiteY5" fmla="*/ 46196 h 76200"/>
                <a:gd name="connsiteX6" fmla="*/ 27146 w 76200"/>
                <a:gd name="connsiteY6" fmla="*/ 46196 h 76200"/>
                <a:gd name="connsiteX7" fmla="*/ 38576 w 76200"/>
                <a:gd name="connsiteY7" fmla="*/ 53816 h 76200"/>
                <a:gd name="connsiteX8" fmla="*/ 46196 w 76200"/>
                <a:gd name="connsiteY8" fmla="*/ 72866 h 76200"/>
                <a:gd name="connsiteX9" fmla="*/ 46196 w 76200"/>
                <a:gd name="connsiteY9" fmla="*/ 52864 h 76200"/>
                <a:gd name="connsiteX10" fmla="*/ 53816 w 76200"/>
                <a:gd name="connsiteY10" fmla="*/ 41434 h 76200"/>
                <a:gd name="connsiteX11" fmla="*/ 72866 w 76200"/>
                <a:gd name="connsiteY11" fmla="*/ 33814 h 76200"/>
                <a:gd name="connsiteX12" fmla="*/ 52864 w 76200"/>
                <a:gd name="connsiteY12" fmla="*/ 3381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00" h="76200">
                  <a:moveTo>
                    <a:pt x="52864" y="33814"/>
                  </a:moveTo>
                  <a:cubicBezTo>
                    <a:pt x="48101" y="33814"/>
                    <a:pt x="43339" y="30956"/>
                    <a:pt x="41434" y="26194"/>
                  </a:cubicBezTo>
                  <a:lnTo>
                    <a:pt x="33814" y="7144"/>
                  </a:lnTo>
                  <a:lnTo>
                    <a:pt x="33814" y="27146"/>
                  </a:lnTo>
                  <a:cubicBezTo>
                    <a:pt x="33814" y="31909"/>
                    <a:pt x="30956" y="36671"/>
                    <a:pt x="26194" y="38576"/>
                  </a:cubicBezTo>
                  <a:lnTo>
                    <a:pt x="7144" y="46196"/>
                  </a:lnTo>
                  <a:lnTo>
                    <a:pt x="27146" y="46196"/>
                  </a:lnTo>
                  <a:cubicBezTo>
                    <a:pt x="31909" y="46196"/>
                    <a:pt x="36671" y="49054"/>
                    <a:pt x="38576" y="53816"/>
                  </a:cubicBezTo>
                  <a:lnTo>
                    <a:pt x="46196" y="72866"/>
                  </a:lnTo>
                  <a:lnTo>
                    <a:pt x="46196" y="52864"/>
                  </a:lnTo>
                  <a:cubicBezTo>
                    <a:pt x="46196" y="48101"/>
                    <a:pt x="49054" y="43339"/>
                    <a:pt x="53816" y="41434"/>
                  </a:cubicBezTo>
                  <a:lnTo>
                    <a:pt x="72866" y="33814"/>
                  </a:lnTo>
                  <a:lnTo>
                    <a:pt x="52864" y="33814"/>
                  </a:lnTo>
                  <a:close/>
                </a:path>
              </a:pathLst>
            </a:custGeom>
            <a:solidFill>
              <a:schemeClr val="bg1"/>
            </a:solidFill>
            <a:ln w="9525" cap="flat">
              <a:noFill/>
              <a:prstDash val="solid"/>
              <a:miter/>
            </a:ln>
          </p:spPr>
          <p:txBody>
            <a:bodyPr rtlCol="0" anchor="ctr"/>
            <a:lstStyle/>
            <a:p>
              <a:endParaRPr lang="zh-CN" altLang="en-US"/>
            </a:p>
          </p:txBody>
        </p:sp>
        <p:sp>
          <p:nvSpPr>
            <p:cNvPr id="30" name="任意多边形: 形状 9825"/>
            <p:cNvSpPr/>
            <p:nvPr userDrawn="1">
              <p:custDataLst>
                <p:tags r:id="rId27"/>
              </p:custDataLst>
            </p:nvPr>
          </p:nvSpPr>
          <p:spPr>
            <a:xfrm flipH="1">
              <a:off x="1805242" y="3301543"/>
              <a:ext cx="184798" cy="184798"/>
            </a:xfrm>
            <a:custGeom>
              <a:avLst/>
              <a:gdLst>
                <a:gd name="connsiteX0" fmla="*/ 43339 w 66675"/>
                <a:gd name="connsiteY0" fmla="*/ 27146 h 66675"/>
                <a:gd name="connsiteX1" fmla="*/ 32861 w 66675"/>
                <a:gd name="connsiteY1" fmla="*/ 22384 h 66675"/>
                <a:gd name="connsiteX2" fmla="*/ 24289 w 66675"/>
                <a:gd name="connsiteY2" fmla="*/ 7144 h 66675"/>
                <a:gd name="connsiteX3" fmla="*/ 27146 w 66675"/>
                <a:gd name="connsiteY3" fmla="*/ 24289 h 66675"/>
                <a:gd name="connsiteX4" fmla="*/ 22384 w 66675"/>
                <a:gd name="connsiteY4" fmla="*/ 34766 h 66675"/>
                <a:gd name="connsiteX5" fmla="*/ 7144 w 66675"/>
                <a:gd name="connsiteY5" fmla="*/ 43339 h 66675"/>
                <a:gd name="connsiteX6" fmla="*/ 24289 w 66675"/>
                <a:gd name="connsiteY6" fmla="*/ 40481 h 66675"/>
                <a:gd name="connsiteX7" fmla="*/ 34766 w 66675"/>
                <a:gd name="connsiteY7" fmla="*/ 45244 h 66675"/>
                <a:gd name="connsiteX8" fmla="*/ 43339 w 66675"/>
                <a:gd name="connsiteY8" fmla="*/ 60484 h 66675"/>
                <a:gd name="connsiteX9" fmla="*/ 40481 w 66675"/>
                <a:gd name="connsiteY9" fmla="*/ 43339 h 66675"/>
                <a:gd name="connsiteX10" fmla="*/ 45244 w 66675"/>
                <a:gd name="connsiteY10" fmla="*/ 32861 h 66675"/>
                <a:gd name="connsiteX11" fmla="*/ 60484 w 66675"/>
                <a:gd name="connsiteY11" fmla="*/ 24289 h 66675"/>
                <a:gd name="connsiteX12" fmla="*/ 43339 w 66675"/>
                <a:gd name="connsiteY12" fmla="*/ 27146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75" h="66675">
                  <a:moveTo>
                    <a:pt x="43339" y="27146"/>
                  </a:moveTo>
                  <a:cubicBezTo>
                    <a:pt x="38576" y="28099"/>
                    <a:pt x="34766" y="26194"/>
                    <a:pt x="32861" y="22384"/>
                  </a:cubicBezTo>
                  <a:lnTo>
                    <a:pt x="24289" y="7144"/>
                  </a:lnTo>
                  <a:lnTo>
                    <a:pt x="27146" y="24289"/>
                  </a:lnTo>
                  <a:cubicBezTo>
                    <a:pt x="28099" y="29051"/>
                    <a:pt x="26194" y="32861"/>
                    <a:pt x="22384" y="34766"/>
                  </a:cubicBezTo>
                  <a:lnTo>
                    <a:pt x="7144" y="43339"/>
                  </a:lnTo>
                  <a:lnTo>
                    <a:pt x="24289" y="40481"/>
                  </a:lnTo>
                  <a:cubicBezTo>
                    <a:pt x="29051" y="39529"/>
                    <a:pt x="32861" y="41434"/>
                    <a:pt x="34766" y="45244"/>
                  </a:cubicBezTo>
                  <a:lnTo>
                    <a:pt x="43339" y="60484"/>
                  </a:lnTo>
                  <a:lnTo>
                    <a:pt x="40481" y="43339"/>
                  </a:lnTo>
                  <a:cubicBezTo>
                    <a:pt x="39529" y="38576"/>
                    <a:pt x="41434" y="34766"/>
                    <a:pt x="45244" y="32861"/>
                  </a:cubicBezTo>
                  <a:lnTo>
                    <a:pt x="60484" y="24289"/>
                  </a:lnTo>
                  <a:lnTo>
                    <a:pt x="43339" y="27146"/>
                  </a:lnTo>
                  <a:close/>
                </a:path>
              </a:pathLst>
            </a:custGeom>
            <a:solidFill>
              <a:schemeClr val="bg1"/>
            </a:solidFill>
            <a:ln w="9525" cap="flat">
              <a:noFill/>
              <a:prstDash val="solid"/>
              <a:miter/>
            </a:ln>
          </p:spPr>
          <p:txBody>
            <a:bodyPr rtlCol="0" anchor="ctr"/>
            <a:lstStyle/>
            <a:p>
              <a:endParaRPr lang="zh-CN" altLang="en-US"/>
            </a:p>
          </p:txBody>
        </p:sp>
        <p:sp>
          <p:nvSpPr>
            <p:cNvPr id="31" name="任意多边形: 形状 9826"/>
            <p:cNvSpPr/>
            <p:nvPr userDrawn="1">
              <p:custDataLst>
                <p:tags r:id="rId28"/>
              </p:custDataLst>
            </p:nvPr>
          </p:nvSpPr>
          <p:spPr>
            <a:xfrm flipH="1">
              <a:off x="2430911" y="878054"/>
              <a:ext cx="184798" cy="184798"/>
            </a:xfrm>
            <a:custGeom>
              <a:avLst/>
              <a:gdLst>
                <a:gd name="connsiteX0" fmla="*/ 47149 w 66675"/>
                <a:gd name="connsiteY0" fmla="*/ 33814 h 66675"/>
                <a:gd name="connsiteX1" fmla="*/ 40481 w 66675"/>
                <a:gd name="connsiteY1" fmla="*/ 24289 h 66675"/>
                <a:gd name="connsiteX2" fmla="*/ 40481 w 66675"/>
                <a:gd name="connsiteY2" fmla="*/ 7144 h 66675"/>
                <a:gd name="connsiteX3" fmla="*/ 33814 w 66675"/>
                <a:gd name="connsiteY3" fmla="*/ 23336 h 66675"/>
                <a:gd name="connsiteX4" fmla="*/ 24289 w 66675"/>
                <a:gd name="connsiteY4" fmla="*/ 30004 h 66675"/>
                <a:gd name="connsiteX5" fmla="*/ 7144 w 66675"/>
                <a:gd name="connsiteY5" fmla="*/ 30004 h 66675"/>
                <a:gd name="connsiteX6" fmla="*/ 23336 w 66675"/>
                <a:gd name="connsiteY6" fmla="*/ 36671 h 66675"/>
                <a:gd name="connsiteX7" fmla="*/ 30004 w 66675"/>
                <a:gd name="connsiteY7" fmla="*/ 46196 h 66675"/>
                <a:gd name="connsiteX8" fmla="*/ 30004 w 66675"/>
                <a:gd name="connsiteY8" fmla="*/ 63341 h 66675"/>
                <a:gd name="connsiteX9" fmla="*/ 36671 w 66675"/>
                <a:gd name="connsiteY9" fmla="*/ 47149 h 66675"/>
                <a:gd name="connsiteX10" fmla="*/ 46196 w 66675"/>
                <a:gd name="connsiteY10" fmla="*/ 40481 h 66675"/>
                <a:gd name="connsiteX11" fmla="*/ 63341 w 66675"/>
                <a:gd name="connsiteY11" fmla="*/ 40481 h 66675"/>
                <a:gd name="connsiteX12" fmla="*/ 47149 w 66675"/>
                <a:gd name="connsiteY12" fmla="*/ 338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75" h="66675">
                  <a:moveTo>
                    <a:pt x="47149" y="33814"/>
                  </a:moveTo>
                  <a:cubicBezTo>
                    <a:pt x="43339" y="31909"/>
                    <a:pt x="40481" y="28099"/>
                    <a:pt x="40481" y="24289"/>
                  </a:cubicBezTo>
                  <a:lnTo>
                    <a:pt x="40481" y="7144"/>
                  </a:lnTo>
                  <a:lnTo>
                    <a:pt x="33814" y="23336"/>
                  </a:lnTo>
                  <a:cubicBezTo>
                    <a:pt x="31909" y="27146"/>
                    <a:pt x="28099" y="30004"/>
                    <a:pt x="24289" y="30004"/>
                  </a:cubicBezTo>
                  <a:lnTo>
                    <a:pt x="7144" y="30004"/>
                  </a:lnTo>
                  <a:lnTo>
                    <a:pt x="23336" y="36671"/>
                  </a:lnTo>
                  <a:cubicBezTo>
                    <a:pt x="27146" y="38576"/>
                    <a:pt x="30004" y="42386"/>
                    <a:pt x="30004" y="46196"/>
                  </a:cubicBezTo>
                  <a:lnTo>
                    <a:pt x="30004" y="63341"/>
                  </a:lnTo>
                  <a:lnTo>
                    <a:pt x="36671" y="47149"/>
                  </a:lnTo>
                  <a:cubicBezTo>
                    <a:pt x="38576" y="43339"/>
                    <a:pt x="42386" y="40481"/>
                    <a:pt x="46196" y="40481"/>
                  </a:cubicBezTo>
                  <a:lnTo>
                    <a:pt x="63341" y="40481"/>
                  </a:lnTo>
                  <a:lnTo>
                    <a:pt x="47149" y="33814"/>
                  </a:lnTo>
                  <a:close/>
                </a:path>
              </a:pathLst>
            </a:custGeom>
            <a:solidFill>
              <a:schemeClr val="bg1"/>
            </a:solidFill>
            <a:ln w="9525" cap="flat">
              <a:noFill/>
              <a:prstDash val="solid"/>
              <a:miter/>
            </a:ln>
          </p:spPr>
          <p:txBody>
            <a:bodyPr rtlCol="0" anchor="ctr"/>
            <a:lstStyle/>
            <a:p>
              <a:endParaRPr lang="zh-CN" altLang="en-US"/>
            </a:p>
          </p:txBody>
        </p:sp>
        <p:sp>
          <p:nvSpPr>
            <p:cNvPr id="32" name="任意多边形: 形状 9827"/>
            <p:cNvSpPr/>
            <p:nvPr userDrawn="1">
              <p:custDataLst>
                <p:tags r:id="rId29"/>
              </p:custDataLst>
            </p:nvPr>
          </p:nvSpPr>
          <p:spPr>
            <a:xfrm flipH="1">
              <a:off x="1604603" y="2451474"/>
              <a:ext cx="184798" cy="184798"/>
            </a:xfrm>
            <a:custGeom>
              <a:avLst/>
              <a:gdLst>
                <a:gd name="connsiteX0" fmla="*/ 46196 w 66675"/>
                <a:gd name="connsiteY0" fmla="*/ 30004 h 66675"/>
                <a:gd name="connsiteX1" fmla="*/ 35719 w 66675"/>
                <a:gd name="connsiteY1" fmla="*/ 23336 h 66675"/>
                <a:gd name="connsiteX2" fmla="*/ 29051 w 66675"/>
                <a:gd name="connsiteY2" fmla="*/ 7144 h 66675"/>
                <a:gd name="connsiteX3" fmla="*/ 30004 w 66675"/>
                <a:gd name="connsiteY3" fmla="*/ 24289 h 66675"/>
                <a:gd name="connsiteX4" fmla="*/ 23336 w 66675"/>
                <a:gd name="connsiteY4" fmla="*/ 34766 h 66675"/>
                <a:gd name="connsiteX5" fmla="*/ 7144 w 66675"/>
                <a:gd name="connsiteY5" fmla="*/ 41434 h 66675"/>
                <a:gd name="connsiteX6" fmla="*/ 24289 w 66675"/>
                <a:gd name="connsiteY6" fmla="*/ 40481 h 66675"/>
                <a:gd name="connsiteX7" fmla="*/ 34766 w 66675"/>
                <a:gd name="connsiteY7" fmla="*/ 47149 h 66675"/>
                <a:gd name="connsiteX8" fmla="*/ 41434 w 66675"/>
                <a:gd name="connsiteY8" fmla="*/ 63341 h 66675"/>
                <a:gd name="connsiteX9" fmla="*/ 40481 w 66675"/>
                <a:gd name="connsiteY9" fmla="*/ 46196 h 66675"/>
                <a:gd name="connsiteX10" fmla="*/ 47149 w 66675"/>
                <a:gd name="connsiteY10" fmla="*/ 35719 h 66675"/>
                <a:gd name="connsiteX11" fmla="*/ 63341 w 66675"/>
                <a:gd name="connsiteY11" fmla="*/ 29051 h 66675"/>
                <a:gd name="connsiteX12" fmla="*/ 46196 w 66675"/>
                <a:gd name="connsiteY12" fmla="*/ 300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75" h="66675">
                  <a:moveTo>
                    <a:pt x="46196" y="30004"/>
                  </a:moveTo>
                  <a:cubicBezTo>
                    <a:pt x="41434" y="30004"/>
                    <a:pt x="37624" y="27146"/>
                    <a:pt x="35719" y="23336"/>
                  </a:cubicBezTo>
                  <a:lnTo>
                    <a:pt x="29051" y="7144"/>
                  </a:lnTo>
                  <a:lnTo>
                    <a:pt x="30004" y="24289"/>
                  </a:lnTo>
                  <a:cubicBezTo>
                    <a:pt x="30004" y="29051"/>
                    <a:pt x="27146" y="32861"/>
                    <a:pt x="23336" y="34766"/>
                  </a:cubicBezTo>
                  <a:lnTo>
                    <a:pt x="7144" y="41434"/>
                  </a:lnTo>
                  <a:lnTo>
                    <a:pt x="24289" y="40481"/>
                  </a:lnTo>
                  <a:cubicBezTo>
                    <a:pt x="29051" y="40481"/>
                    <a:pt x="32861" y="43339"/>
                    <a:pt x="34766" y="47149"/>
                  </a:cubicBezTo>
                  <a:lnTo>
                    <a:pt x="41434" y="63341"/>
                  </a:lnTo>
                  <a:lnTo>
                    <a:pt x="40481" y="46196"/>
                  </a:lnTo>
                  <a:cubicBezTo>
                    <a:pt x="40481" y="41434"/>
                    <a:pt x="43339" y="37624"/>
                    <a:pt x="47149" y="35719"/>
                  </a:cubicBezTo>
                  <a:lnTo>
                    <a:pt x="63341" y="29051"/>
                  </a:lnTo>
                  <a:lnTo>
                    <a:pt x="46196" y="30004"/>
                  </a:lnTo>
                  <a:close/>
                </a:path>
              </a:pathLst>
            </a:custGeom>
            <a:solidFill>
              <a:schemeClr val="bg1"/>
            </a:solidFill>
            <a:ln w="9525" cap="flat">
              <a:noFill/>
              <a:prstDash val="solid"/>
              <a:miter/>
            </a:ln>
          </p:spPr>
          <p:txBody>
            <a:bodyPr rtlCol="0" anchor="ctr"/>
            <a:lstStyle/>
            <a:p>
              <a:endParaRPr lang="zh-CN" altLang="en-US"/>
            </a:p>
          </p:txBody>
        </p:sp>
        <p:sp>
          <p:nvSpPr>
            <p:cNvPr id="33" name="任意多边形: 形状 9828"/>
            <p:cNvSpPr/>
            <p:nvPr userDrawn="1">
              <p:custDataLst>
                <p:tags r:id="rId30"/>
              </p:custDataLst>
            </p:nvPr>
          </p:nvSpPr>
          <p:spPr>
            <a:xfrm flipH="1">
              <a:off x="2404513" y="2219157"/>
              <a:ext cx="607193" cy="554392"/>
            </a:xfrm>
            <a:custGeom>
              <a:avLst/>
              <a:gdLst>
                <a:gd name="connsiteX0" fmla="*/ 110966 w 219075"/>
                <a:gd name="connsiteY0" fmla="*/ 100489 h 200025"/>
                <a:gd name="connsiteX1" fmla="*/ 138589 w 219075"/>
                <a:gd name="connsiteY1" fmla="*/ 70009 h 200025"/>
                <a:gd name="connsiteX2" fmla="*/ 7144 w 219075"/>
                <a:gd name="connsiteY2" fmla="*/ 7144 h 200025"/>
                <a:gd name="connsiteX3" fmla="*/ 40481 w 219075"/>
                <a:gd name="connsiteY3" fmla="*/ 107156 h 200025"/>
                <a:gd name="connsiteX4" fmla="*/ 77629 w 219075"/>
                <a:gd name="connsiteY4" fmla="*/ 145256 h 200025"/>
                <a:gd name="connsiteX5" fmla="*/ 218599 w 219075"/>
                <a:gd name="connsiteY5" fmla="*/ 194786 h 200025"/>
                <a:gd name="connsiteX6" fmla="*/ 115729 w 219075"/>
                <a:gd name="connsiteY6" fmla="*/ 130016 h 200025"/>
                <a:gd name="connsiteX7" fmla="*/ 110966 w 219075"/>
                <a:gd name="connsiteY7" fmla="*/ 10048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00025">
                  <a:moveTo>
                    <a:pt x="110966" y="100489"/>
                  </a:moveTo>
                  <a:lnTo>
                    <a:pt x="138589" y="70009"/>
                  </a:lnTo>
                  <a:lnTo>
                    <a:pt x="7144" y="7144"/>
                  </a:lnTo>
                  <a:lnTo>
                    <a:pt x="40481" y="107156"/>
                  </a:lnTo>
                  <a:cubicBezTo>
                    <a:pt x="46196" y="125254"/>
                    <a:pt x="60484" y="139541"/>
                    <a:pt x="77629" y="145256"/>
                  </a:cubicBezTo>
                  <a:lnTo>
                    <a:pt x="218599" y="194786"/>
                  </a:lnTo>
                  <a:lnTo>
                    <a:pt x="115729" y="130016"/>
                  </a:lnTo>
                  <a:cubicBezTo>
                    <a:pt x="104299" y="124301"/>
                    <a:pt x="102394" y="110014"/>
                    <a:pt x="110966" y="100489"/>
                  </a:cubicBezTo>
                  <a:close/>
                </a:path>
              </a:pathLst>
            </a:custGeom>
            <a:solidFill>
              <a:schemeClr val="accent3"/>
            </a:solidFill>
            <a:ln w="9525" cap="flat">
              <a:noFill/>
              <a:prstDash val="solid"/>
              <a:miter/>
            </a:ln>
          </p:spPr>
          <p:txBody>
            <a:bodyPr rtlCol="0" anchor="ctr"/>
            <a:lstStyle/>
            <a:p>
              <a:endParaRPr lang="zh-CN" altLang="en-US"/>
            </a:p>
          </p:txBody>
        </p:sp>
        <p:sp>
          <p:nvSpPr>
            <p:cNvPr id="34" name="任意多边形: 形状 9829"/>
            <p:cNvSpPr/>
            <p:nvPr userDrawn="1">
              <p:custDataLst>
                <p:tags r:id="rId31"/>
              </p:custDataLst>
            </p:nvPr>
          </p:nvSpPr>
          <p:spPr>
            <a:xfrm flipH="1">
              <a:off x="2077157" y="1897080"/>
              <a:ext cx="686391" cy="475194"/>
            </a:xfrm>
            <a:custGeom>
              <a:avLst/>
              <a:gdLst>
                <a:gd name="connsiteX0" fmla="*/ 123349 w 247650"/>
                <a:gd name="connsiteY0" fmla="*/ 85249 h 171450"/>
                <a:gd name="connsiteX1" fmla="*/ 100489 w 247650"/>
                <a:gd name="connsiteY1" fmla="*/ 119539 h 171450"/>
                <a:gd name="connsiteX2" fmla="*/ 7144 w 247650"/>
                <a:gd name="connsiteY2" fmla="*/ 7144 h 171450"/>
                <a:gd name="connsiteX3" fmla="*/ 112871 w 247650"/>
                <a:gd name="connsiteY3" fmla="*/ 14764 h 171450"/>
                <a:gd name="connsiteX4" fmla="*/ 159544 w 247650"/>
                <a:gd name="connsiteY4" fmla="*/ 41434 h 171450"/>
                <a:gd name="connsiteX5" fmla="*/ 242411 w 247650"/>
                <a:gd name="connsiteY5" fmla="*/ 166211 h 171450"/>
                <a:gd name="connsiteX6" fmla="*/ 153829 w 247650"/>
                <a:gd name="connsiteY6" fmla="*/ 82391 h 171450"/>
                <a:gd name="connsiteX7" fmla="*/ 123349 w 247650"/>
                <a:gd name="connsiteY7" fmla="*/ 8524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650" h="171450">
                  <a:moveTo>
                    <a:pt x="123349" y="85249"/>
                  </a:moveTo>
                  <a:lnTo>
                    <a:pt x="100489" y="119539"/>
                  </a:lnTo>
                  <a:lnTo>
                    <a:pt x="7144" y="7144"/>
                  </a:lnTo>
                  <a:lnTo>
                    <a:pt x="112871" y="14764"/>
                  </a:lnTo>
                  <a:cubicBezTo>
                    <a:pt x="131921" y="15716"/>
                    <a:pt x="149066" y="26194"/>
                    <a:pt x="159544" y="41434"/>
                  </a:cubicBezTo>
                  <a:lnTo>
                    <a:pt x="242411" y="166211"/>
                  </a:lnTo>
                  <a:lnTo>
                    <a:pt x="153829" y="82391"/>
                  </a:lnTo>
                  <a:cubicBezTo>
                    <a:pt x="145256" y="72866"/>
                    <a:pt x="130969" y="73819"/>
                    <a:pt x="123349" y="85249"/>
                  </a:cubicBezTo>
                  <a:close/>
                </a:path>
              </a:pathLst>
            </a:custGeom>
            <a:solidFill>
              <a:schemeClr val="accent3"/>
            </a:solidFill>
            <a:ln w="9525" cap="flat">
              <a:noFill/>
              <a:prstDash val="solid"/>
              <a:miter/>
            </a:ln>
          </p:spPr>
          <p:txBody>
            <a:bodyPr rtlCol="0" anchor="ctr"/>
            <a:lstStyle/>
            <a:p>
              <a:endParaRPr lang="zh-CN" altLang="en-US"/>
            </a:p>
          </p:txBody>
        </p:sp>
        <p:sp>
          <p:nvSpPr>
            <p:cNvPr id="35" name="任意多边形: 形状 9830"/>
            <p:cNvSpPr/>
            <p:nvPr userDrawn="1">
              <p:custDataLst>
                <p:tags r:id="rId32"/>
              </p:custDataLst>
            </p:nvPr>
          </p:nvSpPr>
          <p:spPr>
            <a:xfrm flipH="1">
              <a:off x="2421375" y="1281967"/>
              <a:ext cx="1451981" cy="1187985"/>
            </a:xfrm>
            <a:custGeom>
              <a:avLst/>
              <a:gdLst>
                <a:gd name="connsiteX0" fmla="*/ 278023 w 523875"/>
                <a:gd name="connsiteY0" fmla="*/ 100489 h 428625"/>
                <a:gd name="connsiteX1" fmla="*/ 18943 w 523875"/>
                <a:gd name="connsiteY1" fmla="*/ 7144 h 428625"/>
                <a:gd name="connsiteX2" fmla="*/ 7513 w 523875"/>
                <a:gd name="connsiteY2" fmla="*/ 21431 h 428625"/>
                <a:gd name="connsiteX3" fmla="*/ 161818 w 523875"/>
                <a:gd name="connsiteY3" fmla="*/ 250031 h 428625"/>
                <a:gd name="connsiteX4" fmla="*/ 441853 w 523875"/>
                <a:gd name="connsiteY4" fmla="*/ 417671 h 428625"/>
                <a:gd name="connsiteX5" fmla="*/ 493288 w 523875"/>
                <a:gd name="connsiteY5" fmla="*/ 407194 h 428625"/>
                <a:gd name="connsiteX6" fmla="*/ 511386 w 523875"/>
                <a:gd name="connsiteY6" fmla="*/ 383381 h 428625"/>
                <a:gd name="connsiteX7" fmla="*/ 509480 w 523875"/>
                <a:gd name="connsiteY7" fmla="*/ 330994 h 428625"/>
                <a:gd name="connsiteX8" fmla="*/ 278023 w 523875"/>
                <a:gd name="connsiteY8" fmla="*/ 100489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875" h="428625">
                  <a:moveTo>
                    <a:pt x="278023" y="100489"/>
                  </a:moveTo>
                  <a:cubicBezTo>
                    <a:pt x="181820" y="22384"/>
                    <a:pt x="60853" y="10001"/>
                    <a:pt x="18943" y="7144"/>
                  </a:cubicBezTo>
                  <a:cubicBezTo>
                    <a:pt x="11323" y="7144"/>
                    <a:pt x="5608" y="13811"/>
                    <a:pt x="7513" y="21431"/>
                  </a:cubicBezTo>
                  <a:cubicBezTo>
                    <a:pt x="19895" y="61436"/>
                    <a:pt x="61805" y="175736"/>
                    <a:pt x="161818" y="250031"/>
                  </a:cubicBezTo>
                  <a:cubicBezTo>
                    <a:pt x="239923" y="308134"/>
                    <a:pt x="380893" y="385286"/>
                    <a:pt x="441853" y="417671"/>
                  </a:cubicBezTo>
                  <a:cubicBezTo>
                    <a:pt x="458998" y="427196"/>
                    <a:pt x="480905" y="422434"/>
                    <a:pt x="493288" y="407194"/>
                  </a:cubicBezTo>
                  <a:lnTo>
                    <a:pt x="511386" y="383381"/>
                  </a:lnTo>
                  <a:cubicBezTo>
                    <a:pt x="523768" y="368141"/>
                    <a:pt x="522816" y="346234"/>
                    <a:pt x="509480" y="330994"/>
                  </a:cubicBezTo>
                  <a:cubicBezTo>
                    <a:pt x="462808" y="279559"/>
                    <a:pt x="354223" y="162401"/>
                    <a:pt x="278023" y="100489"/>
                  </a:cubicBezTo>
                  <a:close/>
                </a:path>
              </a:pathLst>
            </a:custGeom>
            <a:solidFill>
              <a:schemeClr val="accent5"/>
            </a:solidFill>
            <a:ln w="9525" cap="flat">
              <a:noFill/>
              <a:prstDash val="solid"/>
              <a:miter/>
            </a:ln>
          </p:spPr>
          <p:txBody>
            <a:bodyPr rtlCol="0" anchor="ctr"/>
            <a:lstStyle/>
            <a:p>
              <a:endParaRPr lang="zh-CN" altLang="en-US"/>
            </a:p>
          </p:txBody>
        </p:sp>
        <p:sp>
          <p:nvSpPr>
            <p:cNvPr id="36" name="任意多边形: 形状 9831"/>
            <p:cNvSpPr/>
            <p:nvPr userDrawn="1">
              <p:custDataLst>
                <p:tags r:id="rId33"/>
              </p:custDataLst>
            </p:nvPr>
          </p:nvSpPr>
          <p:spPr>
            <a:xfrm flipH="1">
              <a:off x="3216007" y="1281967"/>
              <a:ext cx="659992" cy="607193"/>
            </a:xfrm>
            <a:custGeom>
              <a:avLst/>
              <a:gdLst>
                <a:gd name="connsiteX0" fmla="*/ 182773 w 238125"/>
                <a:gd name="connsiteY0" fmla="*/ 146209 h 219075"/>
                <a:gd name="connsiteX1" fmla="*/ 234208 w 238125"/>
                <a:gd name="connsiteY1" fmla="*/ 70009 h 219075"/>
                <a:gd name="connsiteX2" fmla="*/ 18943 w 238125"/>
                <a:gd name="connsiteY2" fmla="*/ 7144 h 219075"/>
                <a:gd name="connsiteX3" fmla="*/ 7513 w 238125"/>
                <a:gd name="connsiteY3" fmla="*/ 21431 h 219075"/>
                <a:gd name="connsiteX4" fmla="*/ 121813 w 238125"/>
                <a:gd name="connsiteY4" fmla="*/ 214789 h 219075"/>
                <a:gd name="connsiteX5" fmla="*/ 182773 w 238125"/>
                <a:gd name="connsiteY5" fmla="*/ 146209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 h="219075">
                  <a:moveTo>
                    <a:pt x="182773" y="146209"/>
                  </a:moveTo>
                  <a:cubicBezTo>
                    <a:pt x="201823" y="121444"/>
                    <a:pt x="219920" y="95726"/>
                    <a:pt x="234208" y="70009"/>
                  </a:cubicBezTo>
                  <a:cubicBezTo>
                    <a:pt x="147530" y="18574"/>
                    <a:pt x="54185" y="9049"/>
                    <a:pt x="18943" y="7144"/>
                  </a:cubicBezTo>
                  <a:cubicBezTo>
                    <a:pt x="11323" y="7144"/>
                    <a:pt x="5608" y="13811"/>
                    <a:pt x="7513" y="21431"/>
                  </a:cubicBezTo>
                  <a:cubicBezTo>
                    <a:pt x="17990" y="55721"/>
                    <a:pt x="50376" y="144304"/>
                    <a:pt x="121813" y="214789"/>
                  </a:cubicBezTo>
                  <a:cubicBezTo>
                    <a:pt x="143720" y="194786"/>
                    <a:pt x="163723" y="171926"/>
                    <a:pt x="182773" y="146209"/>
                  </a:cubicBez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37" name="任意多边形: 形状 9832"/>
            <p:cNvSpPr/>
            <p:nvPr userDrawn="1">
              <p:custDataLst>
                <p:tags r:id="rId34"/>
              </p:custDataLst>
            </p:nvPr>
          </p:nvSpPr>
          <p:spPr>
            <a:xfrm flipH="1">
              <a:off x="2243476" y="2044919"/>
              <a:ext cx="659992" cy="527993"/>
            </a:xfrm>
            <a:custGeom>
              <a:avLst/>
              <a:gdLst>
                <a:gd name="connsiteX0" fmla="*/ 49054 w 238125"/>
                <a:gd name="connsiteY0" fmla="*/ 22384 h 190500"/>
                <a:gd name="connsiteX1" fmla="*/ 7144 w 238125"/>
                <a:gd name="connsiteY1" fmla="*/ 7144 h 190500"/>
                <a:gd name="connsiteX2" fmla="*/ 32861 w 238125"/>
                <a:gd name="connsiteY2" fmla="*/ 44291 h 190500"/>
                <a:gd name="connsiteX3" fmla="*/ 78581 w 238125"/>
                <a:gd name="connsiteY3" fmla="*/ 88106 h 190500"/>
                <a:gd name="connsiteX4" fmla="*/ 236696 w 238125"/>
                <a:gd name="connsiteY4" fmla="*/ 186214 h 190500"/>
                <a:gd name="connsiteX5" fmla="*/ 102394 w 238125"/>
                <a:gd name="connsiteY5" fmla="*/ 56674 h 190500"/>
                <a:gd name="connsiteX6" fmla="*/ 49054 w 238125"/>
                <a:gd name="connsiteY6" fmla="*/ 2238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190500">
                  <a:moveTo>
                    <a:pt x="49054" y="22384"/>
                  </a:moveTo>
                  <a:lnTo>
                    <a:pt x="7144" y="7144"/>
                  </a:lnTo>
                  <a:lnTo>
                    <a:pt x="32861" y="44291"/>
                  </a:lnTo>
                  <a:cubicBezTo>
                    <a:pt x="44291" y="61436"/>
                    <a:pt x="60484" y="76676"/>
                    <a:pt x="78581" y="88106"/>
                  </a:cubicBezTo>
                  <a:lnTo>
                    <a:pt x="236696" y="186214"/>
                  </a:lnTo>
                  <a:lnTo>
                    <a:pt x="102394" y="56674"/>
                  </a:lnTo>
                  <a:cubicBezTo>
                    <a:pt x="86201" y="41434"/>
                    <a:pt x="68104" y="29051"/>
                    <a:pt x="49054" y="22384"/>
                  </a:cubicBezTo>
                  <a:close/>
                </a:path>
              </a:pathLst>
            </a:custGeom>
            <a:solidFill>
              <a:schemeClr val="accent3"/>
            </a:solidFill>
            <a:ln w="9525" cap="flat">
              <a:noFill/>
              <a:prstDash val="solid"/>
              <a:miter/>
            </a:ln>
          </p:spPr>
          <p:txBody>
            <a:bodyPr rtlCol="0" anchor="ctr"/>
            <a:lstStyle/>
            <a:p>
              <a:endParaRPr lang="zh-CN" altLang="en-US"/>
            </a:p>
          </p:txBody>
        </p:sp>
        <p:sp>
          <p:nvSpPr>
            <p:cNvPr id="38" name="任意多边形: 形状 9833"/>
            <p:cNvSpPr/>
            <p:nvPr userDrawn="1">
              <p:custDataLst>
                <p:tags r:id="rId35"/>
              </p:custDataLst>
            </p:nvPr>
          </p:nvSpPr>
          <p:spPr>
            <a:xfrm flipH="1">
              <a:off x="2050757" y="2469951"/>
              <a:ext cx="527993" cy="369595"/>
            </a:xfrm>
            <a:custGeom>
              <a:avLst/>
              <a:gdLst>
                <a:gd name="connsiteX0" fmla="*/ 191929 w 190500"/>
                <a:gd name="connsiteY0" fmla="*/ 131921 h 133350"/>
                <a:gd name="connsiteX1" fmla="*/ 7144 w 190500"/>
                <a:gd name="connsiteY1" fmla="*/ 15716 h 133350"/>
                <a:gd name="connsiteX2" fmla="*/ 30956 w 190500"/>
                <a:gd name="connsiteY2" fmla="*/ 7144 h 133350"/>
              </a:gdLst>
              <a:ahLst/>
              <a:cxnLst>
                <a:cxn ang="0">
                  <a:pos x="connsiteX0" y="connsiteY0"/>
                </a:cxn>
                <a:cxn ang="0">
                  <a:pos x="connsiteX1" y="connsiteY1"/>
                </a:cxn>
                <a:cxn ang="0">
                  <a:pos x="connsiteX2" y="connsiteY2"/>
                </a:cxn>
              </a:cxnLst>
              <a:rect l="l" t="t" r="r" b="b"/>
              <a:pathLst>
                <a:path w="190500" h="133350">
                  <a:moveTo>
                    <a:pt x="191929" y="131921"/>
                  </a:moveTo>
                  <a:lnTo>
                    <a:pt x="7144" y="15716"/>
                  </a:lnTo>
                  <a:lnTo>
                    <a:pt x="30956" y="7144"/>
                  </a:lnTo>
                  <a:close/>
                </a:path>
              </a:pathLst>
            </a:custGeom>
            <a:solidFill>
              <a:schemeClr val="bg1"/>
            </a:solidFill>
            <a:ln w="9525" cap="flat">
              <a:noFill/>
              <a:prstDash val="solid"/>
              <a:miter/>
            </a:ln>
          </p:spPr>
          <p:txBody>
            <a:bodyPr rtlCol="0" anchor="ctr"/>
            <a:lstStyle/>
            <a:p>
              <a:endParaRPr lang="zh-CN" altLang="en-US"/>
            </a:p>
          </p:txBody>
        </p:sp>
        <p:sp>
          <p:nvSpPr>
            <p:cNvPr id="39" name="任意多边形: 形状 9834"/>
            <p:cNvSpPr/>
            <p:nvPr userDrawn="1">
              <p:custDataLst>
                <p:tags r:id="rId36"/>
              </p:custDataLst>
            </p:nvPr>
          </p:nvSpPr>
          <p:spPr>
            <a:xfrm flipH="1">
              <a:off x="1921400" y="2248194"/>
              <a:ext cx="475194" cy="448794"/>
            </a:xfrm>
            <a:custGeom>
              <a:avLst/>
              <a:gdLst>
                <a:gd name="connsiteX0" fmla="*/ 168116 w 171450"/>
                <a:gd name="connsiteY0" fmla="*/ 158591 h 161925"/>
                <a:gd name="connsiteX1" fmla="*/ 10001 w 171450"/>
                <a:gd name="connsiteY1" fmla="*/ 7144 h 161925"/>
                <a:gd name="connsiteX2" fmla="*/ 7144 w 171450"/>
                <a:gd name="connsiteY2" fmla="*/ 32861 h 161925"/>
              </a:gdLst>
              <a:ahLst/>
              <a:cxnLst>
                <a:cxn ang="0">
                  <a:pos x="connsiteX0" y="connsiteY0"/>
                </a:cxn>
                <a:cxn ang="0">
                  <a:pos x="connsiteX1" y="connsiteY1"/>
                </a:cxn>
                <a:cxn ang="0">
                  <a:pos x="connsiteX2" y="connsiteY2"/>
                </a:cxn>
              </a:cxnLst>
              <a:rect l="l" t="t" r="r" b="b"/>
              <a:pathLst>
                <a:path w="171450" h="161925">
                  <a:moveTo>
                    <a:pt x="168116" y="158591"/>
                  </a:moveTo>
                  <a:lnTo>
                    <a:pt x="10001" y="7144"/>
                  </a:lnTo>
                  <a:lnTo>
                    <a:pt x="7144" y="32861"/>
                  </a:lnTo>
                  <a:close/>
                </a:path>
              </a:pathLst>
            </a:custGeom>
            <a:solidFill>
              <a:schemeClr val="bg1"/>
            </a:solidFill>
            <a:ln w="9525" cap="flat">
              <a:noFill/>
              <a:prstDash val="solid"/>
              <a:miter/>
            </a:ln>
          </p:spPr>
          <p:txBody>
            <a:bodyPr rtlCol="0" anchor="ctr"/>
            <a:lstStyle/>
            <a:p>
              <a:endParaRPr lang="zh-CN" altLang="en-US"/>
            </a:p>
          </p:txBody>
        </p:sp>
        <p:sp>
          <p:nvSpPr>
            <p:cNvPr id="40" name="任意多边形: 形状 9835"/>
            <p:cNvSpPr/>
            <p:nvPr userDrawn="1">
              <p:custDataLst>
                <p:tags r:id="rId37"/>
              </p:custDataLst>
            </p:nvPr>
          </p:nvSpPr>
          <p:spPr>
            <a:xfrm flipH="1">
              <a:off x="1726043" y="2562351"/>
              <a:ext cx="501594" cy="395995"/>
            </a:xfrm>
            <a:custGeom>
              <a:avLst/>
              <a:gdLst>
                <a:gd name="connsiteX0" fmla="*/ 173831 w 180975"/>
                <a:gd name="connsiteY0" fmla="*/ 140494 h 142875"/>
                <a:gd name="connsiteX1" fmla="*/ 7144 w 180975"/>
                <a:gd name="connsiteY1" fmla="*/ 22384 h 142875"/>
                <a:gd name="connsiteX2" fmla="*/ 18574 w 180975"/>
                <a:gd name="connsiteY2" fmla="*/ 7144 h 142875"/>
              </a:gdLst>
              <a:ahLst/>
              <a:cxnLst>
                <a:cxn ang="0">
                  <a:pos x="connsiteX0" y="connsiteY0"/>
                </a:cxn>
                <a:cxn ang="0">
                  <a:pos x="connsiteX1" y="connsiteY1"/>
                </a:cxn>
                <a:cxn ang="0">
                  <a:pos x="connsiteX2" y="connsiteY2"/>
                </a:cxn>
              </a:cxnLst>
              <a:rect l="l" t="t" r="r" b="b"/>
              <a:pathLst>
                <a:path w="180975" h="142875">
                  <a:moveTo>
                    <a:pt x="173831" y="140494"/>
                  </a:moveTo>
                  <a:lnTo>
                    <a:pt x="7144" y="22384"/>
                  </a:lnTo>
                  <a:lnTo>
                    <a:pt x="18574" y="7144"/>
                  </a:lnTo>
                  <a:close/>
                </a:path>
              </a:pathLst>
            </a:custGeom>
            <a:solidFill>
              <a:schemeClr val="bg1"/>
            </a:solidFill>
            <a:ln w="9525" cap="flat">
              <a:noFill/>
              <a:prstDash val="solid"/>
              <a:miter/>
            </a:ln>
          </p:spPr>
          <p:txBody>
            <a:bodyPr rtlCol="0" anchor="ctr"/>
            <a:lstStyle/>
            <a:p>
              <a:endParaRPr lang="zh-CN" altLang="en-US"/>
            </a:p>
          </p:txBody>
        </p:sp>
        <p:sp>
          <p:nvSpPr>
            <p:cNvPr id="41" name="任意多边形: 形状 9836"/>
            <p:cNvSpPr/>
            <p:nvPr userDrawn="1">
              <p:custDataLst>
                <p:tags r:id="rId38"/>
              </p:custDataLst>
            </p:nvPr>
          </p:nvSpPr>
          <p:spPr>
            <a:xfrm flipH="1">
              <a:off x="941973" y="445099"/>
              <a:ext cx="1267184" cy="871189"/>
            </a:xfrm>
            <a:custGeom>
              <a:avLst/>
              <a:gdLst>
                <a:gd name="connsiteX0" fmla="*/ 7144 w 457200"/>
                <a:gd name="connsiteY0" fmla="*/ 7144 h 314325"/>
                <a:gd name="connsiteX1" fmla="*/ 452914 w 457200"/>
                <a:gd name="connsiteY1" fmla="*/ 7144 h 314325"/>
                <a:gd name="connsiteX2" fmla="*/ 452914 w 457200"/>
                <a:gd name="connsiteY2" fmla="*/ 310039 h 314325"/>
                <a:gd name="connsiteX3" fmla="*/ 7144 w 457200"/>
                <a:gd name="connsiteY3" fmla="*/ 310039 h 314325"/>
              </a:gdLst>
              <a:ahLst/>
              <a:cxnLst>
                <a:cxn ang="0">
                  <a:pos x="connsiteX0" y="connsiteY0"/>
                </a:cxn>
                <a:cxn ang="0">
                  <a:pos x="connsiteX1" y="connsiteY1"/>
                </a:cxn>
                <a:cxn ang="0">
                  <a:pos x="connsiteX2" y="connsiteY2"/>
                </a:cxn>
                <a:cxn ang="0">
                  <a:pos x="connsiteX3" y="connsiteY3"/>
                </a:cxn>
              </a:cxnLst>
              <a:rect l="l" t="t" r="r" b="b"/>
              <a:pathLst>
                <a:path w="457200" h="314325">
                  <a:moveTo>
                    <a:pt x="7144" y="7144"/>
                  </a:moveTo>
                  <a:lnTo>
                    <a:pt x="452914" y="7144"/>
                  </a:lnTo>
                  <a:lnTo>
                    <a:pt x="452914" y="310039"/>
                  </a:lnTo>
                  <a:lnTo>
                    <a:pt x="7144" y="310039"/>
                  </a:lnTo>
                  <a:close/>
                </a:path>
              </a:pathLst>
            </a:custGeom>
            <a:solidFill>
              <a:schemeClr val="bg1"/>
            </a:solidFill>
            <a:ln w="9525" cap="flat">
              <a:noFill/>
              <a:prstDash val="solid"/>
              <a:miter/>
            </a:ln>
          </p:spPr>
          <p:txBody>
            <a:bodyPr rtlCol="0" anchor="ctr"/>
            <a:lstStyle/>
            <a:p>
              <a:endParaRPr lang="zh-CN" altLang="en-US"/>
            </a:p>
          </p:txBody>
        </p:sp>
        <p:sp>
          <p:nvSpPr>
            <p:cNvPr id="42" name="任意多边形: 形状 9837"/>
            <p:cNvSpPr/>
            <p:nvPr userDrawn="1">
              <p:custDataLst>
                <p:tags r:id="rId39"/>
              </p:custDataLst>
            </p:nvPr>
          </p:nvSpPr>
          <p:spPr>
            <a:xfrm flipH="1">
              <a:off x="860134" y="1284607"/>
              <a:ext cx="1425583" cy="158398"/>
            </a:xfrm>
            <a:custGeom>
              <a:avLst/>
              <a:gdLst>
                <a:gd name="connsiteX0" fmla="*/ 480536 w 514350"/>
                <a:gd name="connsiteY0" fmla="*/ 7144 h 57150"/>
                <a:gd name="connsiteX1" fmla="*/ 34766 w 514350"/>
                <a:gd name="connsiteY1" fmla="*/ 7144 h 57150"/>
                <a:gd name="connsiteX2" fmla="*/ 7144 w 514350"/>
                <a:gd name="connsiteY2" fmla="*/ 58579 h 57150"/>
                <a:gd name="connsiteX3" fmla="*/ 508159 w 514350"/>
                <a:gd name="connsiteY3" fmla="*/ 58579 h 57150"/>
              </a:gdLst>
              <a:ahLst/>
              <a:cxnLst>
                <a:cxn ang="0">
                  <a:pos x="connsiteX0" y="connsiteY0"/>
                </a:cxn>
                <a:cxn ang="0">
                  <a:pos x="connsiteX1" y="connsiteY1"/>
                </a:cxn>
                <a:cxn ang="0">
                  <a:pos x="connsiteX2" y="connsiteY2"/>
                </a:cxn>
                <a:cxn ang="0">
                  <a:pos x="connsiteX3" y="connsiteY3"/>
                </a:cxn>
              </a:cxnLst>
              <a:rect l="l" t="t" r="r" b="b"/>
              <a:pathLst>
                <a:path w="514350" h="57150">
                  <a:moveTo>
                    <a:pt x="480536" y="7144"/>
                  </a:moveTo>
                  <a:lnTo>
                    <a:pt x="34766" y="7144"/>
                  </a:lnTo>
                  <a:lnTo>
                    <a:pt x="7144" y="58579"/>
                  </a:lnTo>
                  <a:lnTo>
                    <a:pt x="508159" y="58579"/>
                  </a:lnTo>
                  <a:close/>
                </a:path>
              </a:pathLst>
            </a:custGeom>
            <a:solidFill>
              <a:schemeClr val="bg1"/>
            </a:solidFill>
            <a:ln w="9525" cap="flat">
              <a:noFill/>
              <a:prstDash val="solid"/>
              <a:miter/>
            </a:ln>
          </p:spPr>
          <p:txBody>
            <a:bodyPr rtlCol="0" anchor="ctr"/>
            <a:lstStyle/>
            <a:p>
              <a:endParaRPr lang="zh-CN" altLang="en-US"/>
            </a:p>
          </p:txBody>
        </p:sp>
        <p:sp>
          <p:nvSpPr>
            <p:cNvPr id="43" name="任意多边形: 形状 9838"/>
            <p:cNvSpPr/>
            <p:nvPr userDrawn="1">
              <p:custDataLst>
                <p:tags r:id="rId40"/>
              </p:custDataLst>
            </p:nvPr>
          </p:nvSpPr>
          <p:spPr>
            <a:xfrm flipH="1">
              <a:off x="957811" y="1332128"/>
              <a:ext cx="1240784" cy="79199"/>
            </a:xfrm>
            <a:custGeom>
              <a:avLst/>
              <a:gdLst>
                <a:gd name="connsiteX0" fmla="*/ 437674 w 447675"/>
                <a:gd name="connsiteY0" fmla="*/ 7144 h 28575"/>
                <a:gd name="connsiteX1" fmla="*/ 14764 w 447675"/>
                <a:gd name="connsiteY1" fmla="*/ 7144 h 28575"/>
                <a:gd name="connsiteX2" fmla="*/ 7144 w 447675"/>
                <a:gd name="connsiteY2" fmla="*/ 22384 h 28575"/>
                <a:gd name="connsiteX3" fmla="*/ 445294 w 447675"/>
                <a:gd name="connsiteY3" fmla="*/ 22384 h 28575"/>
              </a:gdLst>
              <a:ahLst/>
              <a:cxnLst>
                <a:cxn ang="0">
                  <a:pos x="connsiteX0" y="connsiteY0"/>
                </a:cxn>
                <a:cxn ang="0">
                  <a:pos x="connsiteX1" y="connsiteY1"/>
                </a:cxn>
                <a:cxn ang="0">
                  <a:pos x="connsiteX2" y="connsiteY2"/>
                </a:cxn>
                <a:cxn ang="0">
                  <a:pos x="connsiteX3" y="connsiteY3"/>
                </a:cxn>
              </a:cxnLst>
              <a:rect l="l" t="t" r="r" b="b"/>
              <a:pathLst>
                <a:path w="447675" h="28575">
                  <a:moveTo>
                    <a:pt x="437674" y="7144"/>
                  </a:moveTo>
                  <a:lnTo>
                    <a:pt x="14764" y="7144"/>
                  </a:lnTo>
                  <a:lnTo>
                    <a:pt x="7144" y="22384"/>
                  </a:lnTo>
                  <a:lnTo>
                    <a:pt x="445294" y="22384"/>
                  </a:lnTo>
                  <a:close/>
                </a:path>
              </a:pathLst>
            </a:custGeom>
            <a:solidFill>
              <a:srgbClr val="9FA9D1"/>
            </a:solidFill>
            <a:ln w="9525" cap="flat">
              <a:noFill/>
              <a:prstDash val="solid"/>
              <a:miter/>
            </a:ln>
          </p:spPr>
          <p:txBody>
            <a:bodyPr rtlCol="0" anchor="ctr"/>
            <a:lstStyle/>
            <a:p>
              <a:endParaRPr lang="zh-CN" altLang="en-US"/>
            </a:p>
          </p:txBody>
        </p:sp>
        <p:sp>
          <p:nvSpPr>
            <p:cNvPr id="44" name="任意多边形: 形状 9839"/>
            <p:cNvSpPr/>
            <p:nvPr userDrawn="1">
              <p:custDataLst>
                <p:tags r:id="rId41"/>
              </p:custDataLst>
            </p:nvPr>
          </p:nvSpPr>
          <p:spPr>
            <a:xfrm flipH="1">
              <a:off x="1002692" y="516377"/>
              <a:ext cx="1135187" cy="712791"/>
            </a:xfrm>
            <a:custGeom>
              <a:avLst/>
              <a:gdLst>
                <a:gd name="connsiteX0" fmla="*/ 7144 w 409575"/>
                <a:gd name="connsiteY0" fmla="*/ 7144 h 257175"/>
                <a:gd name="connsiteX1" fmla="*/ 402431 w 409575"/>
                <a:gd name="connsiteY1" fmla="*/ 7144 h 257175"/>
                <a:gd name="connsiteX2" fmla="*/ 402431 w 409575"/>
                <a:gd name="connsiteY2" fmla="*/ 257651 h 257175"/>
                <a:gd name="connsiteX3" fmla="*/ 7144 w 409575"/>
                <a:gd name="connsiteY3" fmla="*/ 257651 h 257175"/>
              </a:gdLst>
              <a:ahLst/>
              <a:cxnLst>
                <a:cxn ang="0">
                  <a:pos x="connsiteX0" y="connsiteY0"/>
                </a:cxn>
                <a:cxn ang="0">
                  <a:pos x="connsiteX1" y="connsiteY1"/>
                </a:cxn>
                <a:cxn ang="0">
                  <a:pos x="connsiteX2" y="connsiteY2"/>
                </a:cxn>
                <a:cxn ang="0">
                  <a:pos x="connsiteX3" y="connsiteY3"/>
                </a:cxn>
              </a:cxnLst>
              <a:rect l="l" t="t" r="r" b="b"/>
              <a:pathLst>
                <a:path w="409575" h="257175">
                  <a:moveTo>
                    <a:pt x="7144" y="7144"/>
                  </a:moveTo>
                  <a:lnTo>
                    <a:pt x="402431" y="7144"/>
                  </a:lnTo>
                  <a:lnTo>
                    <a:pt x="402431" y="257651"/>
                  </a:lnTo>
                  <a:lnTo>
                    <a:pt x="7144" y="257651"/>
                  </a:lnTo>
                  <a:close/>
                </a:path>
              </a:pathLst>
            </a:custGeom>
            <a:solidFill>
              <a:schemeClr val="accent1">
                <a:lumMod val="75000"/>
              </a:schemeClr>
            </a:solidFill>
            <a:ln w="9525" cap="flat">
              <a:noFill/>
              <a:prstDash val="solid"/>
              <a:miter/>
            </a:ln>
          </p:spPr>
          <p:txBody>
            <a:bodyPr rtlCol="0" anchor="ctr"/>
            <a:lstStyle/>
            <a:p>
              <a:endParaRPr lang="zh-CN" altLang="en-US"/>
            </a:p>
          </p:txBody>
        </p:sp>
        <p:sp>
          <p:nvSpPr>
            <p:cNvPr id="45" name="任意多边形: 形状 9840"/>
            <p:cNvSpPr/>
            <p:nvPr userDrawn="1">
              <p:custDataLst>
                <p:tags r:id="rId42"/>
              </p:custDataLst>
            </p:nvPr>
          </p:nvSpPr>
          <p:spPr>
            <a:xfrm flipH="1">
              <a:off x="860134" y="1427167"/>
              <a:ext cx="1425583" cy="79199"/>
            </a:xfrm>
            <a:custGeom>
              <a:avLst/>
              <a:gdLst>
                <a:gd name="connsiteX0" fmla="*/ 7144 w 514350"/>
                <a:gd name="connsiteY0" fmla="*/ 7144 h 28575"/>
                <a:gd name="connsiteX1" fmla="*/ 508159 w 514350"/>
                <a:gd name="connsiteY1" fmla="*/ 7144 h 28575"/>
                <a:gd name="connsiteX2" fmla="*/ 508159 w 514350"/>
                <a:gd name="connsiteY2" fmla="*/ 28099 h 28575"/>
                <a:gd name="connsiteX3" fmla="*/ 7144 w 514350"/>
                <a:gd name="connsiteY3" fmla="*/ 28099 h 28575"/>
              </a:gdLst>
              <a:ahLst/>
              <a:cxnLst>
                <a:cxn ang="0">
                  <a:pos x="connsiteX0" y="connsiteY0"/>
                </a:cxn>
                <a:cxn ang="0">
                  <a:pos x="connsiteX1" y="connsiteY1"/>
                </a:cxn>
                <a:cxn ang="0">
                  <a:pos x="connsiteX2" y="connsiteY2"/>
                </a:cxn>
                <a:cxn ang="0">
                  <a:pos x="connsiteX3" y="connsiteY3"/>
                </a:cxn>
              </a:cxnLst>
              <a:rect l="l" t="t" r="r" b="b"/>
              <a:pathLst>
                <a:path w="514350" h="28575">
                  <a:moveTo>
                    <a:pt x="7144" y="7144"/>
                  </a:moveTo>
                  <a:lnTo>
                    <a:pt x="508159" y="7144"/>
                  </a:lnTo>
                  <a:lnTo>
                    <a:pt x="508159" y="28099"/>
                  </a:lnTo>
                  <a:lnTo>
                    <a:pt x="7144" y="28099"/>
                  </a:lnTo>
                  <a:close/>
                </a:path>
              </a:pathLst>
            </a:custGeom>
            <a:solidFill>
              <a:srgbClr val="9FA9D1"/>
            </a:solidFill>
            <a:ln w="9525" cap="flat">
              <a:noFill/>
              <a:prstDash val="solid"/>
              <a:miter/>
            </a:ln>
          </p:spPr>
          <p:txBody>
            <a:bodyPr rtlCol="0" anchor="ctr"/>
            <a:lstStyle/>
            <a:p>
              <a:endParaRPr lang="zh-CN" altLang="en-US"/>
            </a:p>
          </p:txBody>
        </p:sp>
        <p:sp>
          <p:nvSpPr>
            <p:cNvPr id="46" name="任意多边形: 形状 9841"/>
            <p:cNvSpPr/>
            <p:nvPr userDrawn="1">
              <p:custDataLst>
                <p:tags r:id="rId43"/>
              </p:custDataLst>
            </p:nvPr>
          </p:nvSpPr>
          <p:spPr>
            <a:xfrm flipH="1">
              <a:off x="767734" y="2129398"/>
              <a:ext cx="211197" cy="158398"/>
            </a:xfrm>
            <a:custGeom>
              <a:avLst/>
              <a:gdLst>
                <a:gd name="connsiteX0" fmla="*/ 67151 w 76200"/>
                <a:gd name="connsiteY0" fmla="*/ 50959 h 57150"/>
                <a:gd name="connsiteX1" fmla="*/ 7144 w 76200"/>
                <a:gd name="connsiteY1" fmla="*/ 41434 h 57150"/>
                <a:gd name="connsiteX2" fmla="*/ 11906 w 76200"/>
                <a:gd name="connsiteY2" fmla="*/ 7144 h 57150"/>
                <a:gd name="connsiteX3" fmla="*/ 71914 w 76200"/>
                <a:gd name="connsiteY3" fmla="*/ 16669 h 57150"/>
              </a:gdLst>
              <a:ahLst/>
              <a:cxnLst>
                <a:cxn ang="0">
                  <a:pos x="connsiteX0" y="connsiteY0"/>
                </a:cxn>
                <a:cxn ang="0">
                  <a:pos x="connsiteX1" y="connsiteY1"/>
                </a:cxn>
                <a:cxn ang="0">
                  <a:pos x="connsiteX2" y="connsiteY2"/>
                </a:cxn>
                <a:cxn ang="0">
                  <a:pos x="connsiteX3" y="connsiteY3"/>
                </a:cxn>
              </a:cxnLst>
              <a:rect l="l" t="t" r="r" b="b"/>
              <a:pathLst>
                <a:path w="76200" h="57150">
                  <a:moveTo>
                    <a:pt x="67151" y="50959"/>
                  </a:moveTo>
                  <a:lnTo>
                    <a:pt x="7144" y="41434"/>
                  </a:lnTo>
                  <a:lnTo>
                    <a:pt x="11906" y="7144"/>
                  </a:lnTo>
                  <a:lnTo>
                    <a:pt x="71914" y="16669"/>
                  </a:lnTo>
                  <a:close/>
                </a:path>
              </a:pathLst>
            </a:custGeom>
            <a:solidFill>
              <a:schemeClr val="accent5"/>
            </a:solidFill>
            <a:ln w="9525" cap="flat">
              <a:noFill/>
              <a:prstDash val="solid"/>
              <a:miter/>
            </a:ln>
          </p:spPr>
          <p:txBody>
            <a:bodyPr rtlCol="0" anchor="ctr"/>
            <a:lstStyle/>
            <a:p>
              <a:endParaRPr lang="zh-CN" altLang="en-US"/>
            </a:p>
          </p:txBody>
        </p:sp>
        <p:sp>
          <p:nvSpPr>
            <p:cNvPr id="47" name="任意多边形: 形状 9842"/>
            <p:cNvSpPr/>
            <p:nvPr userDrawn="1">
              <p:custDataLst>
                <p:tags r:id="rId44"/>
              </p:custDataLst>
            </p:nvPr>
          </p:nvSpPr>
          <p:spPr>
            <a:xfrm flipH="1">
              <a:off x="1550051" y="1898881"/>
              <a:ext cx="343196" cy="343196"/>
            </a:xfrm>
            <a:custGeom>
              <a:avLst/>
              <a:gdLst>
                <a:gd name="connsiteX0" fmla="*/ 23235 w 123825"/>
                <a:gd name="connsiteY0" fmla="*/ 8148 h 123825"/>
                <a:gd name="connsiteX1" fmla="*/ 120195 w 123825"/>
                <a:gd name="connsiteY1" fmla="*/ 23090 h 123825"/>
                <a:gd name="connsiteX2" fmla="*/ 105108 w 123825"/>
                <a:gd name="connsiteY2" fmla="*/ 120991 h 123825"/>
                <a:gd name="connsiteX3" fmla="*/ 8148 w 123825"/>
                <a:gd name="connsiteY3" fmla="*/ 106049 h 123825"/>
              </a:gdLst>
              <a:ahLst/>
              <a:cxnLst>
                <a:cxn ang="0">
                  <a:pos x="connsiteX0" y="connsiteY0"/>
                </a:cxn>
                <a:cxn ang="0">
                  <a:pos x="connsiteX1" y="connsiteY1"/>
                </a:cxn>
                <a:cxn ang="0">
                  <a:pos x="connsiteX2" y="connsiteY2"/>
                </a:cxn>
                <a:cxn ang="0">
                  <a:pos x="connsiteX3" y="connsiteY3"/>
                </a:cxn>
              </a:cxnLst>
              <a:rect l="l" t="t" r="r" b="b"/>
              <a:pathLst>
                <a:path w="123825" h="123825">
                  <a:moveTo>
                    <a:pt x="23235" y="8148"/>
                  </a:moveTo>
                  <a:lnTo>
                    <a:pt x="120195" y="23090"/>
                  </a:lnTo>
                  <a:lnTo>
                    <a:pt x="105108" y="120991"/>
                  </a:lnTo>
                  <a:lnTo>
                    <a:pt x="8148" y="106049"/>
                  </a:lnTo>
                  <a:close/>
                </a:path>
              </a:pathLst>
            </a:custGeom>
            <a:solidFill>
              <a:schemeClr val="bg1"/>
            </a:solidFill>
            <a:ln w="9525" cap="flat">
              <a:noFill/>
              <a:prstDash val="solid"/>
              <a:miter/>
            </a:ln>
          </p:spPr>
          <p:txBody>
            <a:bodyPr rtlCol="0" anchor="ctr"/>
            <a:lstStyle/>
            <a:p>
              <a:endParaRPr lang="zh-CN" altLang="en-US"/>
            </a:p>
          </p:txBody>
        </p:sp>
        <p:sp>
          <p:nvSpPr>
            <p:cNvPr id="48" name="任意多边形: 形状 9843"/>
            <p:cNvSpPr/>
            <p:nvPr userDrawn="1">
              <p:custDataLst>
                <p:tags r:id="rId45"/>
              </p:custDataLst>
            </p:nvPr>
          </p:nvSpPr>
          <p:spPr>
            <a:xfrm flipH="1">
              <a:off x="1760361" y="1902361"/>
              <a:ext cx="131998" cy="316797"/>
            </a:xfrm>
            <a:custGeom>
              <a:avLst/>
              <a:gdLst>
                <a:gd name="connsiteX0" fmla="*/ 30956 w 47625"/>
                <a:gd name="connsiteY0" fmla="*/ 109061 h 114300"/>
                <a:gd name="connsiteX1" fmla="*/ 7144 w 47625"/>
                <a:gd name="connsiteY1" fmla="*/ 105251 h 114300"/>
                <a:gd name="connsiteX2" fmla="*/ 22384 w 47625"/>
                <a:gd name="connsiteY2" fmla="*/ 7144 h 114300"/>
                <a:gd name="connsiteX3" fmla="*/ 46196 w 47625"/>
                <a:gd name="connsiteY3" fmla="*/ 10954 h 114300"/>
              </a:gdLst>
              <a:ahLst/>
              <a:cxnLst>
                <a:cxn ang="0">
                  <a:pos x="connsiteX0" y="connsiteY0"/>
                </a:cxn>
                <a:cxn ang="0">
                  <a:pos x="connsiteX1" y="connsiteY1"/>
                </a:cxn>
                <a:cxn ang="0">
                  <a:pos x="connsiteX2" y="connsiteY2"/>
                </a:cxn>
                <a:cxn ang="0">
                  <a:pos x="connsiteX3" y="connsiteY3"/>
                </a:cxn>
              </a:cxnLst>
              <a:rect l="l" t="t" r="r" b="b"/>
              <a:pathLst>
                <a:path w="47625" h="114300">
                  <a:moveTo>
                    <a:pt x="30956" y="109061"/>
                  </a:moveTo>
                  <a:lnTo>
                    <a:pt x="7144" y="105251"/>
                  </a:lnTo>
                  <a:lnTo>
                    <a:pt x="22384" y="7144"/>
                  </a:lnTo>
                  <a:lnTo>
                    <a:pt x="46196" y="10954"/>
                  </a:lnTo>
                  <a:close/>
                </a:path>
              </a:pathLst>
            </a:custGeom>
            <a:solidFill>
              <a:schemeClr val="accent5"/>
            </a:solidFill>
            <a:ln w="9525" cap="flat">
              <a:noFill/>
              <a:prstDash val="solid"/>
              <a:miter/>
            </a:ln>
          </p:spPr>
          <p:txBody>
            <a:bodyPr rtlCol="0" anchor="ctr"/>
            <a:lstStyle/>
            <a:p>
              <a:endParaRPr lang="zh-CN" altLang="en-US"/>
            </a:p>
          </p:txBody>
        </p:sp>
        <p:sp>
          <p:nvSpPr>
            <p:cNvPr id="49" name="任意多边形: 形状 9844"/>
            <p:cNvSpPr/>
            <p:nvPr userDrawn="1">
              <p:custDataLst>
                <p:tags r:id="rId46"/>
              </p:custDataLst>
            </p:nvPr>
          </p:nvSpPr>
          <p:spPr>
            <a:xfrm flipH="1">
              <a:off x="1334214" y="1956874"/>
              <a:ext cx="290396" cy="316797"/>
            </a:xfrm>
            <a:custGeom>
              <a:avLst/>
              <a:gdLst>
                <a:gd name="connsiteX0" fmla="*/ 21494 w 104775"/>
                <a:gd name="connsiteY0" fmla="*/ 8148 h 114300"/>
                <a:gd name="connsiteX1" fmla="*/ 104334 w 104775"/>
                <a:gd name="connsiteY1" fmla="*/ 20914 h 114300"/>
                <a:gd name="connsiteX2" fmla="*/ 90988 w 104775"/>
                <a:gd name="connsiteY2" fmla="*/ 107519 h 114300"/>
                <a:gd name="connsiteX3" fmla="*/ 8148 w 104775"/>
                <a:gd name="connsiteY3" fmla="*/ 94753 h 114300"/>
              </a:gdLst>
              <a:ahLst/>
              <a:cxnLst>
                <a:cxn ang="0">
                  <a:pos x="connsiteX0" y="connsiteY0"/>
                </a:cxn>
                <a:cxn ang="0">
                  <a:pos x="connsiteX1" y="connsiteY1"/>
                </a:cxn>
                <a:cxn ang="0">
                  <a:pos x="connsiteX2" y="connsiteY2"/>
                </a:cxn>
                <a:cxn ang="0">
                  <a:pos x="connsiteX3" y="connsiteY3"/>
                </a:cxn>
              </a:cxnLst>
              <a:rect l="l" t="t" r="r" b="b"/>
              <a:pathLst>
                <a:path w="104775" h="114300">
                  <a:moveTo>
                    <a:pt x="21494" y="8148"/>
                  </a:moveTo>
                  <a:lnTo>
                    <a:pt x="104334" y="20914"/>
                  </a:lnTo>
                  <a:lnTo>
                    <a:pt x="90988" y="107519"/>
                  </a:lnTo>
                  <a:lnTo>
                    <a:pt x="8148" y="94753"/>
                  </a:lnTo>
                  <a:close/>
                </a:path>
              </a:pathLst>
            </a:custGeom>
            <a:solidFill>
              <a:schemeClr val="bg1"/>
            </a:solidFill>
            <a:ln w="9525" cap="flat">
              <a:noFill/>
              <a:prstDash val="solid"/>
              <a:miter/>
            </a:ln>
          </p:spPr>
          <p:txBody>
            <a:bodyPr rtlCol="0" anchor="ctr"/>
            <a:lstStyle/>
            <a:p>
              <a:endParaRPr lang="zh-CN" altLang="en-US"/>
            </a:p>
          </p:txBody>
        </p:sp>
        <p:sp>
          <p:nvSpPr>
            <p:cNvPr id="50" name="任意多边形: 形状 9845"/>
            <p:cNvSpPr/>
            <p:nvPr userDrawn="1">
              <p:custDataLst>
                <p:tags r:id="rId47"/>
              </p:custDataLst>
            </p:nvPr>
          </p:nvSpPr>
          <p:spPr>
            <a:xfrm flipH="1">
              <a:off x="1488446" y="1960440"/>
              <a:ext cx="131998" cy="263995"/>
            </a:xfrm>
            <a:custGeom>
              <a:avLst/>
              <a:gdLst>
                <a:gd name="connsiteX0" fmla="*/ 30956 w 47625"/>
                <a:gd name="connsiteY0" fmla="*/ 96679 h 95250"/>
                <a:gd name="connsiteX1" fmla="*/ 7144 w 47625"/>
                <a:gd name="connsiteY1" fmla="*/ 93821 h 95250"/>
                <a:gd name="connsiteX2" fmla="*/ 20479 w 47625"/>
                <a:gd name="connsiteY2" fmla="*/ 7144 h 95250"/>
                <a:gd name="connsiteX3" fmla="*/ 44291 w 47625"/>
                <a:gd name="connsiteY3" fmla="*/ 10954 h 95250"/>
              </a:gdLst>
              <a:ahLst/>
              <a:cxnLst>
                <a:cxn ang="0">
                  <a:pos x="connsiteX0" y="connsiteY0"/>
                </a:cxn>
                <a:cxn ang="0">
                  <a:pos x="connsiteX1" y="connsiteY1"/>
                </a:cxn>
                <a:cxn ang="0">
                  <a:pos x="connsiteX2" y="connsiteY2"/>
                </a:cxn>
                <a:cxn ang="0">
                  <a:pos x="connsiteX3" y="connsiteY3"/>
                </a:cxn>
              </a:cxnLst>
              <a:rect l="l" t="t" r="r" b="b"/>
              <a:pathLst>
                <a:path w="47625" h="95250">
                  <a:moveTo>
                    <a:pt x="30956" y="96679"/>
                  </a:moveTo>
                  <a:lnTo>
                    <a:pt x="7144" y="93821"/>
                  </a:lnTo>
                  <a:lnTo>
                    <a:pt x="20479" y="7144"/>
                  </a:lnTo>
                  <a:lnTo>
                    <a:pt x="44291" y="10954"/>
                  </a:lnTo>
                  <a:close/>
                </a:path>
              </a:pathLst>
            </a:custGeom>
            <a:solidFill>
              <a:schemeClr val="accent5"/>
            </a:solidFill>
            <a:ln w="9525" cap="flat">
              <a:noFill/>
              <a:prstDash val="solid"/>
              <a:miter/>
            </a:ln>
          </p:spPr>
          <p:txBody>
            <a:bodyPr rtlCol="0" anchor="ctr"/>
            <a:lstStyle/>
            <a:p>
              <a:endParaRPr lang="zh-CN" altLang="en-US"/>
            </a:p>
          </p:txBody>
        </p:sp>
        <p:sp>
          <p:nvSpPr>
            <p:cNvPr id="51" name="任意多边形: 形状 9846"/>
            <p:cNvSpPr/>
            <p:nvPr userDrawn="1">
              <p:custDataLst>
                <p:tags r:id="rId48"/>
              </p:custDataLst>
            </p:nvPr>
          </p:nvSpPr>
          <p:spPr>
            <a:xfrm flipH="1">
              <a:off x="891817" y="2011960"/>
              <a:ext cx="501594" cy="290396"/>
            </a:xfrm>
            <a:custGeom>
              <a:avLst/>
              <a:gdLst>
                <a:gd name="connsiteX0" fmla="*/ 19318 w 180975"/>
                <a:gd name="connsiteY0" fmla="*/ 8148 h 104775"/>
                <a:gd name="connsiteX1" fmla="*/ 176525 w 180975"/>
                <a:gd name="connsiteY1" fmla="*/ 32374 h 104775"/>
                <a:gd name="connsiteX2" fmla="*/ 165355 w 180975"/>
                <a:gd name="connsiteY2" fmla="*/ 104858 h 104775"/>
                <a:gd name="connsiteX3" fmla="*/ 8148 w 180975"/>
                <a:gd name="connsiteY3" fmla="*/ 80632 h 104775"/>
              </a:gdLst>
              <a:ahLst/>
              <a:cxnLst>
                <a:cxn ang="0">
                  <a:pos x="connsiteX0" y="connsiteY0"/>
                </a:cxn>
                <a:cxn ang="0">
                  <a:pos x="connsiteX1" y="connsiteY1"/>
                </a:cxn>
                <a:cxn ang="0">
                  <a:pos x="connsiteX2" y="connsiteY2"/>
                </a:cxn>
                <a:cxn ang="0">
                  <a:pos x="connsiteX3" y="connsiteY3"/>
                </a:cxn>
              </a:cxnLst>
              <a:rect l="l" t="t" r="r" b="b"/>
              <a:pathLst>
                <a:path w="180975" h="104775">
                  <a:moveTo>
                    <a:pt x="19318" y="8148"/>
                  </a:moveTo>
                  <a:lnTo>
                    <a:pt x="176525" y="32374"/>
                  </a:lnTo>
                  <a:lnTo>
                    <a:pt x="165355" y="104858"/>
                  </a:lnTo>
                  <a:lnTo>
                    <a:pt x="8148" y="80632"/>
                  </a:lnTo>
                  <a:close/>
                </a:path>
              </a:pathLst>
            </a:custGeom>
            <a:solidFill>
              <a:schemeClr val="bg1"/>
            </a:solidFill>
            <a:ln w="9525" cap="flat">
              <a:noFill/>
              <a:prstDash val="solid"/>
              <a:miter/>
            </a:ln>
          </p:spPr>
          <p:txBody>
            <a:bodyPr rtlCol="0" anchor="ctr"/>
            <a:lstStyle/>
            <a:p>
              <a:endParaRPr lang="zh-CN" altLang="en-US"/>
            </a:p>
          </p:txBody>
        </p:sp>
        <p:sp>
          <p:nvSpPr>
            <p:cNvPr id="52" name="任意多边形: 形状 9847"/>
            <p:cNvSpPr/>
            <p:nvPr userDrawn="1">
              <p:custDataLst>
                <p:tags r:id="rId49"/>
              </p:custDataLst>
            </p:nvPr>
          </p:nvSpPr>
          <p:spPr>
            <a:xfrm flipH="1">
              <a:off x="1256129" y="2015878"/>
              <a:ext cx="131998" cy="237597"/>
            </a:xfrm>
            <a:custGeom>
              <a:avLst/>
              <a:gdLst>
                <a:gd name="connsiteX0" fmla="*/ 30956 w 47625"/>
                <a:gd name="connsiteY0" fmla="*/ 82391 h 85725"/>
                <a:gd name="connsiteX1" fmla="*/ 7144 w 47625"/>
                <a:gd name="connsiteY1" fmla="*/ 78581 h 85725"/>
                <a:gd name="connsiteX2" fmla="*/ 17621 w 47625"/>
                <a:gd name="connsiteY2" fmla="*/ 7144 h 85725"/>
                <a:gd name="connsiteX3" fmla="*/ 41434 w 47625"/>
                <a:gd name="connsiteY3" fmla="*/ 10954 h 85725"/>
              </a:gdLst>
              <a:ahLst/>
              <a:cxnLst>
                <a:cxn ang="0">
                  <a:pos x="connsiteX0" y="connsiteY0"/>
                </a:cxn>
                <a:cxn ang="0">
                  <a:pos x="connsiteX1" y="connsiteY1"/>
                </a:cxn>
                <a:cxn ang="0">
                  <a:pos x="connsiteX2" y="connsiteY2"/>
                </a:cxn>
                <a:cxn ang="0">
                  <a:pos x="connsiteX3" y="connsiteY3"/>
                </a:cxn>
              </a:cxnLst>
              <a:rect l="l" t="t" r="r" b="b"/>
              <a:pathLst>
                <a:path w="47625" h="85725">
                  <a:moveTo>
                    <a:pt x="30956" y="82391"/>
                  </a:moveTo>
                  <a:lnTo>
                    <a:pt x="7144" y="78581"/>
                  </a:lnTo>
                  <a:lnTo>
                    <a:pt x="17621" y="7144"/>
                  </a:lnTo>
                  <a:lnTo>
                    <a:pt x="41434" y="10954"/>
                  </a:lnTo>
                  <a:close/>
                </a:path>
              </a:pathLst>
            </a:custGeom>
            <a:solidFill>
              <a:schemeClr val="accent5"/>
            </a:solidFill>
            <a:ln w="9525" cap="flat">
              <a:noFill/>
              <a:prstDash val="solid"/>
              <a:miter/>
            </a:ln>
          </p:spPr>
          <p:txBody>
            <a:bodyPr rtlCol="0" anchor="ctr"/>
            <a:lstStyle/>
            <a:p>
              <a:endParaRPr lang="zh-CN" altLang="en-US"/>
            </a:p>
          </p:txBody>
        </p:sp>
        <p:sp>
          <p:nvSpPr>
            <p:cNvPr id="53" name="任意多边形: 形状 9848"/>
            <p:cNvSpPr/>
            <p:nvPr userDrawn="1">
              <p:custDataLst>
                <p:tags r:id="rId50"/>
              </p:custDataLst>
            </p:nvPr>
          </p:nvSpPr>
          <p:spPr>
            <a:xfrm flipH="1">
              <a:off x="1190533" y="2227074"/>
              <a:ext cx="105599" cy="263995"/>
            </a:xfrm>
            <a:custGeom>
              <a:avLst/>
              <a:gdLst>
                <a:gd name="connsiteX0" fmla="*/ 15862 w 38100"/>
                <a:gd name="connsiteY0" fmla="*/ 91916 h 95250"/>
                <a:gd name="connsiteX1" fmla="*/ 15862 w 38100"/>
                <a:gd name="connsiteY1" fmla="*/ 91916 h 95250"/>
                <a:gd name="connsiteX2" fmla="*/ 7290 w 38100"/>
                <a:gd name="connsiteY2" fmla="*/ 79534 h 95250"/>
                <a:gd name="connsiteX3" fmla="*/ 18720 w 38100"/>
                <a:gd name="connsiteY3" fmla="*/ 7144 h 95250"/>
                <a:gd name="connsiteX4" fmla="*/ 39675 w 38100"/>
                <a:gd name="connsiteY4" fmla="*/ 10001 h 95250"/>
                <a:gd name="connsiteX5" fmla="*/ 28245 w 38100"/>
                <a:gd name="connsiteY5" fmla="*/ 82391 h 95250"/>
                <a:gd name="connsiteX6" fmla="*/ 15862 w 38100"/>
                <a:gd name="connsiteY6" fmla="*/ 9191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95250">
                  <a:moveTo>
                    <a:pt x="15862" y="91916"/>
                  </a:moveTo>
                  <a:lnTo>
                    <a:pt x="15862" y="91916"/>
                  </a:lnTo>
                  <a:cubicBezTo>
                    <a:pt x="10147" y="90964"/>
                    <a:pt x="6337" y="85249"/>
                    <a:pt x="7290" y="79534"/>
                  </a:cubicBezTo>
                  <a:lnTo>
                    <a:pt x="18720" y="7144"/>
                  </a:lnTo>
                  <a:lnTo>
                    <a:pt x="39675" y="10001"/>
                  </a:lnTo>
                  <a:lnTo>
                    <a:pt x="28245" y="82391"/>
                  </a:lnTo>
                  <a:cubicBezTo>
                    <a:pt x="27292" y="89059"/>
                    <a:pt x="21577" y="92869"/>
                    <a:pt x="15862" y="91916"/>
                  </a:cubicBez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54" name="任意多边形: 形状 9849"/>
            <p:cNvSpPr/>
            <p:nvPr userDrawn="1">
              <p:custDataLst>
                <p:tags r:id="rId51"/>
              </p:custDataLst>
            </p:nvPr>
          </p:nvSpPr>
          <p:spPr>
            <a:xfrm flipH="1">
              <a:off x="1074795" y="2163827"/>
              <a:ext cx="290396" cy="158398"/>
            </a:xfrm>
            <a:custGeom>
              <a:avLst/>
              <a:gdLst>
                <a:gd name="connsiteX0" fmla="*/ 13225 w 104775"/>
                <a:gd name="connsiteY0" fmla="*/ 8148 h 57150"/>
                <a:gd name="connsiteX1" fmla="*/ 99830 w 104775"/>
                <a:gd name="connsiteY1" fmla="*/ 21494 h 57150"/>
                <a:gd name="connsiteX2" fmla="*/ 94753 w 104775"/>
                <a:gd name="connsiteY2" fmla="*/ 54442 h 57150"/>
                <a:gd name="connsiteX3" fmla="*/ 8148 w 104775"/>
                <a:gd name="connsiteY3" fmla="*/ 41096 h 57150"/>
              </a:gdLst>
              <a:ahLst/>
              <a:cxnLst>
                <a:cxn ang="0">
                  <a:pos x="connsiteX0" y="connsiteY0"/>
                </a:cxn>
                <a:cxn ang="0">
                  <a:pos x="connsiteX1" y="connsiteY1"/>
                </a:cxn>
                <a:cxn ang="0">
                  <a:pos x="connsiteX2" y="connsiteY2"/>
                </a:cxn>
                <a:cxn ang="0">
                  <a:pos x="connsiteX3" y="connsiteY3"/>
                </a:cxn>
              </a:cxnLst>
              <a:rect l="l" t="t" r="r" b="b"/>
              <a:pathLst>
                <a:path w="104775" h="57150">
                  <a:moveTo>
                    <a:pt x="13225" y="8148"/>
                  </a:moveTo>
                  <a:lnTo>
                    <a:pt x="99830" y="21494"/>
                  </a:lnTo>
                  <a:lnTo>
                    <a:pt x="94753" y="54442"/>
                  </a:lnTo>
                  <a:lnTo>
                    <a:pt x="8148" y="41096"/>
                  </a:lnTo>
                  <a:close/>
                </a:path>
              </a:pathLst>
            </a:custGeom>
            <a:solidFill>
              <a:schemeClr val="accent3"/>
            </a:solidFill>
            <a:ln w="9525" cap="flat">
              <a:noFill/>
              <a:prstDash val="solid"/>
              <a:miter/>
            </a:ln>
          </p:spPr>
          <p:txBody>
            <a:bodyPr rtlCol="0" anchor="ctr"/>
            <a:lstStyle/>
            <a:p>
              <a:endParaRPr lang="zh-CN" altLang="en-US"/>
            </a:p>
          </p:txBody>
        </p:sp>
        <p:sp>
          <p:nvSpPr>
            <p:cNvPr id="55" name="任意多边形: 形状 9850"/>
            <p:cNvSpPr/>
            <p:nvPr userDrawn="1">
              <p:custDataLst>
                <p:tags r:id="rId52"/>
              </p:custDataLst>
            </p:nvPr>
          </p:nvSpPr>
          <p:spPr>
            <a:xfrm flipH="1">
              <a:off x="1141088" y="2375678"/>
              <a:ext cx="211197" cy="105599"/>
            </a:xfrm>
            <a:custGeom>
              <a:avLst/>
              <a:gdLst>
                <a:gd name="connsiteX0" fmla="*/ 11340 w 76200"/>
                <a:gd name="connsiteY0" fmla="*/ 8148 h 38100"/>
                <a:gd name="connsiteX1" fmla="*/ 69704 w 76200"/>
                <a:gd name="connsiteY1" fmla="*/ 17142 h 38100"/>
                <a:gd name="connsiteX2" fmla="*/ 66512 w 76200"/>
                <a:gd name="connsiteY2" fmla="*/ 37852 h 38100"/>
                <a:gd name="connsiteX3" fmla="*/ 8148 w 76200"/>
                <a:gd name="connsiteY3" fmla="*/ 28858 h 38100"/>
              </a:gdLst>
              <a:ahLst/>
              <a:cxnLst>
                <a:cxn ang="0">
                  <a:pos x="connsiteX0" y="connsiteY0"/>
                </a:cxn>
                <a:cxn ang="0">
                  <a:pos x="connsiteX1" y="connsiteY1"/>
                </a:cxn>
                <a:cxn ang="0">
                  <a:pos x="connsiteX2" y="connsiteY2"/>
                </a:cxn>
                <a:cxn ang="0">
                  <a:pos x="connsiteX3" y="connsiteY3"/>
                </a:cxn>
              </a:cxnLst>
              <a:rect l="l" t="t" r="r" b="b"/>
              <a:pathLst>
                <a:path w="76200" h="38100">
                  <a:moveTo>
                    <a:pt x="11340" y="8148"/>
                  </a:moveTo>
                  <a:lnTo>
                    <a:pt x="69704" y="17142"/>
                  </a:lnTo>
                  <a:lnTo>
                    <a:pt x="66512" y="37852"/>
                  </a:lnTo>
                  <a:lnTo>
                    <a:pt x="8148" y="28858"/>
                  </a:lnTo>
                  <a:close/>
                </a:path>
              </a:pathLst>
            </a:custGeom>
            <a:solidFill>
              <a:schemeClr val="accent3"/>
            </a:solidFill>
            <a:ln w="9525" cap="flat">
              <a:noFill/>
              <a:prstDash val="solid"/>
              <a:miter/>
            </a:ln>
          </p:spPr>
          <p:txBody>
            <a:bodyPr rtlCol="0" anchor="ctr"/>
            <a:lstStyle/>
            <a:p>
              <a:endParaRPr lang="zh-CN" altLang="en-US"/>
            </a:p>
          </p:txBody>
        </p:sp>
        <p:sp>
          <p:nvSpPr>
            <p:cNvPr id="56" name="任意多边形: 形状 9851"/>
            <p:cNvSpPr/>
            <p:nvPr userDrawn="1">
              <p:custDataLst>
                <p:tags r:id="rId53"/>
              </p:custDataLst>
            </p:nvPr>
          </p:nvSpPr>
          <p:spPr>
            <a:xfrm flipH="1">
              <a:off x="1296400" y="2363682"/>
              <a:ext cx="263995" cy="712791"/>
            </a:xfrm>
            <a:custGeom>
              <a:avLst/>
              <a:gdLst>
                <a:gd name="connsiteX0" fmla="*/ 12149 w 95250"/>
                <a:gd name="connsiteY0" fmla="*/ 254084 h 257175"/>
                <a:gd name="connsiteX1" fmla="*/ 12149 w 95250"/>
                <a:gd name="connsiteY1" fmla="*/ 254084 h 257175"/>
                <a:gd name="connsiteX2" fmla="*/ 7387 w 95250"/>
                <a:gd name="connsiteY2" fmla="*/ 245511 h 257175"/>
                <a:gd name="connsiteX3" fmla="*/ 81682 w 95250"/>
                <a:gd name="connsiteY3" fmla="*/ 12149 h 257175"/>
                <a:gd name="connsiteX4" fmla="*/ 90254 w 95250"/>
                <a:gd name="connsiteY4" fmla="*/ 7386 h 257175"/>
                <a:gd name="connsiteX5" fmla="*/ 90254 w 95250"/>
                <a:gd name="connsiteY5" fmla="*/ 7386 h 257175"/>
                <a:gd name="connsiteX6" fmla="*/ 95016 w 95250"/>
                <a:gd name="connsiteY6" fmla="*/ 15959 h 257175"/>
                <a:gd name="connsiteX7" fmla="*/ 20721 w 95250"/>
                <a:gd name="connsiteY7" fmla="*/ 249321 h 257175"/>
                <a:gd name="connsiteX8" fmla="*/ 12149 w 95250"/>
                <a:gd name="connsiteY8" fmla="*/ 25408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257175">
                  <a:moveTo>
                    <a:pt x="12149" y="254084"/>
                  </a:moveTo>
                  <a:lnTo>
                    <a:pt x="12149" y="254084"/>
                  </a:lnTo>
                  <a:cubicBezTo>
                    <a:pt x="8339" y="253132"/>
                    <a:pt x="6434" y="249321"/>
                    <a:pt x="7387" y="245511"/>
                  </a:cubicBezTo>
                  <a:lnTo>
                    <a:pt x="81682" y="12149"/>
                  </a:lnTo>
                  <a:cubicBezTo>
                    <a:pt x="82634" y="8339"/>
                    <a:pt x="86444" y="6434"/>
                    <a:pt x="90254" y="7386"/>
                  </a:cubicBezTo>
                  <a:lnTo>
                    <a:pt x="90254" y="7386"/>
                  </a:lnTo>
                  <a:cubicBezTo>
                    <a:pt x="94064" y="8339"/>
                    <a:pt x="95969" y="12149"/>
                    <a:pt x="95016" y="15959"/>
                  </a:cubicBezTo>
                  <a:lnTo>
                    <a:pt x="20721" y="249321"/>
                  </a:lnTo>
                  <a:cubicBezTo>
                    <a:pt x="19769" y="253132"/>
                    <a:pt x="15959" y="255036"/>
                    <a:pt x="12149" y="254084"/>
                  </a:cubicBezTo>
                  <a:close/>
                </a:path>
              </a:pathLst>
            </a:custGeom>
            <a:solidFill>
              <a:schemeClr val="accent3"/>
            </a:solidFill>
            <a:ln w="9525" cap="flat">
              <a:noFill/>
              <a:prstDash val="solid"/>
              <a:miter/>
            </a:ln>
          </p:spPr>
          <p:txBody>
            <a:bodyPr rtlCol="0" anchor="ctr"/>
            <a:lstStyle/>
            <a:p>
              <a:endParaRPr lang="zh-CN" altLang="en-US"/>
            </a:p>
          </p:txBody>
        </p:sp>
        <p:sp>
          <p:nvSpPr>
            <p:cNvPr id="57" name="任意多边形: 形状 9852"/>
            <p:cNvSpPr/>
            <p:nvPr userDrawn="1">
              <p:custDataLst>
                <p:tags r:id="rId54"/>
              </p:custDataLst>
            </p:nvPr>
          </p:nvSpPr>
          <p:spPr>
            <a:xfrm flipH="1">
              <a:off x="1129409" y="2388114"/>
              <a:ext cx="79199" cy="739191"/>
            </a:xfrm>
            <a:custGeom>
              <a:avLst/>
              <a:gdLst>
                <a:gd name="connsiteX0" fmla="*/ 14764 w 28575"/>
                <a:gd name="connsiteY0" fmla="*/ 265271 h 266700"/>
                <a:gd name="connsiteX1" fmla="*/ 14764 w 28575"/>
                <a:gd name="connsiteY1" fmla="*/ 265271 h 266700"/>
                <a:gd name="connsiteX2" fmla="*/ 21431 w 28575"/>
                <a:gd name="connsiteY2" fmla="*/ 258604 h 266700"/>
                <a:gd name="connsiteX3" fmla="*/ 20479 w 28575"/>
                <a:gd name="connsiteY3" fmla="*/ 13811 h 266700"/>
                <a:gd name="connsiteX4" fmla="*/ 13811 w 28575"/>
                <a:gd name="connsiteY4" fmla="*/ 7144 h 266700"/>
                <a:gd name="connsiteX5" fmla="*/ 13811 w 28575"/>
                <a:gd name="connsiteY5" fmla="*/ 7144 h 266700"/>
                <a:gd name="connsiteX6" fmla="*/ 7144 w 28575"/>
                <a:gd name="connsiteY6" fmla="*/ 13811 h 266700"/>
                <a:gd name="connsiteX7" fmla="*/ 8096 w 28575"/>
                <a:gd name="connsiteY7" fmla="*/ 258604 h 266700"/>
                <a:gd name="connsiteX8" fmla="*/ 14764 w 28575"/>
                <a:gd name="connsiteY8" fmla="*/ 265271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 h="266700">
                  <a:moveTo>
                    <a:pt x="14764" y="265271"/>
                  </a:moveTo>
                  <a:lnTo>
                    <a:pt x="14764" y="265271"/>
                  </a:lnTo>
                  <a:cubicBezTo>
                    <a:pt x="18574" y="265271"/>
                    <a:pt x="21431" y="262414"/>
                    <a:pt x="21431" y="258604"/>
                  </a:cubicBezTo>
                  <a:lnTo>
                    <a:pt x="20479" y="13811"/>
                  </a:lnTo>
                  <a:cubicBezTo>
                    <a:pt x="20479" y="10001"/>
                    <a:pt x="17621" y="7144"/>
                    <a:pt x="13811" y="7144"/>
                  </a:cubicBezTo>
                  <a:lnTo>
                    <a:pt x="13811" y="7144"/>
                  </a:lnTo>
                  <a:cubicBezTo>
                    <a:pt x="10001" y="7144"/>
                    <a:pt x="7144" y="10001"/>
                    <a:pt x="7144" y="13811"/>
                  </a:cubicBezTo>
                  <a:lnTo>
                    <a:pt x="8096" y="258604"/>
                  </a:lnTo>
                  <a:cubicBezTo>
                    <a:pt x="8096" y="262414"/>
                    <a:pt x="10954" y="265271"/>
                    <a:pt x="14764" y="265271"/>
                  </a:cubicBezTo>
                  <a:close/>
                </a:path>
              </a:pathLst>
            </a:custGeom>
            <a:solidFill>
              <a:schemeClr val="accent3"/>
            </a:solidFill>
            <a:ln w="9525" cap="flat">
              <a:noFill/>
              <a:prstDash val="solid"/>
              <a:miter/>
            </a:ln>
          </p:spPr>
          <p:txBody>
            <a:bodyPr rtlCol="0" anchor="ctr"/>
            <a:lstStyle/>
            <a:p>
              <a:endParaRPr lang="zh-CN" altLang="en-US"/>
            </a:p>
          </p:txBody>
        </p:sp>
        <p:sp>
          <p:nvSpPr>
            <p:cNvPr id="58" name="任意多边形: 形状 9853"/>
            <p:cNvSpPr/>
            <p:nvPr userDrawn="1">
              <p:custDataLst>
                <p:tags r:id="rId55"/>
              </p:custDataLst>
            </p:nvPr>
          </p:nvSpPr>
          <p:spPr>
            <a:xfrm flipH="1">
              <a:off x="2614727" y="967813"/>
              <a:ext cx="395995" cy="395995"/>
            </a:xfrm>
            <a:custGeom>
              <a:avLst/>
              <a:gdLst>
                <a:gd name="connsiteX0" fmla="*/ 62033 w 142875"/>
                <a:gd name="connsiteY0" fmla="*/ 90964 h 142875"/>
                <a:gd name="connsiteX1" fmla="*/ 48698 w 142875"/>
                <a:gd name="connsiteY1" fmla="*/ 7144 h 142875"/>
                <a:gd name="connsiteX2" fmla="*/ 28696 w 142875"/>
                <a:gd name="connsiteY2" fmla="*/ 20479 h 142875"/>
                <a:gd name="connsiteX3" fmla="*/ 27743 w 142875"/>
                <a:gd name="connsiteY3" fmla="*/ 123349 h 142875"/>
                <a:gd name="connsiteX4" fmla="*/ 130613 w 142875"/>
                <a:gd name="connsiteY4" fmla="*/ 124301 h 142875"/>
                <a:gd name="connsiteX5" fmla="*/ 144901 w 142875"/>
                <a:gd name="connsiteY5" fmla="*/ 104299 h 142875"/>
                <a:gd name="connsiteX6" fmla="*/ 62033 w 142875"/>
                <a:gd name="connsiteY6" fmla="*/ 909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142875">
                  <a:moveTo>
                    <a:pt x="62033" y="90964"/>
                  </a:moveTo>
                  <a:cubicBezTo>
                    <a:pt x="39173" y="68104"/>
                    <a:pt x="35363" y="34766"/>
                    <a:pt x="48698" y="7144"/>
                  </a:cubicBezTo>
                  <a:cubicBezTo>
                    <a:pt x="42031" y="10954"/>
                    <a:pt x="34410" y="14764"/>
                    <a:pt x="28696" y="20479"/>
                  </a:cubicBezTo>
                  <a:cubicBezTo>
                    <a:pt x="121" y="49054"/>
                    <a:pt x="121" y="94774"/>
                    <a:pt x="27743" y="123349"/>
                  </a:cubicBezTo>
                  <a:cubicBezTo>
                    <a:pt x="56318" y="151924"/>
                    <a:pt x="102038" y="151924"/>
                    <a:pt x="130613" y="124301"/>
                  </a:cubicBezTo>
                  <a:cubicBezTo>
                    <a:pt x="136328" y="118586"/>
                    <a:pt x="141090" y="111919"/>
                    <a:pt x="144901" y="104299"/>
                  </a:cubicBezTo>
                  <a:cubicBezTo>
                    <a:pt x="118231" y="118586"/>
                    <a:pt x="83940" y="113824"/>
                    <a:pt x="62033" y="90964"/>
                  </a:cubicBezTo>
                  <a:close/>
                </a:path>
              </a:pathLst>
            </a:custGeom>
            <a:solidFill>
              <a:schemeClr val="bg1"/>
            </a:solidFill>
            <a:ln w="9525" cap="flat">
              <a:noFill/>
              <a:prstDash val="solid"/>
              <a:miter/>
            </a:ln>
          </p:spPr>
          <p:txBody>
            <a:bodyPr rtlCol="0" anchor="ctr"/>
            <a:lstStyle/>
            <a:p>
              <a:endParaRPr lang="zh-CN" altLang="en-US"/>
            </a:p>
          </p:txBody>
        </p:sp>
        <p:grpSp>
          <p:nvGrpSpPr>
            <p:cNvPr id="59" name="组合 58"/>
            <p:cNvGrpSpPr/>
            <p:nvPr userDrawn="1">
              <p:custDataLst>
                <p:tags r:id="rId56"/>
              </p:custDataLst>
            </p:nvPr>
          </p:nvGrpSpPr>
          <p:grpSpPr>
            <a:xfrm>
              <a:off x="4543864" y="2712125"/>
              <a:ext cx="1560329" cy="3878336"/>
              <a:chOff x="4543864" y="2712125"/>
              <a:chExt cx="1560329" cy="3878336"/>
            </a:xfrm>
          </p:grpSpPr>
          <p:sp>
            <p:nvSpPr>
              <p:cNvPr id="62" name="任意多边形: 形状 9809"/>
              <p:cNvSpPr/>
              <p:nvPr userDrawn="1">
                <p:custDataLst>
                  <p:tags r:id="rId57"/>
                </p:custDataLst>
              </p:nvPr>
            </p:nvSpPr>
            <p:spPr>
              <a:xfrm flipH="1">
                <a:off x="5104903" y="6156445"/>
                <a:ext cx="571627" cy="423427"/>
              </a:xfrm>
              <a:custGeom>
                <a:avLst/>
                <a:gdLst>
                  <a:gd name="connsiteX0" fmla="*/ 159544 w 257175"/>
                  <a:gd name="connsiteY0" fmla="*/ 7144 h 190500"/>
                  <a:gd name="connsiteX1" fmla="*/ 159544 w 257175"/>
                  <a:gd name="connsiteY1" fmla="*/ 88106 h 190500"/>
                  <a:gd name="connsiteX2" fmla="*/ 110966 w 257175"/>
                  <a:gd name="connsiteY2" fmla="*/ 127159 h 190500"/>
                  <a:gd name="connsiteX3" fmla="*/ 19526 w 257175"/>
                  <a:gd name="connsiteY3" fmla="*/ 157639 h 190500"/>
                  <a:gd name="connsiteX4" fmla="*/ 7144 w 257175"/>
                  <a:gd name="connsiteY4" fmla="*/ 191929 h 190500"/>
                  <a:gd name="connsiteX5" fmla="*/ 253841 w 257175"/>
                  <a:gd name="connsiteY5" fmla="*/ 191929 h 190500"/>
                  <a:gd name="connsiteX6" fmla="*/ 224314 w 257175"/>
                  <a:gd name="connsiteY6" fmla="*/ 90964 h 190500"/>
                  <a:gd name="connsiteX7" fmla="*/ 224314 w 257175"/>
                  <a:gd name="connsiteY7" fmla="*/ 7144 h 190500"/>
                  <a:gd name="connsiteX8" fmla="*/ 159544 w 257175"/>
                  <a:gd name="connsiteY8"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190500">
                    <a:moveTo>
                      <a:pt x="159544" y="7144"/>
                    </a:moveTo>
                    <a:lnTo>
                      <a:pt x="159544" y="88106"/>
                    </a:lnTo>
                    <a:lnTo>
                      <a:pt x="110966" y="127159"/>
                    </a:lnTo>
                    <a:lnTo>
                      <a:pt x="19526" y="157639"/>
                    </a:lnTo>
                    <a:lnTo>
                      <a:pt x="7144" y="191929"/>
                    </a:lnTo>
                    <a:lnTo>
                      <a:pt x="253841" y="191929"/>
                    </a:lnTo>
                    <a:cubicBezTo>
                      <a:pt x="253841" y="191929"/>
                      <a:pt x="251936" y="149066"/>
                      <a:pt x="224314" y="90964"/>
                    </a:cubicBezTo>
                    <a:lnTo>
                      <a:pt x="224314" y="7144"/>
                    </a:lnTo>
                    <a:lnTo>
                      <a:pt x="159544" y="7144"/>
                    </a:lnTo>
                    <a:close/>
                  </a:path>
                </a:pathLst>
              </a:custGeom>
              <a:solidFill>
                <a:schemeClr val="accent5"/>
              </a:solidFill>
              <a:ln w="9525" cap="flat">
                <a:noFill/>
                <a:prstDash val="solid"/>
                <a:miter/>
              </a:ln>
            </p:spPr>
            <p:txBody>
              <a:bodyPr rtlCol="0" anchor="ctr"/>
              <a:lstStyle/>
              <a:p>
                <a:endParaRPr lang="zh-CN" altLang="en-US"/>
              </a:p>
            </p:txBody>
          </p:sp>
          <p:sp>
            <p:nvSpPr>
              <p:cNvPr id="63" name="任意多边形: 形状 9810"/>
              <p:cNvSpPr/>
              <p:nvPr userDrawn="1">
                <p:custDataLst>
                  <p:tags r:id="rId58"/>
                </p:custDataLst>
              </p:nvPr>
            </p:nvSpPr>
            <p:spPr>
              <a:xfrm flipH="1">
                <a:off x="4543864" y="6078113"/>
                <a:ext cx="529284" cy="486942"/>
              </a:xfrm>
              <a:custGeom>
                <a:avLst/>
                <a:gdLst>
                  <a:gd name="connsiteX0" fmla="*/ 84296 w 238125"/>
                  <a:gd name="connsiteY0" fmla="*/ 12859 h 219075"/>
                  <a:gd name="connsiteX1" fmla="*/ 117634 w 238125"/>
                  <a:gd name="connsiteY1" fmla="*/ 96679 h 219075"/>
                  <a:gd name="connsiteX2" fmla="*/ 89059 w 238125"/>
                  <a:gd name="connsiteY2" fmla="*/ 152876 h 219075"/>
                  <a:gd name="connsiteX3" fmla="*/ 18574 w 238125"/>
                  <a:gd name="connsiteY3" fmla="*/ 183356 h 219075"/>
                  <a:gd name="connsiteX4" fmla="*/ 7144 w 238125"/>
                  <a:gd name="connsiteY4" fmla="*/ 215741 h 219075"/>
                  <a:gd name="connsiteX5" fmla="*/ 140494 w 238125"/>
                  <a:gd name="connsiteY5" fmla="*/ 215741 h 219075"/>
                  <a:gd name="connsiteX6" fmla="*/ 238601 w 238125"/>
                  <a:gd name="connsiteY6" fmla="*/ 132874 h 219075"/>
                  <a:gd name="connsiteX7" fmla="*/ 173831 w 238125"/>
                  <a:gd name="connsiteY7" fmla="*/ 81439 h 219075"/>
                  <a:gd name="connsiteX8" fmla="*/ 152876 w 238125"/>
                  <a:gd name="connsiteY8" fmla="*/ 7144 h 219075"/>
                  <a:gd name="connsiteX9" fmla="*/ 84296 w 238125"/>
                  <a:gd name="connsiteY9" fmla="*/ 12859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19075">
                    <a:moveTo>
                      <a:pt x="84296" y="12859"/>
                    </a:moveTo>
                    <a:lnTo>
                      <a:pt x="117634" y="96679"/>
                    </a:lnTo>
                    <a:lnTo>
                      <a:pt x="89059" y="152876"/>
                    </a:lnTo>
                    <a:lnTo>
                      <a:pt x="18574" y="183356"/>
                    </a:lnTo>
                    <a:lnTo>
                      <a:pt x="7144" y="215741"/>
                    </a:lnTo>
                    <a:lnTo>
                      <a:pt x="140494" y="215741"/>
                    </a:lnTo>
                    <a:lnTo>
                      <a:pt x="238601" y="132874"/>
                    </a:lnTo>
                    <a:cubicBezTo>
                      <a:pt x="238601" y="132874"/>
                      <a:pt x="210979" y="100489"/>
                      <a:pt x="173831" y="81439"/>
                    </a:cubicBezTo>
                    <a:lnTo>
                      <a:pt x="152876" y="7144"/>
                    </a:lnTo>
                    <a:lnTo>
                      <a:pt x="84296" y="12859"/>
                    </a:lnTo>
                    <a:close/>
                  </a:path>
                </a:pathLst>
              </a:custGeom>
              <a:solidFill>
                <a:schemeClr val="accent5"/>
              </a:solidFill>
              <a:ln w="9525" cap="flat">
                <a:noFill/>
                <a:prstDash val="solid"/>
                <a:miter/>
              </a:ln>
            </p:spPr>
            <p:txBody>
              <a:bodyPr rtlCol="0" anchor="ctr"/>
              <a:lstStyle/>
              <a:p>
                <a:endParaRPr lang="zh-CN" altLang="en-US"/>
              </a:p>
            </p:txBody>
          </p:sp>
          <p:sp>
            <p:nvSpPr>
              <p:cNvPr id="64" name="任意多边形: 形状 9811"/>
              <p:cNvSpPr/>
              <p:nvPr userDrawn="1">
                <p:custDataLst>
                  <p:tags r:id="rId59"/>
                </p:custDataLst>
              </p:nvPr>
            </p:nvSpPr>
            <p:spPr>
              <a:xfrm flipH="1">
                <a:off x="5104903" y="6336404"/>
                <a:ext cx="571627" cy="254057"/>
              </a:xfrm>
              <a:custGeom>
                <a:avLst/>
                <a:gdLst>
                  <a:gd name="connsiteX0" fmla="*/ 19526 w 257175"/>
                  <a:gd name="connsiteY0" fmla="*/ 76676 h 114300"/>
                  <a:gd name="connsiteX1" fmla="*/ 7144 w 257175"/>
                  <a:gd name="connsiteY1" fmla="*/ 110966 h 114300"/>
                  <a:gd name="connsiteX2" fmla="*/ 253841 w 257175"/>
                  <a:gd name="connsiteY2" fmla="*/ 110966 h 114300"/>
                  <a:gd name="connsiteX3" fmla="*/ 224314 w 257175"/>
                  <a:gd name="connsiteY3" fmla="*/ 10001 h 114300"/>
                  <a:gd name="connsiteX4" fmla="*/ 159544 w 257175"/>
                  <a:gd name="connsiteY4" fmla="*/ 7144 h 114300"/>
                  <a:gd name="connsiteX5" fmla="*/ 110966 w 257175"/>
                  <a:gd name="connsiteY5" fmla="*/ 46196 h 114300"/>
                  <a:gd name="connsiteX6" fmla="*/ 19526 w 257175"/>
                  <a:gd name="connsiteY6" fmla="*/ 766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14300">
                    <a:moveTo>
                      <a:pt x="19526" y="76676"/>
                    </a:moveTo>
                    <a:lnTo>
                      <a:pt x="7144" y="110966"/>
                    </a:lnTo>
                    <a:lnTo>
                      <a:pt x="253841" y="110966"/>
                    </a:lnTo>
                    <a:cubicBezTo>
                      <a:pt x="253841" y="110966"/>
                      <a:pt x="251936" y="68104"/>
                      <a:pt x="224314" y="10001"/>
                    </a:cubicBezTo>
                    <a:lnTo>
                      <a:pt x="159544" y="7144"/>
                    </a:lnTo>
                    <a:lnTo>
                      <a:pt x="110966" y="46196"/>
                    </a:lnTo>
                    <a:lnTo>
                      <a:pt x="19526" y="76676"/>
                    </a:lnTo>
                    <a:close/>
                  </a:path>
                </a:pathLst>
              </a:custGeom>
              <a:solidFill>
                <a:srgbClr val="A67070"/>
              </a:solidFill>
              <a:ln w="9525" cap="flat">
                <a:noFill/>
                <a:prstDash val="solid"/>
                <a:miter/>
              </a:ln>
            </p:spPr>
            <p:txBody>
              <a:bodyPr rtlCol="0" anchor="ctr"/>
              <a:lstStyle/>
              <a:p>
                <a:endParaRPr lang="zh-CN" altLang="en-US"/>
              </a:p>
            </p:txBody>
          </p:sp>
          <p:sp>
            <p:nvSpPr>
              <p:cNvPr id="65" name="任意多边形: 形状 9812"/>
              <p:cNvSpPr/>
              <p:nvPr userDrawn="1">
                <p:custDataLst>
                  <p:tags r:id="rId60"/>
                </p:custDataLst>
              </p:nvPr>
            </p:nvSpPr>
            <p:spPr>
              <a:xfrm flipH="1">
                <a:off x="4679361" y="4382285"/>
                <a:ext cx="550456" cy="1778395"/>
              </a:xfrm>
              <a:custGeom>
                <a:avLst/>
                <a:gdLst>
                  <a:gd name="connsiteX0" fmla="*/ 33814 w 247650"/>
                  <a:gd name="connsiteY0" fmla="*/ 7144 h 800100"/>
                  <a:gd name="connsiteX1" fmla="*/ 210026 w 247650"/>
                  <a:gd name="connsiteY1" fmla="*/ 7144 h 800100"/>
                  <a:gd name="connsiteX2" fmla="*/ 126206 w 247650"/>
                  <a:gd name="connsiteY2" fmla="*/ 413861 h 800100"/>
                  <a:gd name="connsiteX3" fmla="*/ 241459 w 247650"/>
                  <a:gd name="connsiteY3" fmla="*/ 787241 h 800100"/>
                  <a:gd name="connsiteX4" fmla="*/ 150019 w 247650"/>
                  <a:gd name="connsiteY4" fmla="*/ 797719 h 800100"/>
                  <a:gd name="connsiteX5" fmla="*/ 7144 w 247650"/>
                  <a:gd name="connsiteY5" fmla="*/ 437674 h 800100"/>
                  <a:gd name="connsiteX6" fmla="*/ 33814 w 247650"/>
                  <a:gd name="connsiteY6" fmla="*/ 7144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800100">
                    <a:moveTo>
                      <a:pt x="33814" y="7144"/>
                    </a:moveTo>
                    <a:lnTo>
                      <a:pt x="210026" y="7144"/>
                    </a:lnTo>
                    <a:lnTo>
                      <a:pt x="126206" y="413861"/>
                    </a:lnTo>
                    <a:cubicBezTo>
                      <a:pt x="126206" y="413861"/>
                      <a:pt x="206216" y="471011"/>
                      <a:pt x="241459" y="787241"/>
                    </a:cubicBezTo>
                    <a:lnTo>
                      <a:pt x="150019" y="797719"/>
                    </a:lnTo>
                    <a:lnTo>
                      <a:pt x="7144" y="437674"/>
                    </a:lnTo>
                    <a:lnTo>
                      <a:pt x="33814" y="7144"/>
                    </a:lnTo>
                    <a:close/>
                  </a:path>
                </a:pathLst>
              </a:custGeom>
              <a:solidFill>
                <a:schemeClr val="accent4"/>
              </a:solidFill>
              <a:ln w="9525" cap="flat">
                <a:noFill/>
                <a:prstDash val="solid"/>
                <a:miter/>
              </a:ln>
            </p:spPr>
            <p:txBody>
              <a:bodyPr rtlCol="0" anchor="ctr"/>
              <a:lstStyle/>
              <a:p>
                <a:endParaRPr lang="zh-CN" altLang="en-US"/>
              </a:p>
            </p:txBody>
          </p:sp>
          <p:sp>
            <p:nvSpPr>
              <p:cNvPr id="66" name="任意多边形: 形状 9813"/>
              <p:cNvSpPr/>
              <p:nvPr userDrawn="1">
                <p:custDataLst>
                  <p:tags r:id="rId61"/>
                </p:custDataLst>
              </p:nvPr>
            </p:nvSpPr>
            <p:spPr>
              <a:xfrm flipH="1">
                <a:off x="4742874" y="4380169"/>
                <a:ext cx="486942" cy="1397310"/>
              </a:xfrm>
              <a:custGeom>
                <a:avLst/>
                <a:gdLst>
                  <a:gd name="connsiteX0" fmla="*/ 33814 w 219075"/>
                  <a:gd name="connsiteY0" fmla="*/ 8096 h 628650"/>
                  <a:gd name="connsiteX1" fmla="*/ 7144 w 219075"/>
                  <a:gd name="connsiteY1" fmla="*/ 437674 h 628650"/>
                  <a:gd name="connsiteX2" fmla="*/ 59531 w 219075"/>
                  <a:gd name="connsiteY2" fmla="*/ 569119 h 628650"/>
                  <a:gd name="connsiteX3" fmla="*/ 216694 w 219075"/>
                  <a:gd name="connsiteY3" fmla="*/ 628174 h 628650"/>
                  <a:gd name="connsiteX4" fmla="*/ 126206 w 219075"/>
                  <a:gd name="connsiteY4" fmla="*/ 413861 h 628650"/>
                  <a:gd name="connsiteX5" fmla="*/ 210026 w 219075"/>
                  <a:gd name="connsiteY5" fmla="*/ 7144 h 628650"/>
                  <a:gd name="connsiteX6" fmla="*/ 33814 w 219075"/>
                  <a:gd name="connsiteY6" fmla="*/ 714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628650">
                    <a:moveTo>
                      <a:pt x="33814" y="8096"/>
                    </a:moveTo>
                    <a:lnTo>
                      <a:pt x="7144" y="437674"/>
                    </a:lnTo>
                    <a:lnTo>
                      <a:pt x="59531" y="569119"/>
                    </a:lnTo>
                    <a:lnTo>
                      <a:pt x="216694" y="628174"/>
                    </a:lnTo>
                    <a:cubicBezTo>
                      <a:pt x="178594" y="451009"/>
                      <a:pt x="126206" y="413861"/>
                      <a:pt x="126206" y="413861"/>
                    </a:cubicBezTo>
                    <a:lnTo>
                      <a:pt x="210026" y="7144"/>
                    </a:lnTo>
                    <a:lnTo>
                      <a:pt x="33814" y="7144"/>
                    </a:lnTo>
                    <a:close/>
                  </a:path>
                </a:pathLst>
              </a:custGeom>
              <a:solidFill>
                <a:srgbClr val="000000">
                  <a:alpha val="20000"/>
                </a:srgbClr>
              </a:solidFill>
              <a:ln w="9525" cap="flat">
                <a:noFill/>
                <a:prstDash val="solid"/>
                <a:miter/>
              </a:ln>
            </p:spPr>
            <p:txBody>
              <a:bodyPr rtlCol="0" anchor="ctr"/>
              <a:lstStyle/>
              <a:p>
                <a:endParaRPr lang="zh-CN" altLang="en-US"/>
              </a:p>
            </p:txBody>
          </p:sp>
          <p:sp>
            <p:nvSpPr>
              <p:cNvPr id="67" name="任意多边形: 形状 9814"/>
              <p:cNvSpPr/>
              <p:nvPr userDrawn="1">
                <p:custDataLst>
                  <p:tags r:id="rId62"/>
                </p:custDataLst>
              </p:nvPr>
            </p:nvSpPr>
            <p:spPr>
              <a:xfrm flipH="1">
                <a:off x="5447880" y="3736559"/>
                <a:ext cx="105857" cy="105857"/>
              </a:xfrm>
              <a:custGeom>
                <a:avLst/>
                <a:gdLst>
                  <a:gd name="connsiteX0" fmla="*/ 32861 w 47625"/>
                  <a:gd name="connsiteY0" fmla="*/ 48101 h 47625"/>
                  <a:gd name="connsiteX1" fmla="*/ 7144 w 47625"/>
                  <a:gd name="connsiteY1" fmla="*/ 35719 h 47625"/>
                  <a:gd name="connsiteX2" fmla="*/ 30956 w 47625"/>
                  <a:gd name="connsiteY2" fmla="*/ 7144 h 47625"/>
                  <a:gd name="connsiteX3" fmla="*/ 43339 w 47625"/>
                  <a:gd name="connsiteY3" fmla="*/ 23336 h 47625"/>
                </a:gdLst>
                <a:ahLst/>
                <a:cxnLst>
                  <a:cxn ang="0">
                    <a:pos x="connsiteX0" y="connsiteY0"/>
                  </a:cxn>
                  <a:cxn ang="0">
                    <a:pos x="connsiteX1" y="connsiteY1"/>
                  </a:cxn>
                  <a:cxn ang="0">
                    <a:pos x="connsiteX2" y="connsiteY2"/>
                  </a:cxn>
                  <a:cxn ang="0">
                    <a:pos x="connsiteX3" y="connsiteY3"/>
                  </a:cxn>
                </a:cxnLst>
                <a:rect l="l" t="t" r="r" b="b"/>
                <a:pathLst>
                  <a:path w="47625" h="47625">
                    <a:moveTo>
                      <a:pt x="32861" y="48101"/>
                    </a:moveTo>
                    <a:lnTo>
                      <a:pt x="7144" y="35719"/>
                    </a:lnTo>
                    <a:lnTo>
                      <a:pt x="30956" y="7144"/>
                    </a:lnTo>
                    <a:lnTo>
                      <a:pt x="43339" y="23336"/>
                    </a:ln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68" name="任意多边形: 形状 9815"/>
              <p:cNvSpPr/>
              <p:nvPr userDrawn="1">
                <p:custDataLst>
                  <p:tags r:id="rId63"/>
                </p:custDataLst>
              </p:nvPr>
            </p:nvSpPr>
            <p:spPr>
              <a:xfrm flipH="1">
                <a:off x="5407656" y="3463416"/>
                <a:ext cx="444600" cy="423427"/>
              </a:xfrm>
              <a:custGeom>
                <a:avLst/>
                <a:gdLst>
                  <a:gd name="connsiteX0" fmla="*/ 7144 w 200025"/>
                  <a:gd name="connsiteY0" fmla="*/ 86215 h 190500"/>
                  <a:gd name="connsiteX1" fmla="*/ 21431 w 200025"/>
                  <a:gd name="connsiteY1" fmla="*/ 54783 h 190500"/>
                  <a:gd name="connsiteX2" fmla="*/ 112871 w 200025"/>
                  <a:gd name="connsiteY2" fmla="*/ 7158 h 190500"/>
                  <a:gd name="connsiteX3" fmla="*/ 194786 w 200025"/>
                  <a:gd name="connsiteY3" fmla="*/ 149080 h 190500"/>
                  <a:gd name="connsiteX4" fmla="*/ 120491 w 200025"/>
                  <a:gd name="connsiteY4" fmla="*/ 183370 h 190500"/>
                  <a:gd name="connsiteX5" fmla="*/ 7144 w 200025"/>
                  <a:gd name="connsiteY5" fmla="*/ 8621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25" h="190500">
                    <a:moveTo>
                      <a:pt x="7144" y="86215"/>
                    </a:moveTo>
                    <a:lnTo>
                      <a:pt x="21431" y="54783"/>
                    </a:lnTo>
                    <a:cubicBezTo>
                      <a:pt x="21431" y="54783"/>
                      <a:pt x="32861" y="6205"/>
                      <a:pt x="112871" y="7158"/>
                    </a:cubicBezTo>
                    <a:lnTo>
                      <a:pt x="194786" y="149080"/>
                    </a:lnTo>
                    <a:cubicBezTo>
                      <a:pt x="194786" y="149080"/>
                      <a:pt x="154781" y="143365"/>
                      <a:pt x="120491" y="183370"/>
                    </a:cubicBezTo>
                    <a:lnTo>
                      <a:pt x="7144" y="86215"/>
                    </a:lnTo>
                    <a:close/>
                  </a:path>
                </a:pathLst>
              </a:custGeom>
              <a:solidFill>
                <a:schemeClr val="accent5"/>
              </a:solidFill>
              <a:ln w="9525" cap="flat">
                <a:noFill/>
                <a:prstDash val="solid"/>
                <a:miter/>
              </a:ln>
            </p:spPr>
            <p:txBody>
              <a:bodyPr rtlCol="0" anchor="ctr"/>
              <a:lstStyle/>
              <a:p>
                <a:endParaRPr lang="zh-CN" altLang="en-US"/>
              </a:p>
            </p:txBody>
          </p:sp>
          <p:sp>
            <p:nvSpPr>
              <p:cNvPr id="69" name="任意多边形: 形状 9816"/>
              <p:cNvSpPr/>
              <p:nvPr userDrawn="1">
                <p:custDataLst>
                  <p:tags r:id="rId64"/>
                </p:custDataLst>
              </p:nvPr>
            </p:nvSpPr>
            <p:spPr>
              <a:xfrm flipH="1">
                <a:off x="5574909" y="3561328"/>
                <a:ext cx="529284" cy="338742"/>
              </a:xfrm>
              <a:custGeom>
                <a:avLst/>
                <a:gdLst>
                  <a:gd name="connsiteX0" fmla="*/ 134779 w 238125"/>
                  <a:gd name="connsiteY0" fmla="*/ 10732 h 152400"/>
                  <a:gd name="connsiteX1" fmla="*/ 233839 w 238125"/>
                  <a:gd name="connsiteY1" fmla="*/ 140272 h 152400"/>
                  <a:gd name="connsiteX2" fmla="*/ 115729 w 238125"/>
                  <a:gd name="connsiteY2" fmla="*/ 154559 h 152400"/>
                  <a:gd name="connsiteX3" fmla="*/ 7144 w 238125"/>
                  <a:gd name="connsiteY3" fmla="*/ 49784 h 152400"/>
                  <a:gd name="connsiteX4" fmla="*/ 134779 w 238125"/>
                  <a:gd name="connsiteY4" fmla="*/ 10732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52400">
                    <a:moveTo>
                      <a:pt x="134779" y="10732"/>
                    </a:moveTo>
                    <a:lnTo>
                      <a:pt x="233839" y="140272"/>
                    </a:lnTo>
                    <a:cubicBezTo>
                      <a:pt x="233839" y="140272"/>
                      <a:pt x="153829" y="113602"/>
                      <a:pt x="115729" y="154559"/>
                    </a:cubicBezTo>
                    <a:lnTo>
                      <a:pt x="7144" y="49784"/>
                    </a:lnTo>
                    <a:cubicBezTo>
                      <a:pt x="7144" y="48832"/>
                      <a:pt x="55721" y="-7366"/>
                      <a:pt x="134779" y="10732"/>
                    </a:cubicBezTo>
                    <a:close/>
                  </a:path>
                </a:pathLst>
              </a:custGeom>
              <a:solidFill>
                <a:schemeClr val="accent5"/>
              </a:solidFill>
              <a:ln w="9525" cap="flat">
                <a:noFill/>
                <a:prstDash val="solid"/>
                <a:miter/>
              </a:ln>
            </p:spPr>
            <p:txBody>
              <a:bodyPr rtlCol="0" anchor="ctr"/>
              <a:lstStyle/>
              <a:p>
                <a:endParaRPr lang="zh-CN" altLang="en-US"/>
              </a:p>
            </p:txBody>
          </p:sp>
          <p:sp>
            <p:nvSpPr>
              <p:cNvPr id="70" name="任意多边形: 形状 9817"/>
              <p:cNvSpPr/>
              <p:nvPr userDrawn="1">
                <p:custDataLst>
                  <p:tags r:id="rId65"/>
                </p:custDataLst>
              </p:nvPr>
            </p:nvSpPr>
            <p:spPr>
              <a:xfrm flipH="1">
                <a:off x="5104905" y="2932047"/>
                <a:ext cx="613970" cy="402256"/>
              </a:xfrm>
              <a:custGeom>
                <a:avLst/>
                <a:gdLst>
                  <a:gd name="connsiteX0" fmla="*/ 44291 w 276225"/>
                  <a:gd name="connsiteY0" fmla="*/ 77629 h 180975"/>
                  <a:gd name="connsiteX1" fmla="*/ 53816 w 276225"/>
                  <a:gd name="connsiteY1" fmla="*/ 88106 h 180975"/>
                  <a:gd name="connsiteX2" fmla="*/ 69056 w 276225"/>
                  <a:gd name="connsiteY2" fmla="*/ 111919 h 180975"/>
                  <a:gd name="connsiteX3" fmla="*/ 69056 w 276225"/>
                  <a:gd name="connsiteY3" fmla="*/ 134779 h 180975"/>
                  <a:gd name="connsiteX4" fmla="*/ 90011 w 276225"/>
                  <a:gd name="connsiteY4" fmla="*/ 132874 h 180975"/>
                  <a:gd name="connsiteX5" fmla="*/ 127159 w 276225"/>
                  <a:gd name="connsiteY5" fmla="*/ 174784 h 180975"/>
                  <a:gd name="connsiteX6" fmla="*/ 174784 w 276225"/>
                  <a:gd name="connsiteY6" fmla="*/ 159544 h 180975"/>
                  <a:gd name="connsiteX7" fmla="*/ 204311 w 276225"/>
                  <a:gd name="connsiteY7" fmla="*/ 181451 h 180975"/>
                  <a:gd name="connsiteX8" fmla="*/ 270034 w 276225"/>
                  <a:gd name="connsiteY8" fmla="*/ 140494 h 180975"/>
                  <a:gd name="connsiteX9" fmla="*/ 222409 w 276225"/>
                  <a:gd name="connsiteY9" fmla="*/ 83344 h 180975"/>
                  <a:gd name="connsiteX10" fmla="*/ 198596 w 276225"/>
                  <a:gd name="connsiteY10" fmla="*/ 7144 h 180975"/>
                  <a:gd name="connsiteX11" fmla="*/ 34766 w 276225"/>
                  <a:gd name="connsiteY11" fmla="*/ 15716 h 180975"/>
                  <a:gd name="connsiteX12" fmla="*/ 7144 w 276225"/>
                  <a:gd name="connsiteY12" fmla="*/ 63341 h 180975"/>
                  <a:gd name="connsiteX13" fmla="*/ 44291 w 276225"/>
                  <a:gd name="connsiteY13" fmla="*/ 7762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180975">
                    <a:moveTo>
                      <a:pt x="44291" y="77629"/>
                    </a:moveTo>
                    <a:lnTo>
                      <a:pt x="53816" y="88106"/>
                    </a:lnTo>
                    <a:cubicBezTo>
                      <a:pt x="53816" y="88106"/>
                      <a:pt x="66199" y="104299"/>
                      <a:pt x="69056" y="111919"/>
                    </a:cubicBezTo>
                    <a:cubicBezTo>
                      <a:pt x="71914" y="119539"/>
                      <a:pt x="69056" y="134779"/>
                      <a:pt x="69056" y="134779"/>
                    </a:cubicBezTo>
                    <a:lnTo>
                      <a:pt x="90011" y="132874"/>
                    </a:lnTo>
                    <a:cubicBezTo>
                      <a:pt x="90011" y="132874"/>
                      <a:pt x="117634" y="170974"/>
                      <a:pt x="127159" y="174784"/>
                    </a:cubicBezTo>
                    <a:cubicBezTo>
                      <a:pt x="136684" y="178594"/>
                      <a:pt x="164306" y="160496"/>
                      <a:pt x="174784" y="159544"/>
                    </a:cubicBezTo>
                    <a:cubicBezTo>
                      <a:pt x="185261" y="158591"/>
                      <a:pt x="204311" y="181451"/>
                      <a:pt x="204311" y="181451"/>
                    </a:cubicBezTo>
                    <a:lnTo>
                      <a:pt x="270034" y="140494"/>
                    </a:lnTo>
                    <a:lnTo>
                      <a:pt x="222409" y="83344"/>
                    </a:lnTo>
                    <a:lnTo>
                      <a:pt x="198596" y="7144"/>
                    </a:lnTo>
                    <a:lnTo>
                      <a:pt x="34766" y="15716"/>
                    </a:lnTo>
                    <a:lnTo>
                      <a:pt x="7144" y="63341"/>
                    </a:lnTo>
                    <a:lnTo>
                      <a:pt x="44291" y="77629"/>
                    </a:ln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71" name="任意多边形: 形状 9818"/>
              <p:cNvSpPr/>
              <p:nvPr userDrawn="1">
                <p:custDataLst>
                  <p:tags r:id="rId66"/>
                </p:custDataLst>
              </p:nvPr>
            </p:nvSpPr>
            <p:spPr>
              <a:xfrm flipH="1">
                <a:off x="5111257" y="3076013"/>
                <a:ext cx="296399" cy="254057"/>
              </a:xfrm>
              <a:custGeom>
                <a:avLst/>
                <a:gdLst>
                  <a:gd name="connsiteX0" fmla="*/ 78581 w 133350"/>
                  <a:gd name="connsiteY0" fmla="*/ 7144 h 114300"/>
                  <a:gd name="connsiteX1" fmla="*/ 47149 w 133350"/>
                  <a:gd name="connsiteY1" fmla="*/ 22384 h 114300"/>
                  <a:gd name="connsiteX2" fmla="*/ 7144 w 133350"/>
                  <a:gd name="connsiteY2" fmla="*/ 104299 h 114300"/>
                  <a:gd name="connsiteX3" fmla="*/ 33814 w 133350"/>
                  <a:gd name="connsiteY3" fmla="*/ 93821 h 114300"/>
                  <a:gd name="connsiteX4" fmla="*/ 63341 w 133350"/>
                  <a:gd name="connsiteY4" fmla="*/ 115729 h 114300"/>
                  <a:gd name="connsiteX5" fmla="*/ 129064 w 133350"/>
                  <a:gd name="connsiteY5" fmla="*/ 74771 h 114300"/>
                  <a:gd name="connsiteX6" fmla="*/ 81439 w 133350"/>
                  <a:gd name="connsiteY6" fmla="*/ 17621 h 114300"/>
                  <a:gd name="connsiteX7" fmla="*/ 78581 w 133350"/>
                  <a:gd name="connsiteY7" fmla="*/ 714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14300">
                    <a:moveTo>
                      <a:pt x="78581" y="7144"/>
                    </a:moveTo>
                    <a:cubicBezTo>
                      <a:pt x="78581" y="7144"/>
                      <a:pt x="48101" y="13811"/>
                      <a:pt x="47149" y="22384"/>
                    </a:cubicBezTo>
                    <a:cubicBezTo>
                      <a:pt x="44291" y="68104"/>
                      <a:pt x="7144" y="104299"/>
                      <a:pt x="7144" y="104299"/>
                    </a:cubicBezTo>
                    <a:cubicBezTo>
                      <a:pt x="17621" y="99536"/>
                      <a:pt x="28099" y="93821"/>
                      <a:pt x="33814" y="93821"/>
                    </a:cubicBezTo>
                    <a:cubicBezTo>
                      <a:pt x="44291" y="92869"/>
                      <a:pt x="63341" y="115729"/>
                      <a:pt x="63341" y="115729"/>
                    </a:cubicBezTo>
                    <a:lnTo>
                      <a:pt x="129064" y="74771"/>
                    </a:lnTo>
                    <a:lnTo>
                      <a:pt x="81439" y="17621"/>
                    </a:lnTo>
                    <a:lnTo>
                      <a:pt x="78581" y="7144"/>
                    </a:lnTo>
                    <a:close/>
                  </a:path>
                </a:pathLst>
              </a:custGeom>
              <a:solidFill>
                <a:srgbClr val="000000">
                  <a:alpha val="20000"/>
                </a:srgbClr>
              </a:solidFill>
              <a:ln w="9525" cap="flat">
                <a:noFill/>
                <a:prstDash val="solid"/>
                <a:miter/>
              </a:ln>
            </p:spPr>
            <p:txBody>
              <a:bodyPr rtlCol="0" anchor="ctr"/>
              <a:lstStyle/>
              <a:p>
                <a:endParaRPr lang="zh-CN" altLang="en-US"/>
              </a:p>
            </p:txBody>
          </p:sp>
          <p:sp>
            <p:nvSpPr>
              <p:cNvPr id="72" name="任意多边形: 形状 9819"/>
              <p:cNvSpPr/>
              <p:nvPr userDrawn="1">
                <p:custDataLst>
                  <p:tags r:id="rId67"/>
                </p:custDataLst>
              </p:nvPr>
            </p:nvSpPr>
            <p:spPr>
              <a:xfrm flipH="1">
                <a:off x="4731679" y="3192454"/>
                <a:ext cx="656312" cy="1270282"/>
              </a:xfrm>
              <a:custGeom>
                <a:avLst/>
                <a:gdLst>
                  <a:gd name="connsiteX0" fmla="*/ 43064 w 295275"/>
                  <a:gd name="connsiteY0" fmla="*/ 87154 h 571500"/>
                  <a:gd name="connsiteX1" fmla="*/ 143077 w 295275"/>
                  <a:gd name="connsiteY1" fmla="*/ 7144 h 571500"/>
                  <a:gd name="connsiteX2" fmla="*/ 165937 w 295275"/>
                  <a:gd name="connsiteY2" fmla="*/ 51911 h 571500"/>
                  <a:gd name="connsiteX3" fmla="*/ 228802 w 295275"/>
                  <a:gd name="connsiteY3" fmla="*/ 163354 h 571500"/>
                  <a:gd name="connsiteX4" fmla="*/ 267854 w 295275"/>
                  <a:gd name="connsiteY4" fmla="*/ 435769 h 571500"/>
                  <a:gd name="connsiteX5" fmla="*/ 291667 w 295275"/>
                  <a:gd name="connsiteY5" fmla="*/ 566261 h 571500"/>
                  <a:gd name="connsiteX6" fmla="*/ 7822 w 295275"/>
                  <a:gd name="connsiteY6" fmla="*/ 566261 h 571500"/>
                  <a:gd name="connsiteX7" fmla="*/ 43064 w 295275"/>
                  <a:gd name="connsiteY7" fmla="*/ 8715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275" h="571500">
                    <a:moveTo>
                      <a:pt x="43064" y="87154"/>
                    </a:moveTo>
                    <a:cubicBezTo>
                      <a:pt x="43064" y="87154"/>
                      <a:pt x="32587" y="29051"/>
                      <a:pt x="143077" y="7144"/>
                    </a:cubicBezTo>
                    <a:lnTo>
                      <a:pt x="165937" y="51911"/>
                    </a:lnTo>
                    <a:cubicBezTo>
                      <a:pt x="165937" y="51911"/>
                      <a:pt x="208799" y="83344"/>
                      <a:pt x="228802" y="163354"/>
                    </a:cubicBezTo>
                    <a:cubicBezTo>
                      <a:pt x="248804" y="243364"/>
                      <a:pt x="258329" y="391001"/>
                      <a:pt x="267854" y="435769"/>
                    </a:cubicBezTo>
                    <a:cubicBezTo>
                      <a:pt x="277379" y="479584"/>
                      <a:pt x="291667" y="566261"/>
                      <a:pt x="291667" y="566261"/>
                    </a:cubicBezTo>
                    <a:lnTo>
                      <a:pt x="7822" y="566261"/>
                    </a:lnTo>
                    <a:cubicBezTo>
                      <a:pt x="7822" y="565309"/>
                      <a:pt x="-751" y="155734"/>
                      <a:pt x="43064" y="87154"/>
                    </a:cubicBezTo>
                    <a:close/>
                  </a:path>
                </a:pathLst>
              </a:custGeom>
              <a:solidFill>
                <a:schemeClr val="accent3"/>
              </a:solidFill>
              <a:ln w="9525" cap="flat">
                <a:noFill/>
                <a:prstDash val="solid"/>
                <a:miter/>
              </a:ln>
            </p:spPr>
            <p:txBody>
              <a:bodyPr rtlCol="0" anchor="ctr"/>
              <a:lstStyle/>
              <a:p>
                <a:endParaRPr lang="zh-CN" altLang="en-US"/>
              </a:p>
            </p:txBody>
          </p:sp>
          <p:sp>
            <p:nvSpPr>
              <p:cNvPr id="73" name="任意多边形: 形状 9820"/>
              <p:cNvSpPr/>
              <p:nvPr userDrawn="1">
                <p:custDataLst>
                  <p:tags r:id="rId68"/>
                </p:custDataLst>
              </p:nvPr>
            </p:nvSpPr>
            <p:spPr>
              <a:xfrm flipH="1">
                <a:off x="4836030" y="4356880"/>
                <a:ext cx="550456" cy="1884252"/>
              </a:xfrm>
              <a:custGeom>
                <a:avLst/>
                <a:gdLst>
                  <a:gd name="connsiteX0" fmla="*/ 28099 w 247650"/>
                  <a:gd name="connsiteY0" fmla="*/ 7144 h 847725"/>
                  <a:gd name="connsiteX1" fmla="*/ 7144 w 247650"/>
                  <a:gd name="connsiteY1" fmla="*/ 408146 h 847725"/>
                  <a:gd name="connsiteX2" fmla="*/ 17621 w 247650"/>
                  <a:gd name="connsiteY2" fmla="*/ 843439 h 847725"/>
                  <a:gd name="connsiteX3" fmla="*/ 113824 w 247650"/>
                  <a:gd name="connsiteY3" fmla="*/ 843439 h 847725"/>
                  <a:gd name="connsiteX4" fmla="*/ 113824 w 247650"/>
                  <a:gd name="connsiteY4" fmla="*/ 441484 h 847725"/>
                  <a:gd name="connsiteX5" fmla="*/ 241459 w 247650"/>
                  <a:gd name="connsiteY5" fmla="*/ 7144 h 847725"/>
                  <a:gd name="connsiteX6" fmla="*/ 28099 w 247650"/>
                  <a:gd name="connsiteY6" fmla="*/ 7144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847725">
                    <a:moveTo>
                      <a:pt x="28099" y="7144"/>
                    </a:moveTo>
                    <a:lnTo>
                      <a:pt x="7144" y="408146"/>
                    </a:lnTo>
                    <a:lnTo>
                      <a:pt x="17621" y="843439"/>
                    </a:lnTo>
                    <a:lnTo>
                      <a:pt x="113824" y="843439"/>
                    </a:lnTo>
                    <a:cubicBezTo>
                      <a:pt x="113824" y="843439"/>
                      <a:pt x="151924" y="537686"/>
                      <a:pt x="113824" y="441484"/>
                    </a:cubicBezTo>
                    <a:lnTo>
                      <a:pt x="241459" y="7144"/>
                    </a:lnTo>
                    <a:lnTo>
                      <a:pt x="28099" y="7144"/>
                    </a:lnTo>
                    <a:close/>
                  </a:path>
                </a:pathLst>
              </a:custGeom>
              <a:solidFill>
                <a:schemeClr val="accent4"/>
              </a:solidFill>
              <a:ln w="9525" cap="flat">
                <a:noFill/>
                <a:prstDash val="solid"/>
                <a:miter/>
              </a:ln>
            </p:spPr>
            <p:txBody>
              <a:bodyPr rtlCol="0" anchor="ctr"/>
              <a:lstStyle/>
              <a:p>
                <a:endParaRPr lang="zh-CN" altLang="en-US"/>
              </a:p>
            </p:txBody>
          </p:sp>
          <p:sp>
            <p:nvSpPr>
              <p:cNvPr id="74" name="任意多边形: 形状 9821"/>
              <p:cNvSpPr/>
              <p:nvPr userDrawn="1">
                <p:custDataLst>
                  <p:tags r:id="rId69"/>
                </p:custDataLst>
              </p:nvPr>
            </p:nvSpPr>
            <p:spPr>
              <a:xfrm flipH="1">
                <a:off x="4751344" y="4356880"/>
                <a:ext cx="592798" cy="232885"/>
              </a:xfrm>
              <a:custGeom>
                <a:avLst/>
                <a:gdLst>
                  <a:gd name="connsiteX0" fmla="*/ 218599 w 266700"/>
                  <a:gd name="connsiteY0" fmla="*/ 18574 h 104775"/>
                  <a:gd name="connsiteX1" fmla="*/ 222409 w 266700"/>
                  <a:gd name="connsiteY1" fmla="*/ 7144 h 104775"/>
                  <a:gd name="connsiteX2" fmla="*/ 9049 w 266700"/>
                  <a:gd name="connsiteY2" fmla="*/ 7144 h 104775"/>
                  <a:gd name="connsiteX3" fmla="*/ 7144 w 266700"/>
                  <a:gd name="connsiteY3" fmla="*/ 41434 h 104775"/>
                  <a:gd name="connsiteX4" fmla="*/ 245269 w 266700"/>
                  <a:gd name="connsiteY4" fmla="*/ 99536 h 104775"/>
                  <a:gd name="connsiteX5" fmla="*/ 261461 w 266700"/>
                  <a:gd name="connsiteY5" fmla="*/ 185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104775">
                    <a:moveTo>
                      <a:pt x="218599" y="18574"/>
                    </a:moveTo>
                    <a:lnTo>
                      <a:pt x="222409" y="7144"/>
                    </a:lnTo>
                    <a:lnTo>
                      <a:pt x="9049" y="7144"/>
                    </a:lnTo>
                    <a:lnTo>
                      <a:pt x="7144" y="41434"/>
                    </a:lnTo>
                    <a:lnTo>
                      <a:pt x="245269" y="99536"/>
                    </a:lnTo>
                    <a:lnTo>
                      <a:pt x="261461" y="18574"/>
                    </a:lnTo>
                    <a:close/>
                  </a:path>
                </a:pathLst>
              </a:custGeom>
              <a:solidFill>
                <a:srgbClr val="000000">
                  <a:alpha val="20000"/>
                </a:srgbClr>
              </a:solidFill>
              <a:ln w="9525" cap="flat">
                <a:noFill/>
                <a:prstDash val="solid"/>
                <a:miter/>
              </a:ln>
            </p:spPr>
            <p:txBody>
              <a:bodyPr rtlCol="0" anchor="ctr"/>
              <a:lstStyle/>
              <a:p>
                <a:endParaRPr lang="zh-CN" altLang="en-US"/>
              </a:p>
            </p:txBody>
          </p:sp>
          <p:sp>
            <p:nvSpPr>
              <p:cNvPr id="75" name="任意多边形: 形状 9822"/>
              <p:cNvSpPr/>
              <p:nvPr userDrawn="1">
                <p:custDataLst>
                  <p:tags r:id="rId70"/>
                </p:custDataLst>
              </p:nvPr>
            </p:nvSpPr>
            <p:spPr>
              <a:xfrm flipH="1">
                <a:off x="5801679" y="3694217"/>
                <a:ext cx="275228" cy="275228"/>
              </a:xfrm>
              <a:custGeom>
                <a:avLst/>
                <a:gdLst>
                  <a:gd name="connsiteX0" fmla="*/ 120598 w 123825"/>
                  <a:gd name="connsiteY0" fmla="*/ 89059 h 123825"/>
                  <a:gd name="connsiteX1" fmla="*/ 75830 w 123825"/>
                  <a:gd name="connsiteY1" fmla="*/ 20479 h 123825"/>
                  <a:gd name="connsiteX2" fmla="*/ 38683 w 123825"/>
                  <a:gd name="connsiteY2" fmla="*/ 18574 h 123825"/>
                  <a:gd name="connsiteX3" fmla="*/ 63448 w 123825"/>
                  <a:gd name="connsiteY3" fmla="*/ 40481 h 123825"/>
                  <a:gd name="connsiteX4" fmla="*/ 12965 w 123825"/>
                  <a:gd name="connsiteY4" fmla="*/ 7144 h 123825"/>
                  <a:gd name="connsiteX5" fmla="*/ 22490 w 123825"/>
                  <a:gd name="connsiteY5" fmla="*/ 89059 h 123825"/>
                  <a:gd name="connsiteX6" fmla="*/ 114883 w 123825"/>
                  <a:gd name="connsiteY6" fmla="*/ 124301 h 123825"/>
                  <a:gd name="connsiteX7" fmla="*/ 120598 w 123825"/>
                  <a:gd name="connsiteY7" fmla="*/ 8905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123825">
                    <a:moveTo>
                      <a:pt x="120598" y="89059"/>
                    </a:moveTo>
                    <a:cubicBezTo>
                      <a:pt x="120598" y="89059"/>
                      <a:pt x="92975" y="41434"/>
                      <a:pt x="75830" y="20479"/>
                    </a:cubicBezTo>
                    <a:cubicBezTo>
                      <a:pt x="75830" y="20479"/>
                      <a:pt x="38683" y="11906"/>
                      <a:pt x="38683" y="18574"/>
                    </a:cubicBezTo>
                    <a:cubicBezTo>
                      <a:pt x="38683" y="25241"/>
                      <a:pt x="72020" y="28099"/>
                      <a:pt x="63448" y="40481"/>
                    </a:cubicBezTo>
                    <a:cubicBezTo>
                      <a:pt x="54875" y="52864"/>
                      <a:pt x="12965" y="7144"/>
                      <a:pt x="12965" y="7144"/>
                    </a:cubicBezTo>
                    <a:cubicBezTo>
                      <a:pt x="12965" y="7144"/>
                      <a:pt x="-5132" y="71914"/>
                      <a:pt x="22490" y="89059"/>
                    </a:cubicBezTo>
                    <a:cubicBezTo>
                      <a:pt x="50113" y="106204"/>
                      <a:pt x="114883" y="124301"/>
                      <a:pt x="114883" y="124301"/>
                    </a:cubicBezTo>
                    <a:lnTo>
                      <a:pt x="120598" y="89059"/>
                    </a:ln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76" name="任意多边形: 形状 4192"/>
              <p:cNvSpPr/>
              <p:nvPr userDrawn="1">
                <p:custDataLst>
                  <p:tags r:id="rId71"/>
                </p:custDataLst>
              </p:nvPr>
            </p:nvSpPr>
            <p:spPr>
              <a:xfrm flipH="1">
                <a:off x="5447881" y="3588360"/>
                <a:ext cx="169371" cy="190542"/>
              </a:xfrm>
              <a:custGeom>
                <a:avLst/>
                <a:gdLst>
                  <a:gd name="connsiteX0" fmla="*/ 74771 w 76200"/>
                  <a:gd name="connsiteY0" fmla="*/ 66199 h 85725"/>
                  <a:gd name="connsiteX1" fmla="*/ 59531 w 76200"/>
                  <a:gd name="connsiteY1" fmla="*/ 28099 h 85725"/>
                  <a:gd name="connsiteX2" fmla="*/ 7144 w 76200"/>
                  <a:gd name="connsiteY2" fmla="*/ 7144 h 85725"/>
                  <a:gd name="connsiteX3" fmla="*/ 36671 w 76200"/>
                  <a:gd name="connsiteY3" fmla="*/ 36671 h 85725"/>
                  <a:gd name="connsiteX4" fmla="*/ 63341 w 76200"/>
                  <a:gd name="connsiteY4" fmla="*/ 86201 h 85725"/>
                  <a:gd name="connsiteX5" fmla="*/ 74771 w 76200"/>
                  <a:gd name="connsiteY5" fmla="*/ 66199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85725">
                    <a:moveTo>
                      <a:pt x="74771" y="66199"/>
                    </a:moveTo>
                    <a:cubicBezTo>
                      <a:pt x="74771" y="66199"/>
                      <a:pt x="74771" y="50006"/>
                      <a:pt x="59531" y="28099"/>
                    </a:cubicBezTo>
                    <a:cubicBezTo>
                      <a:pt x="45244" y="8096"/>
                      <a:pt x="7144" y="7144"/>
                      <a:pt x="7144" y="7144"/>
                    </a:cubicBezTo>
                    <a:cubicBezTo>
                      <a:pt x="7144" y="7144"/>
                      <a:pt x="20479" y="29051"/>
                      <a:pt x="36671" y="36671"/>
                    </a:cubicBezTo>
                    <a:cubicBezTo>
                      <a:pt x="36671" y="36671"/>
                      <a:pt x="44291" y="81439"/>
                      <a:pt x="63341" y="86201"/>
                    </a:cubicBezTo>
                    <a:cubicBezTo>
                      <a:pt x="67151" y="87154"/>
                      <a:pt x="73819" y="72866"/>
                      <a:pt x="74771" y="66199"/>
                    </a:cubicBez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77" name="任意多边形: 形状 4193"/>
              <p:cNvSpPr/>
              <p:nvPr userDrawn="1">
                <p:custDataLst>
                  <p:tags r:id="rId72"/>
                </p:custDataLst>
              </p:nvPr>
            </p:nvSpPr>
            <p:spPr>
              <a:xfrm flipH="1">
                <a:off x="5331440" y="3719622"/>
                <a:ext cx="190542" cy="211713"/>
              </a:xfrm>
              <a:custGeom>
                <a:avLst/>
                <a:gdLst>
                  <a:gd name="connsiteX0" fmla="*/ 7144 w 85725"/>
                  <a:gd name="connsiteY0" fmla="*/ 52864 h 95250"/>
                  <a:gd name="connsiteX1" fmla="*/ 31909 w 85725"/>
                  <a:gd name="connsiteY1" fmla="*/ 7144 h 95250"/>
                  <a:gd name="connsiteX2" fmla="*/ 86201 w 85725"/>
                  <a:gd name="connsiteY2" fmla="*/ 33814 h 95250"/>
                  <a:gd name="connsiteX3" fmla="*/ 57626 w 85725"/>
                  <a:gd name="connsiteY3" fmla="*/ 90964 h 95250"/>
                </a:gdLst>
                <a:ahLst/>
                <a:cxnLst>
                  <a:cxn ang="0">
                    <a:pos x="connsiteX0" y="connsiteY0"/>
                  </a:cxn>
                  <a:cxn ang="0">
                    <a:pos x="connsiteX1" y="connsiteY1"/>
                  </a:cxn>
                  <a:cxn ang="0">
                    <a:pos x="connsiteX2" y="connsiteY2"/>
                  </a:cxn>
                  <a:cxn ang="0">
                    <a:pos x="connsiteX3" y="connsiteY3"/>
                  </a:cxn>
                </a:cxnLst>
                <a:rect l="l" t="t" r="r" b="b"/>
                <a:pathLst>
                  <a:path w="85725" h="95250">
                    <a:moveTo>
                      <a:pt x="7144" y="52864"/>
                    </a:moveTo>
                    <a:lnTo>
                      <a:pt x="31909" y="7144"/>
                    </a:lnTo>
                    <a:lnTo>
                      <a:pt x="86201" y="33814"/>
                    </a:lnTo>
                    <a:lnTo>
                      <a:pt x="57626" y="90964"/>
                    </a:lnTo>
                    <a:close/>
                  </a:path>
                </a:pathLst>
              </a:custGeom>
              <a:solidFill>
                <a:srgbClr val="544DFF"/>
              </a:solidFill>
              <a:ln w="9525" cap="flat">
                <a:noFill/>
                <a:prstDash val="solid"/>
                <a:miter/>
              </a:ln>
            </p:spPr>
            <p:txBody>
              <a:bodyPr rtlCol="0" anchor="ctr"/>
              <a:lstStyle/>
              <a:p>
                <a:endParaRPr lang="zh-CN" altLang="en-US"/>
              </a:p>
            </p:txBody>
          </p:sp>
          <p:sp>
            <p:nvSpPr>
              <p:cNvPr id="78" name="任意多边形: 形状 4202"/>
              <p:cNvSpPr/>
              <p:nvPr userDrawn="1">
                <p:custDataLst>
                  <p:tags r:id="rId73"/>
                </p:custDataLst>
              </p:nvPr>
            </p:nvSpPr>
            <p:spPr>
              <a:xfrm flipH="1">
                <a:off x="5198370" y="2712125"/>
                <a:ext cx="550456" cy="444598"/>
              </a:xfrm>
              <a:custGeom>
                <a:avLst/>
                <a:gdLst>
                  <a:gd name="connsiteX0" fmla="*/ 53956 w 247650"/>
                  <a:gd name="connsiteY0" fmla="*/ 147044 h 200025"/>
                  <a:gd name="connsiteX1" fmla="*/ 118726 w 247650"/>
                  <a:gd name="connsiteY1" fmla="*/ 152759 h 200025"/>
                  <a:gd name="connsiteX2" fmla="*/ 170161 w 247650"/>
                  <a:gd name="connsiteY2" fmla="*/ 187049 h 200025"/>
                  <a:gd name="connsiteX3" fmla="*/ 170161 w 247650"/>
                  <a:gd name="connsiteY3" fmla="*/ 146091 h 200025"/>
                  <a:gd name="connsiteX4" fmla="*/ 200641 w 247650"/>
                  <a:gd name="connsiteY4" fmla="*/ 156569 h 200025"/>
                  <a:gd name="connsiteX5" fmla="*/ 200641 w 247650"/>
                  <a:gd name="connsiteY5" fmla="*/ 187049 h 200025"/>
                  <a:gd name="connsiteX6" fmla="*/ 237789 w 247650"/>
                  <a:gd name="connsiteY6" fmla="*/ 187049 h 200025"/>
                  <a:gd name="connsiteX7" fmla="*/ 237789 w 247650"/>
                  <a:gd name="connsiteY7" fmla="*/ 138471 h 200025"/>
                  <a:gd name="connsiteX8" fmla="*/ 148254 w 247650"/>
                  <a:gd name="connsiteY8" fmla="*/ 9884 h 200025"/>
                  <a:gd name="connsiteX9" fmla="*/ 28239 w 247650"/>
                  <a:gd name="connsiteY9" fmla="*/ 102276 h 200025"/>
                  <a:gd name="connsiteX10" fmla="*/ 7284 w 247650"/>
                  <a:gd name="connsiteY10" fmla="*/ 167999 h 200025"/>
                  <a:gd name="connsiteX11" fmla="*/ 66339 w 247650"/>
                  <a:gd name="connsiteY11" fmla="*/ 187049 h 200025"/>
                  <a:gd name="connsiteX12" fmla="*/ 53956 w 247650"/>
                  <a:gd name="connsiteY12" fmla="*/ 1470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650" h="200025">
                    <a:moveTo>
                      <a:pt x="53956" y="147044"/>
                    </a:moveTo>
                    <a:cubicBezTo>
                      <a:pt x="53956" y="147044"/>
                      <a:pt x="93961" y="154664"/>
                      <a:pt x="118726" y="152759"/>
                    </a:cubicBezTo>
                    <a:cubicBezTo>
                      <a:pt x="144444" y="150854"/>
                      <a:pt x="146349" y="183239"/>
                      <a:pt x="170161" y="187049"/>
                    </a:cubicBezTo>
                    <a:cubicBezTo>
                      <a:pt x="170161" y="187049"/>
                      <a:pt x="160636" y="160379"/>
                      <a:pt x="170161" y="146091"/>
                    </a:cubicBezTo>
                    <a:cubicBezTo>
                      <a:pt x="179686" y="131804"/>
                      <a:pt x="200641" y="137519"/>
                      <a:pt x="200641" y="156569"/>
                    </a:cubicBezTo>
                    <a:cubicBezTo>
                      <a:pt x="200641" y="175619"/>
                      <a:pt x="200641" y="187049"/>
                      <a:pt x="200641" y="187049"/>
                    </a:cubicBezTo>
                    <a:cubicBezTo>
                      <a:pt x="200641" y="187049"/>
                      <a:pt x="223501" y="202289"/>
                      <a:pt x="237789" y="187049"/>
                    </a:cubicBezTo>
                    <a:cubicBezTo>
                      <a:pt x="253029" y="171809"/>
                      <a:pt x="235884" y="162284"/>
                      <a:pt x="237789" y="138471"/>
                    </a:cubicBezTo>
                    <a:cubicBezTo>
                      <a:pt x="239694" y="113706"/>
                      <a:pt x="242551" y="27981"/>
                      <a:pt x="148254" y="9884"/>
                    </a:cubicBezTo>
                    <a:cubicBezTo>
                      <a:pt x="53956" y="-8214"/>
                      <a:pt x="33001" y="67986"/>
                      <a:pt x="28239" y="102276"/>
                    </a:cubicBezTo>
                    <a:cubicBezTo>
                      <a:pt x="23476" y="136566"/>
                      <a:pt x="5379" y="150854"/>
                      <a:pt x="7284" y="167999"/>
                    </a:cubicBezTo>
                    <a:cubicBezTo>
                      <a:pt x="9189" y="185144"/>
                      <a:pt x="43479" y="198479"/>
                      <a:pt x="66339" y="187049"/>
                    </a:cubicBezTo>
                    <a:lnTo>
                      <a:pt x="53956" y="147044"/>
                    </a:lnTo>
                    <a:close/>
                  </a:path>
                </a:pathLst>
              </a:custGeom>
              <a:solidFill>
                <a:srgbClr val="402C2C"/>
              </a:solidFill>
              <a:ln w="9525" cap="flat">
                <a:noFill/>
                <a:prstDash val="solid"/>
                <a:miter/>
              </a:ln>
            </p:spPr>
            <p:txBody>
              <a:bodyPr rtlCol="0" anchor="ctr"/>
              <a:lstStyle/>
              <a:p>
                <a:endParaRPr lang="zh-CN" altLang="en-US"/>
              </a:p>
            </p:txBody>
          </p:sp>
          <p:sp>
            <p:nvSpPr>
              <p:cNvPr id="79" name="任意多边形: 形状 4203"/>
              <p:cNvSpPr/>
              <p:nvPr userDrawn="1">
                <p:custDataLst>
                  <p:tags r:id="rId74"/>
                </p:custDataLst>
              </p:nvPr>
            </p:nvSpPr>
            <p:spPr>
              <a:xfrm flipH="1">
                <a:off x="5592780" y="3020967"/>
                <a:ext cx="127028" cy="127028"/>
              </a:xfrm>
              <a:custGeom>
                <a:avLst/>
                <a:gdLst>
                  <a:gd name="connsiteX0" fmla="*/ 10421 w 57150"/>
                  <a:gd name="connsiteY0" fmla="*/ 17621 h 57150"/>
                  <a:gd name="connsiteX1" fmla="*/ 13278 w 57150"/>
                  <a:gd name="connsiteY1" fmla="*/ 47149 h 57150"/>
                  <a:gd name="connsiteX2" fmla="*/ 53283 w 57150"/>
                  <a:gd name="connsiteY2" fmla="*/ 47149 h 57150"/>
                  <a:gd name="connsiteX3" fmla="*/ 39948 w 57150"/>
                  <a:gd name="connsiteY3" fmla="*/ 7144 h 57150"/>
                  <a:gd name="connsiteX4" fmla="*/ 10421 w 57150"/>
                  <a:gd name="connsiteY4" fmla="*/ 1762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10421" y="17621"/>
                    </a:moveTo>
                    <a:cubicBezTo>
                      <a:pt x="5658" y="25241"/>
                      <a:pt x="5658" y="37624"/>
                      <a:pt x="13278" y="47149"/>
                    </a:cubicBezTo>
                    <a:cubicBezTo>
                      <a:pt x="25661" y="51911"/>
                      <a:pt x="40901" y="52864"/>
                      <a:pt x="53283" y="47149"/>
                    </a:cubicBezTo>
                    <a:lnTo>
                      <a:pt x="39948" y="7144"/>
                    </a:lnTo>
                    <a:cubicBezTo>
                      <a:pt x="40901" y="8096"/>
                      <a:pt x="18041" y="4286"/>
                      <a:pt x="10421" y="17621"/>
                    </a:cubicBezTo>
                    <a:close/>
                  </a:path>
                </a:pathLst>
              </a:custGeom>
              <a:solidFill>
                <a:srgbClr val="000000">
                  <a:alpha val="27000"/>
                </a:srgbClr>
              </a:solidFill>
              <a:ln w="9525" cap="flat">
                <a:noFill/>
                <a:prstDash val="solid"/>
                <a:miter/>
              </a:ln>
            </p:spPr>
            <p:txBody>
              <a:bodyPr rtlCol="0" anchor="ctr"/>
              <a:lstStyle/>
              <a:p>
                <a:endParaRPr lang="zh-CN" altLang="en-US"/>
              </a:p>
            </p:txBody>
          </p:sp>
          <p:sp>
            <p:nvSpPr>
              <p:cNvPr id="80" name="任意多边形: 形状 4204"/>
              <p:cNvSpPr/>
              <p:nvPr userDrawn="1">
                <p:custDataLst>
                  <p:tags r:id="rId75"/>
                </p:custDataLst>
              </p:nvPr>
            </p:nvSpPr>
            <p:spPr>
              <a:xfrm flipH="1">
                <a:off x="4733231" y="4096472"/>
                <a:ext cx="656312" cy="359913"/>
              </a:xfrm>
              <a:custGeom>
                <a:avLst/>
                <a:gdLst>
                  <a:gd name="connsiteX0" fmla="*/ 267600 w 295275"/>
                  <a:gd name="connsiteY0" fmla="*/ 28099 h 161925"/>
                  <a:gd name="connsiteX1" fmla="*/ 263790 w 295275"/>
                  <a:gd name="connsiteY1" fmla="*/ 7144 h 161925"/>
                  <a:gd name="connsiteX2" fmla="*/ 263790 w 295275"/>
                  <a:gd name="connsiteY2" fmla="*/ 7144 h 161925"/>
                  <a:gd name="connsiteX3" fmla="*/ 7567 w 295275"/>
                  <a:gd name="connsiteY3" fmla="*/ 18574 h 161925"/>
                  <a:gd name="connsiteX4" fmla="*/ 7567 w 295275"/>
                  <a:gd name="connsiteY4" fmla="*/ 157639 h 161925"/>
                  <a:gd name="connsiteX5" fmla="*/ 290460 w 295275"/>
                  <a:gd name="connsiteY5" fmla="*/ 157639 h 161925"/>
                  <a:gd name="connsiteX6" fmla="*/ 267600 w 295275"/>
                  <a:gd name="connsiteY6" fmla="*/ 28099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161925">
                    <a:moveTo>
                      <a:pt x="267600" y="28099"/>
                    </a:moveTo>
                    <a:cubicBezTo>
                      <a:pt x="266647" y="22384"/>
                      <a:pt x="265695" y="15716"/>
                      <a:pt x="263790" y="7144"/>
                    </a:cubicBezTo>
                    <a:lnTo>
                      <a:pt x="263790" y="7144"/>
                    </a:lnTo>
                    <a:lnTo>
                      <a:pt x="7567" y="18574"/>
                    </a:lnTo>
                    <a:cubicBezTo>
                      <a:pt x="6615" y="96679"/>
                      <a:pt x="7567" y="157639"/>
                      <a:pt x="7567" y="157639"/>
                    </a:cubicBezTo>
                    <a:lnTo>
                      <a:pt x="290460" y="157639"/>
                    </a:lnTo>
                    <a:cubicBezTo>
                      <a:pt x="291412" y="158591"/>
                      <a:pt x="277125" y="71914"/>
                      <a:pt x="267600" y="28099"/>
                    </a:cubicBezTo>
                    <a:close/>
                  </a:path>
                </a:pathLst>
              </a:custGeom>
              <a:solidFill>
                <a:srgbClr val="544DFF"/>
              </a:solidFill>
              <a:ln w="9525" cap="flat">
                <a:noFill/>
                <a:prstDash val="solid"/>
                <a:miter/>
              </a:ln>
            </p:spPr>
            <p:txBody>
              <a:bodyPr rtlCol="0" anchor="ctr"/>
              <a:lstStyle/>
              <a:p>
                <a:endParaRPr lang="zh-CN" altLang="en-US"/>
              </a:p>
            </p:txBody>
          </p:sp>
          <p:sp>
            <p:nvSpPr>
              <p:cNvPr id="81" name="任意多边形: 形状 4205"/>
              <p:cNvSpPr/>
              <p:nvPr userDrawn="1">
                <p:custDataLst>
                  <p:tags r:id="rId76"/>
                </p:custDataLst>
              </p:nvPr>
            </p:nvSpPr>
            <p:spPr>
              <a:xfrm flipH="1">
                <a:off x="5134015" y="3575656"/>
                <a:ext cx="254057" cy="889198"/>
              </a:xfrm>
              <a:custGeom>
                <a:avLst/>
                <a:gdLst>
                  <a:gd name="connsiteX0" fmla="*/ 64056 w 114300"/>
                  <a:gd name="connsiteY0" fmla="*/ 42386 h 400050"/>
                  <a:gd name="connsiteX1" fmla="*/ 10716 w 114300"/>
                  <a:gd name="connsiteY1" fmla="*/ 139541 h 400050"/>
                  <a:gd name="connsiteX2" fmla="*/ 7858 w 114300"/>
                  <a:gd name="connsiteY2" fmla="*/ 392906 h 400050"/>
                  <a:gd name="connsiteX3" fmla="*/ 113586 w 114300"/>
                  <a:gd name="connsiteY3" fmla="*/ 7144 h 400050"/>
                  <a:gd name="connsiteX4" fmla="*/ 64056 w 114300"/>
                  <a:gd name="connsiteY4" fmla="*/ 42386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400050">
                    <a:moveTo>
                      <a:pt x="64056" y="42386"/>
                    </a:moveTo>
                    <a:lnTo>
                      <a:pt x="10716" y="139541"/>
                    </a:lnTo>
                    <a:cubicBezTo>
                      <a:pt x="5001" y="264319"/>
                      <a:pt x="7858" y="392906"/>
                      <a:pt x="7858" y="392906"/>
                    </a:cubicBezTo>
                    <a:cubicBezTo>
                      <a:pt x="106918" y="275749"/>
                      <a:pt x="113586" y="7144"/>
                      <a:pt x="113586" y="7144"/>
                    </a:cubicBezTo>
                    <a:lnTo>
                      <a:pt x="64056" y="42386"/>
                    </a:lnTo>
                    <a:close/>
                  </a:path>
                </a:pathLst>
              </a:custGeom>
              <a:solidFill>
                <a:srgbClr val="000000">
                  <a:alpha val="20000"/>
                </a:srgbClr>
              </a:solidFill>
              <a:ln w="9525" cap="flat">
                <a:noFill/>
                <a:prstDash val="solid"/>
                <a:miter/>
              </a:ln>
            </p:spPr>
            <p:txBody>
              <a:bodyPr rtlCol="0" anchor="ctr"/>
              <a:lstStyle/>
              <a:p>
                <a:endParaRPr lang="zh-CN" altLang="en-US"/>
              </a:p>
            </p:txBody>
          </p:sp>
          <p:sp>
            <p:nvSpPr>
              <p:cNvPr id="82" name="任意多边形: 形状 4206"/>
              <p:cNvSpPr/>
              <p:nvPr userDrawn="1">
                <p:custDataLst>
                  <p:tags r:id="rId77"/>
                </p:custDataLst>
              </p:nvPr>
            </p:nvSpPr>
            <p:spPr>
              <a:xfrm flipH="1">
                <a:off x="5126076" y="3393599"/>
                <a:ext cx="762169" cy="804512"/>
              </a:xfrm>
              <a:custGeom>
                <a:avLst/>
                <a:gdLst>
                  <a:gd name="connsiteX0" fmla="*/ 26194 w 342900"/>
                  <a:gd name="connsiteY0" fmla="*/ 210020 h 361950"/>
                  <a:gd name="connsiteX1" fmla="*/ 193834 w 342900"/>
                  <a:gd name="connsiteY1" fmla="*/ 245262 h 361950"/>
                  <a:gd name="connsiteX2" fmla="*/ 247174 w 342900"/>
                  <a:gd name="connsiteY2" fmla="*/ 67145 h 361950"/>
                  <a:gd name="connsiteX3" fmla="*/ 307181 w 342900"/>
                  <a:gd name="connsiteY3" fmla="*/ 8089 h 361950"/>
                  <a:gd name="connsiteX4" fmla="*/ 329089 w 342900"/>
                  <a:gd name="connsiteY4" fmla="*/ 141439 h 361950"/>
                  <a:gd name="connsiteX5" fmla="*/ 237649 w 342900"/>
                  <a:gd name="connsiteY5" fmla="*/ 354799 h 361950"/>
                  <a:gd name="connsiteX6" fmla="*/ 7144 w 342900"/>
                  <a:gd name="connsiteY6" fmla="*/ 262407 h 361950"/>
                  <a:gd name="connsiteX7" fmla="*/ 26194 w 342900"/>
                  <a:gd name="connsiteY7" fmla="*/ 21002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 h="361950">
                    <a:moveTo>
                      <a:pt x="26194" y="210020"/>
                    </a:moveTo>
                    <a:lnTo>
                      <a:pt x="193834" y="245262"/>
                    </a:lnTo>
                    <a:cubicBezTo>
                      <a:pt x="193834" y="245262"/>
                      <a:pt x="236696" y="103339"/>
                      <a:pt x="247174" y="67145"/>
                    </a:cubicBezTo>
                    <a:cubicBezTo>
                      <a:pt x="257651" y="30949"/>
                      <a:pt x="276701" y="1422"/>
                      <a:pt x="307181" y="8089"/>
                    </a:cubicBezTo>
                    <a:cubicBezTo>
                      <a:pt x="338614" y="15709"/>
                      <a:pt x="348139" y="77622"/>
                      <a:pt x="329089" y="141439"/>
                    </a:cubicBezTo>
                    <a:cubicBezTo>
                      <a:pt x="310991" y="205257"/>
                      <a:pt x="279559" y="348132"/>
                      <a:pt x="237649" y="354799"/>
                    </a:cubicBezTo>
                    <a:cubicBezTo>
                      <a:pt x="195739" y="362420"/>
                      <a:pt x="7144" y="262407"/>
                      <a:pt x="7144" y="262407"/>
                    </a:cubicBezTo>
                    <a:lnTo>
                      <a:pt x="26194" y="210020"/>
                    </a:lnTo>
                    <a:close/>
                  </a:path>
                </a:pathLst>
              </a:custGeom>
              <a:solidFill>
                <a:schemeClr val="accent3"/>
              </a:solidFill>
              <a:ln w="9525" cap="flat">
                <a:noFill/>
                <a:prstDash val="solid"/>
                <a:miter/>
              </a:ln>
            </p:spPr>
            <p:txBody>
              <a:bodyPr rtlCol="0" anchor="ctr"/>
              <a:lstStyle/>
              <a:p>
                <a:endParaRPr lang="zh-CN" altLang="en-US"/>
              </a:p>
            </p:txBody>
          </p:sp>
          <p:sp>
            <p:nvSpPr>
              <p:cNvPr id="83" name="任意多边形: 形状 4207"/>
              <p:cNvSpPr/>
              <p:nvPr userDrawn="1">
                <p:custDataLst>
                  <p:tags r:id="rId78"/>
                </p:custDataLst>
              </p:nvPr>
            </p:nvSpPr>
            <p:spPr>
              <a:xfrm flipH="1">
                <a:off x="4543864" y="6243250"/>
                <a:ext cx="529284" cy="317571"/>
              </a:xfrm>
              <a:custGeom>
                <a:avLst/>
                <a:gdLst>
                  <a:gd name="connsiteX0" fmla="*/ 89059 w 238125"/>
                  <a:gd name="connsiteY0" fmla="*/ 78581 h 142875"/>
                  <a:gd name="connsiteX1" fmla="*/ 18574 w 238125"/>
                  <a:gd name="connsiteY1" fmla="*/ 109061 h 142875"/>
                  <a:gd name="connsiteX2" fmla="*/ 7144 w 238125"/>
                  <a:gd name="connsiteY2" fmla="*/ 141446 h 142875"/>
                  <a:gd name="connsiteX3" fmla="*/ 140494 w 238125"/>
                  <a:gd name="connsiteY3" fmla="*/ 141446 h 142875"/>
                  <a:gd name="connsiteX4" fmla="*/ 238601 w 238125"/>
                  <a:gd name="connsiteY4" fmla="*/ 58579 h 142875"/>
                  <a:gd name="connsiteX5" fmla="*/ 173831 w 238125"/>
                  <a:gd name="connsiteY5" fmla="*/ 7144 h 142875"/>
                  <a:gd name="connsiteX6" fmla="*/ 117634 w 238125"/>
                  <a:gd name="connsiteY6" fmla="*/ 23336 h 142875"/>
                  <a:gd name="connsiteX7" fmla="*/ 89059 w 238125"/>
                  <a:gd name="connsiteY7" fmla="*/ 7858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125" h="142875">
                    <a:moveTo>
                      <a:pt x="89059" y="78581"/>
                    </a:moveTo>
                    <a:lnTo>
                      <a:pt x="18574" y="109061"/>
                    </a:lnTo>
                    <a:lnTo>
                      <a:pt x="7144" y="141446"/>
                    </a:lnTo>
                    <a:lnTo>
                      <a:pt x="140494" y="141446"/>
                    </a:lnTo>
                    <a:lnTo>
                      <a:pt x="238601" y="58579"/>
                    </a:lnTo>
                    <a:cubicBezTo>
                      <a:pt x="238601" y="58579"/>
                      <a:pt x="210979" y="26194"/>
                      <a:pt x="173831" y="7144"/>
                    </a:cubicBezTo>
                    <a:lnTo>
                      <a:pt x="117634" y="23336"/>
                    </a:lnTo>
                    <a:lnTo>
                      <a:pt x="89059" y="78581"/>
                    </a:lnTo>
                    <a:close/>
                  </a:path>
                </a:pathLst>
              </a:custGeom>
              <a:solidFill>
                <a:srgbClr val="A67070"/>
              </a:solidFill>
              <a:ln w="9525" cap="flat">
                <a:noFill/>
                <a:prstDash val="solid"/>
                <a:miter/>
              </a:ln>
            </p:spPr>
            <p:txBody>
              <a:bodyPr rtlCol="0" anchor="ctr"/>
              <a:lstStyle/>
              <a:p>
                <a:endParaRPr lang="zh-CN" altLang="en-US"/>
              </a:p>
            </p:txBody>
          </p:sp>
        </p:grpSp>
        <p:pic>
          <p:nvPicPr>
            <p:cNvPr id="60" name="图形 9866" descr="原子"/>
            <p:cNvPicPr>
              <a:picLocks noChangeAspect="1"/>
            </p:cNvPicPr>
            <p:nvPr userDrawn="1">
              <p:custDataLst>
                <p:tags r:id="rId79"/>
              </p:custDataLst>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1219993" y="544159"/>
              <a:ext cx="645757" cy="645757"/>
            </a:xfrm>
            <a:prstGeom prst="rect">
              <a:avLst/>
            </a:prstGeom>
          </p:spPr>
        </p:pic>
      </p:grpSp>
    </p:spTree>
  </p:cSld>
  <p:clrMapOvr>
    <a:overrideClrMapping bg1="lt1" tx1="dk1" bg2="lt2" tx2="dk2" accent1="accent1" accent2="accent2" accent3="accent3" accent4="accent4" accent5="accent5" accent6="accent6" hlink="hlink" folHlink="folHlink"/>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showMasterSp="0" userDrawn="1">
  <p:cSld name="标题幻灯片">
    <p:spTree>
      <p:nvGrpSpPr>
        <p:cNvPr id="1" name=""/>
        <p:cNvGrpSpPr/>
        <p:nvPr/>
      </p:nvGrpSpPr>
      <p:grpSpPr>
        <a:xfrm>
          <a:off x="0" y="0"/>
          <a:ext cx="0" cy="0"/>
          <a:chOff x="0" y="0"/>
          <a:chExt cx="0" cy="0"/>
        </a:xfrm>
      </p:grpSpPr>
      <p:sp>
        <p:nvSpPr>
          <p:cNvPr id="4191" name="任意多边形: 形状 4190"/>
          <p:cNvSpPr/>
          <p:nvPr>
            <p:custDataLst>
              <p:tags r:id="rId2"/>
            </p:custDataLst>
          </p:nvPr>
        </p:nvSpPr>
        <p:spPr>
          <a:xfrm flipH="1">
            <a:off x="0" y="5175722"/>
            <a:ext cx="6016401" cy="1682278"/>
          </a:xfrm>
          <a:custGeom>
            <a:avLst/>
            <a:gdLst>
              <a:gd name="connsiteX0" fmla="*/ 2478881 w 2476500"/>
              <a:gd name="connsiteY0" fmla="*/ 113824 h 962025"/>
              <a:gd name="connsiteX1" fmla="*/ 1790224 w 2476500"/>
              <a:gd name="connsiteY1" fmla="*/ 7144 h 962025"/>
              <a:gd name="connsiteX2" fmla="*/ 7144 w 2476500"/>
              <a:gd name="connsiteY2" fmla="*/ 963454 h 962025"/>
              <a:gd name="connsiteX3" fmla="*/ 2478881 w 2476500"/>
              <a:gd name="connsiteY3" fmla="*/ 963454 h 962025"/>
              <a:gd name="connsiteX4" fmla="*/ 2478881 w 2476500"/>
              <a:gd name="connsiteY4" fmla="*/ 113824 h 962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962025">
                <a:moveTo>
                  <a:pt x="2478881" y="113824"/>
                </a:moveTo>
                <a:cubicBezTo>
                  <a:pt x="2264569" y="45244"/>
                  <a:pt x="2032159" y="7144"/>
                  <a:pt x="1790224" y="7144"/>
                </a:cubicBezTo>
                <a:cubicBezTo>
                  <a:pt x="1012031" y="7144"/>
                  <a:pt x="337661" y="395764"/>
                  <a:pt x="7144" y="963454"/>
                </a:cubicBezTo>
                <a:lnTo>
                  <a:pt x="2478881" y="963454"/>
                </a:lnTo>
                <a:lnTo>
                  <a:pt x="2478881" y="113824"/>
                </a:lnTo>
                <a:close/>
              </a:path>
            </a:pathLst>
          </a:custGeom>
          <a:solidFill>
            <a:srgbClr val="A2DA5A">
              <a:alpha val="50000"/>
            </a:srgbClr>
          </a:solidFill>
          <a:ln w="9525" cap="flat">
            <a:noFill/>
            <a:prstDash val="solid"/>
            <a:miter/>
          </a:ln>
        </p:spPr>
        <p:txBody>
          <a:bodyPr rtlCol="0" anchor="ctr"/>
          <a:lstStyle/>
          <a:p>
            <a:endParaRPr lang="zh-CN" altLang="en-US"/>
          </a:p>
        </p:txBody>
      </p:sp>
      <p:sp>
        <p:nvSpPr>
          <p:cNvPr id="9855" name="任意多边形: 形状 9854"/>
          <p:cNvSpPr/>
          <p:nvPr>
            <p:custDataLst>
              <p:tags r:id="rId3"/>
            </p:custDataLst>
          </p:nvPr>
        </p:nvSpPr>
        <p:spPr>
          <a:xfrm flipH="1">
            <a:off x="27766" y="5925252"/>
            <a:ext cx="6965140" cy="932748"/>
          </a:xfrm>
          <a:custGeom>
            <a:avLst/>
            <a:gdLst>
              <a:gd name="connsiteX0" fmla="*/ 2864644 w 2867025"/>
              <a:gd name="connsiteY0" fmla="*/ 532924 h 533400"/>
              <a:gd name="connsiteX1" fmla="*/ 1435894 w 2867025"/>
              <a:gd name="connsiteY1" fmla="*/ 7144 h 533400"/>
              <a:gd name="connsiteX2" fmla="*/ 7144 w 2867025"/>
              <a:gd name="connsiteY2" fmla="*/ 532924 h 533400"/>
              <a:gd name="connsiteX3" fmla="*/ 2864644 w 2867025"/>
              <a:gd name="connsiteY3" fmla="*/ 532924 h 533400"/>
            </a:gdLst>
            <a:ahLst/>
            <a:cxnLst>
              <a:cxn ang="0">
                <a:pos x="connsiteX0" y="connsiteY0"/>
              </a:cxn>
              <a:cxn ang="0">
                <a:pos x="connsiteX1" y="connsiteY1"/>
              </a:cxn>
              <a:cxn ang="0">
                <a:pos x="connsiteX2" y="connsiteY2"/>
              </a:cxn>
              <a:cxn ang="0">
                <a:pos x="connsiteX3" y="connsiteY3"/>
              </a:cxn>
            </a:cxnLst>
            <a:rect l="l" t="t" r="r" b="b"/>
            <a:pathLst>
              <a:path w="2867025" h="533400">
                <a:moveTo>
                  <a:pt x="2864644" y="532924"/>
                </a:moveTo>
                <a:cubicBezTo>
                  <a:pt x="2501741" y="208121"/>
                  <a:pt x="1995964" y="7144"/>
                  <a:pt x="1435894" y="7144"/>
                </a:cubicBezTo>
                <a:cubicBezTo>
                  <a:pt x="875824" y="7144"/>
                  <a:pt x="370046" y="209074"/>
                  <a:pt x="7144" y="532924"/>
                </a:cubicBezTo>
                <a:lnTo>
                  <a:pt x="2864644" y="532924"/>
                </a:lnTo>
                <a:close/>
              </a:path>
            </a:pathLst>
          </a:custGeom>
          <a:solidFill>
            <a:schemeClr val="accent2"/>
          </a:solidFill>
          <a:ln w="9525" cap="flat">
            <a:noFill/>
            <a:prstDash val="solid"/>
            <a:miter/>
          </a:ln>
        </p:spPr>
        <p:txBody>
          <a:bodyPr rtlCol="0" anchor="ctr"/>
          <a:lstStyle/>
          <a:p>
            <a:endParaRPr lang="zh-CN" altLang="en-US"/>
          </a:p>
        </p:txBody>
      </p:sp>
      <p:sp>
        <p:nvSpPr>
          <p:cNvPr id="9801" name="副标题 2"/>
          <p:cNvSpPr>
            <a:spLocks noGrp="1"/>
          </p:cNvSpPr>
          <p:nvPr userDrawn="1">
            <p:ph type="subTitle" idx="1"/>
            <p:custDataLst>
              <p:tags r:id="rId4"/>
            </p:custDataLst>
          </p:nvPr>
        </p:nvSpPr>
        <p:spPr>
          <a:xfrm>
            <a:off x="6922115" y="4275672"/>
            <a:ext cx="4596783" cy="558799"/>
          </a:xfrm>
        </p:spPr>
        <p:txBody>
          <a:bodyPr anchor="t" anchorCtr="0">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9802" name="标题 1"/>
          <p:cNvSpPr>
            <a:spLocks noGrp="1"/>
          </p:cNvSpPr>
          <p:nvPr userDrawn="1">
            <p:ph type="ctrTitle"/>
            <p:custDataLst>
              <p:tags r:id="rId5"/>
            </p:custDataLst>
          </p:nvPr>
        </p:nvSpPr>
        <p:spPr>
          <a:xfrm>
            <a:off x="6922115" y="967813"/>
            <a:ext cx="4596783" cy="2362257"/>
          </a:xfrm>
        </p:spPr>
        <p:txBody>
          <a:bodyPr anchor="b" anchorCtr="0">
            <a:normAutofit/>
          </a:bodyPr>
          <a:lstStyle>
            <a:lvl1pPr algn="l">
              <a:defRPr sz="4000">
                <a:solidFill>
                  <a:schemeClr val="tx1"/>
                </a:solidFill>
              </a:defRPr>
            </a:lvl1pPr>
          </a:lstStyle>
          <a:p>
            <a:r>
              <a:rPr lang="en-US"/>
              <a:t>Click to edit Master title style</a:t>
            </a:r>
            <a:endParaRPr lang="zh-CN" altLang="en-US"/>
          </a:p>
        </p:txBody>
      </p:sp>
      <p:sp>
        <p:nvSpPr>
          <p:cNvPr id="12" name="文本占位符 13"/>
          <p:cNvSpPr>
            <a:spLocks noGrp="1"/>
          </p:cNvSpPr>
          <p:nvPr userDrawn="1">
            <p:ph type="body" sz="quarter" idx="10" hasCustomPrompt="1"/>
            <p:custDataLst>
              <p:tags r:id="rId6"/>
            </p:custDataLst>
          </p:nvPr>
        </p:nvSpPr>
        <p:spPr>
          <a:xfrm>
            <a:off x="6922115" y="5540638"/>
            <a:ext cx="4596783"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endParaRPr lang="en-US" altLang="zh-CN"/>
          </a:p>
        </p:txBody>
      </p:sp>
      <p:sp>
        <p:nvSpPr>
          <p:cNvPr id="13" name="文本占位符 13"/>
          <p:cNvSpPr>
            <a:spLocks noGrp="1"/>
          </p:cNvSpPr>
          <p:nvPr userDrawn="1">
            <p:ph type="body" sz="quarter" idx="11" hasCustomPrompt="1"/>
            <p:custDataLst>
              <p:tags r:id="rId7"/>
            </p:custDataLst>
          </p:nvPr>
        </p:nvSpPr>
        <p:spPr>
          <a:xfrm>
            <a:off x="6922115" y="5836909"/>
            <a:ext cx="4596783"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grpSp>
        <p:nvGrpSpPr>
          <p:cNvPr id="3" name="组合 2"/>
          <p:cNvGrpSpPr/>
          <p:nvPr userDrawn="1">
            <p:custDataLst>
              <p:tags r:id="rId8"/>
            </p:custDataLst>
          </p:nvPr>
        </p:nvGrpSpPr>
        <p:grpSpPr>
          <a:xfrm>
            <a:off x="-29951" y="2905"/>
            <a:ext cx="6134144" cy="6646835"/>
            <a:chOff x="-29951" y="2905"/>
            <a:chExt cx="6134144" cy="6646835"/>
          </a:xfrm>
        </p:grpSpPr>
        <p:sp>
          <p:nvSpPr>
            <p:cNvPr id="233" name="任意多边形: 形状 232"/>
            <p:cNvSpPr/>
            <p:nvPr userDrawn="1">
              <p:custDataLst>
                <p:tags r:id="rId9"/>
              </p:custDataLst>
            </p:nvPr>
          </p:nvSpPr>
          <p:spPr>
            <a:xfrm flipH="1">
              <a:off x="-29951" y="2905"/>
              <a:ext cx="5587902" cy="4766478"/>
            </a:xfrm>
            <a:custGeom>
              <a:avLst/>
              <a:gdLst>
                <a:gd name="connsiteX0" fmla="*/ 5587902 w 5587902"/>
                <a:gd name="connsiteY0" fmla="*/ 0 h 4766478"/>
                <a:gd name="connsiteX1" fmla="*/ 3437235 w 5587902"/>
                <a:gd name="connsiteY1" fmla="*/ 0 h 4766478"/>
                <a:gd name="connsiteX2" fmla="*/ 3241878 w 5587902"/>
                <a:gd name="connsiteY2" fmla="*/ 68639 h 4766478"/>
                <a:gd name="connsiteX3" fmla="*/ 2267729 w 5587902"/>
                <a:gd name="connsiteY3" fmla="*/ 1016385 h 4766478"/>
                <a:gd name="connsiteX4" fmla="*/ 1317341 w 5587902"/>
                <a:gd name="connsiteY4" fmla="*/ 1887574 h 4766478"/>
                <a:gd name="connsiteX5" fmla="*/ 388073 w 5587902"/>
                <a:gd name="connsiteY5" fmla="*/ 2518528 h 4766478"/>
                <a:gd name="connsiteX6" fmla="*/ 0 w 5587902"/>
                <a:gd name="connsiteY6" fmla="*/ 2840604 h 4766478"/>
                <a:gd name="connsiteX7" fmla="*/ 89759 w 5587902"/>
                <a:gd name="connsiteY7" fmla="*/ 2967322 h 4766478"/>
                <a:gd name="connsiteX8" fmla="*/ 1430861 w 5587902"/>
                <a:gd name="connsiteY8" fmla="*/ 3276196 h 4766478"/>
                <a:gd name="connsiteX9" fmla="*/ 2267729 w 5587902"/>
                <a:gd name="connsiteY9" fmla="*/ 3297316 h 4766478"/>
                <a:gd name="connsiteX10" fmla="*/ 2750844 w 5587902"/>
                <a:gd name="connsiteY10" fmla="*/ 3917710 h 4766478"/>
                <a:gd name="connsiteX11" fmla="*/ 4157945 w 5587902"/>
                <a:gd name="connsiteY11" fmla="*/ 3959949 h 4766478"/>
                <a:gd name="connsiteX12" fmla="*/ 5454019 w 5587902"/>
                <a:gd name="connsiteY12" fmla="*/ 4670951 h 4766478"/>
                <a:gd name="connsiteX13" fmla="*/ 5587902 w 5587902"/>
                <a:gd name="connsiteY13" fmla="*/ 4766478 h 476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7902" h="4766478">
                  <a:moveTo>
                    <a:pt x="5587902" y="0"/>
                  </a:moveTo>
                  <a:lnTo>
                    <a:pt x="3437235" y="0"/>
                  </a:lnTo>
                  <a:cubicBezTo>
                    <a:pt x="3376515" y="26399"/>
                    <a:pt x="3310517" y="50158"/>
                    <a:pt x="3241878" y="68639"/>
                  </a:cubicBezTo>
                  <a:cubicBezTo>
                    <a:pt x="2418209" y="290396"/>
                    <a:pt x="2505326" y="689029"/>
                    <a:pt x="2267729" y="1016385"/>
                  </a:cubicBezTo>
                  <a:cubicBezTo>
                    <a:pt x="2030132" y="1343741"/>
                    <a:pt x="1578699" y="1417660"/>
                    <a:pt x="1317341" y="1887574"/>
                  </a:cubicBezTo>
                  <a:cubicBezTo>
                    <a:pt x="1055986" y="2357488"/>
                    <a:pt x="900227" y="2468367"/>
                    <a:pt x="388073" y="2518528"/>
                  </a:cubicBezTo>
                  <a:cubicBezTo>
                    <a:pt x="76557" y="2550207"/>
                    <a:pt x="0" y="2840604"/>
                    <a:pt x="0" y="2840604"/>
                  </a:cubicBezTo>
                  <a:lnTo>
                    <a:pt x="89759" y="2967322"/>
                  </a:lnTo>
                  <a:cubicBezTo>
                    <a:pt x="760310" y="2737643"/>
                    <a:pt x="884387" y="3297316"/>
                    <a:pt x="1430861" y="3276196"/>
                  </a:cubicBezTo>
                  <a:cubicBezTo>
                    <a:pt x="1731817" y="3265637"/>
                    <a:pt x="2051252" y="3146839"/>
                    <a:pt x="2267729" y="3297316"/>
                  </a:cubicBezTo>
                  <a:cubicBezTo>
                    <a:pt x="2587166" y="3516435"/>
                    <a:pt x="2486848" y="3830589"/>
                    <a:pt x="2750844" y="3917710"/>
                  </a:cubicBezTo>
                  <a:cubicBezTo>
                    <a:pt x="3014841" y="4007468"/>
                    <a:pt x="3635231" y="3872829"/>
                    <a:pt x="4157945" y="3959949"/>
                  </a:cubicBezTo>
                  <a:cubicBezTo>
                    <a:pt x="4518300" y="4020008"/>
                    <a:pt x="4876635" y="4259956"/>
                    <a:pt x="5454019" y="4670951"/>
                  </a:cubicBezTo>
                  <a:lnTo>
                    <a:pt x="5587902" y="4766478"/>
                  </a:lnTo>
                  <a:close/>
                </a:path>
              </a:pathLst>
            </a:custGeom>
            <a:solidFill>
              <a:schemeClr val="accent1"/>
            </a:solidFill>
            <a:ln w="9525" cap="flat">
              <a:noFill/>
              <a:prstDash val="solid"/>
              <a:miter/>
            </a:ln>
          </p:spPr>
          <p:txBody>
            <a:bodyPr rtlCol="0" anchor="ctr"/>
            <a:lstStyle/>
            <a:p>
              <a:endParaRPr lang="zh-CN" altLang="en-US"/>
            </a:p>
          </p:txBody>
        </p:sp>
        <p:sp>
          <p:nvSpPr>
            <p:cNvPr id="4195" name="任意多边形: 形状 4194"/>
            <p:cNvSpPr/>
            <p:nvPr userDrawn="1">
              <p:custDataLst>
                <p:tags r:id="rId10"/>
              </p:custDataLst>
            </p:nvPr>
          </p:nvSpPr>
          <p:spPr>
            <a:xfrm flipH="1">
              <a:off x="2920171" y="3424252"/>
              <a:ext cx="791990" cy="950388"/>
            </a:xfrm>
            <a:custGeom>
              <a:avLst/>
              <a:gdLst>
                <a:gd name="connsiteX0" fmla="*/ 62700 w 285750"/>
                <a:gd name="connsiteY0" fmla="*/ 10495 h 342900"/>
                <a:gd name="connsiteX1" fmla="*/ 167475 w 285750"/>
                <a:gd name="connsiteY1" fmla="*/ 107650 h 342900"/>
                <a:gd name="connsiteX2" fmla="*/ 248437 w 285750"/>
                <a:gd name="connsiteY2" fmla="*/ 234332 h 342900"/>
                <a:gd name="connsiteX3" fmla="*/ 255105 w 285750"/>
                <a:gd name="connsiteY3" fmla="*/ 337202 h 342900"/>
                <a:gd name="connsiteX4" fmla="*/ 81750 w 285750"/>
                <a:gd name="connsiteY4" fmla="*/ 254335 h 342900"/>
                <a:gd name="connsiteX5" fmla="*/ 62700 w 285750"/>
                <a:gd name="connsiteY5" fmla="*/ 1049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342900">
                  <a:moveTo>
                    <a:pt x="62700" y="10495"/>
                  </a:moveTo>
                  <a:cubicBezTo>
                    <a:pt x="114135" y="-9508"/>
                    <a:pt x="156045" y="64787"/>
                    <a:pt x="167475" y="107650"/>
                  </a:cubicBezTo>
                  <a:cubicBezTo>
                    <a:pt x="178905" y="150512"/>
                    <a:pt x="196050" y="193375"/>
                    <a:pt x="248437" y="234332"/>
                  </a:cubicBezTo>
                  <a:cubicBezTo>
                    <a:pt x="300825" y="274337"/>
                    <a:pt x="286537" y="327677"/>
                    <a:pt x="255105" y="337202"/>
                  </a:cubicBezTo>
                  <a:cubicBezTo>
                    <a:pt x="223672" y="346727"/>
                    <a:pt x="167475" y="324820"/>
                    <a:pt x="81750" y="254335"/>
                  </a:cubicBezTo>
                  <a:cubicBezTo>
                    <a:pt x="-3975" y="181945"/>
                    <a:pt x="-23025" y="43832"/>
                    <a:pt x="62700" y="10495"/>
                  </a:cubicBezTo>
                  <a:close/>
                </a:path>
              </a:pathLst>
            </a:custGeom>
            <a:solidFill>
              <a:schemeClr val="accent1"/>
            </a:solidFill>
            <a:ln w="9525" cap="flat">
              <a:noFill/>
              <a:prstDash val="solid"/>
              <a:miter/>
            </a:ln>
          </p:spPr>
          <p:txBody>
            <a:bodyPr rtlCol="0" anchor="ctr"/>
            <a:lstStyle/>
            <a:p>
              <a:endParaRPr lang="zh-CN" altLang="en-US"/>
            </a:p>
          </p:txBody>
        </p:sp>
        <p:sp>
          <p:nvSpPr>
            <p:cNvPr id="4196" name="任意多边形: 形状 4195"/>
            <p:cNvSpPr/>
            <p:nvPr userDrawn="1">
              <p:custDataLst>
                <p:tags r:id="rId11"/>
              </p:custDataLst>
            </p:nvPr>
          </p:nvSpPr>
          <p:spPr>
            <a:xfrm flipH="1">
              <a:off x="112279" y="4349998"/>
              <a:ext cx="976787" cy="712791"/>
            </a:xfrm>
            <a:custGeom>
              <a:avLst/>
              <a:gdLst>
                <a:gd name="connsiteX0" fmla="*/ 31640 w 352425"/>
                <a:gd name="connsiteY0" fmla="*/ 21291 h 257175"/>
                <a:gd name="connsiteX1" fmla="*/ 166895 w 352425"/>
                <a:gd name="connsiteY1" fmla="*/ 67963 h 257175"/>
                <a:gd name="connsiteX2" fmla="*/ 291673 w 352425"/>
                <a:gd name="connsiteY2" fmla="*/ 150831 h 257175"/>
                <a:gd name="connsiteX3" fmla="*/ 339298 w 352425"/>
                <a:gd name="connsiteY3" fmla="*/ 242271 h 257175"/>
                <a:gd name="connsiteX4" fmla="*/ 146893 w 352425"/>
                <a:gd name="connsiteY4" fmla="*/ 235603 h 257175"/>
                <a:gd name="connsiteX5" fmla="*/ 31640 w 352425"/>
                <a:gd name="connsiteY5" fmla="*/ 2129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257175">
                  <a:moveTo>
                    <a:pt x="31640" y="21291"/>
                  </a:moveTo>
                  <a:cubicBezTo>
                    <a:pt x="70693" y="-17762"/>
                    <a:pt x="139273" y="32721"/>
                    <a:pt x="166895" y="67963"/>
                  </a:cubicBezTo>
                  <a:cubicBezTo>
                    <a:pt x="194518" y="103206"/>
                    <a:pt x="227855" y="134638"/>
                    <a:pt x="291673" y="150831"/>
                  </a:cubicBezTo>
                  <a:cubicBezTo>
                    <a:pt x="355491" y="167023"/>
                    <a:pt x="364063" y="221316"/>
                    <a:pt x="339298" y="242271"/>
                  </a:cubicBezTo>
                  <a:cubicBezTo>
                    <a:pt x="313580" y="263226"/>
                    <a:pt x="254525" y="266083"/>
                    <a:pt x="146893" y="235603"/>
                  </a:cubicBezTo>
                  <a:cubicBezTo>
                    <a:pt x="39260" y="205123"/>
                    <a:pt x="-33130" y="86061"/>
                    <a:pt x="31640" y="21291"/>
                  </a:cubicBezTo>
                  <a:close/>
                </a:path>
              </a:pathLst>
            </a:custGeom>
            <a:solidFill>
              <a:schemeClr val="accent1"/>
            </a:solidFill>
            <a:ln w="9525" cap="flat">
              <a:noFill/>
              <a:prstDash val="solid"/>
              <a:miter/>
            </a:ln>
          </p:spPr>
          <p:txBody>
            <a:bodyPr rtlCol="0" anchor="ctr"/>
            <a:lstStyle/>
            <a:p>
              <a:endParaRPr lang="zh-CN" altLang="en-US"/>
            </a:p>
          </p:txBody>
        </p:sp>
        <p:sp>
          <p:nvSpPr>
            <p:cNvPr id="4197" name="任意多边形: 形状 4196"/>
            <p:cNvSpPr/>
            <p:nvPr userDrawn="1">
              <p:custDataLst>
                <p:tags r:id="rId12"/>
              </p:custDataLst>
            </p:nvPr>
          </p:nvSpPr>
          <p:spPr>
            <a:xfrm flipH="1">
              <a:off x="2359633" y="4191209"/>
              <a:ext cx="316797" cy="316797"/>
            </a:xfrm>
            <a:custGeom>
              <a:avLst/>
              <a:gdLst>
                <a:gd name="connsiteX0" fmla="*/ 108109 w 114300"/>
                <a:gd name="connsiteY0" fmla="*/ 57626 h 114300"/>
                <a:gd name="connsiteX1" fmla="*/ 57626 w 114300"/>
                <a:gd name="connsiteY1" fmla="*/ 108109 h 114300"/>
                <a:gd name="connsiteX2" fmla="*/ 7144 w 114300"/>
                <a:gd name="connsiteY2" fmla="*/ 57626 h 114300"/>
                <a:gd name="connsiteX3" fmla="*/ 57626 w 114300"/>
                <a:gd name="connsiteY3" fmla="*/ 7144 h 114300"/>
                <a:gd name="connsiteX4" fmla="*/ 108109 w 114300"/>
                <a:gd name="connsiteY4" fmla="*/ 57626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08109" y="57626"/>
                  </a:moveTo>
                  <a:cubicBezTo>
                    <a:pt x="108109" y="85249"/>
                    <a:pt x="85249" y="108109"/>
                    <a:pt x="57626" y="108109"/>
                  </a:cubicBezTo>
                  <a:cubicBezTo>
                    <a:pt x="30004" y="108109"/>
                    <a:pt x="7144" y="85249"/>
                    <a:pt x="7144" y="57626"/>
                  </a:cubicBezTo>
                  <a:cubicBezTo>
                    <a:pt x="7144" y="30004"/>
                    <a:pt x="30004" y="7144"/>
                    <a:pt x="57626" y="7144"/>
                  </a:cubicBezTo>
                  <a:cubicBezTo>
                    <a:pt x="85249" y="7144"/>
                    <a:pt x="108109" y="29051"/>
                    <a:pt x="108109" y="57626"/>
                  </a:cubicBezTo>
                  <a:close/>
                </a:path>
              </a:pathLst>
            </a:custGeom>
            <a:solidFill>
              <a:schemeClr val="accent1"/>
            </a:solidFill>
            <a:ln w="9525" cap="flat">
              <a:noFill/>
              <a:prstDash val="solid"/>
              <a:miter/>
            </a:ln>
          </p:spPr>
          <p:txBody>
            <a:bodyPr rtlCol="0" anchor="ctr"/>
            <a:lstStyle/>
            <a:p>
              <a:endParaRPr lang="zh-CN" altLang="en-US"/>
            </a:p>
          </p:txBody>
        </p:sp>
        <p:sp>
          <p:nvSpPr>
            <p:cNvPr id="4199" name="任意多边形: 形状 4198"/>
            <p:cNvSpPr/>
            <p:nvPr userDrawn="1">
              <p:custDataLst>
                <p:tags r:id="rId13"/>
              </p:custDataLst>
            </p:nvPr>
          </p:nvSpPr>
          <p:spPr>
            <a:xfrm flipH="1">
              <a:off x="2151076" y="4051293"/>
              <a:ext cx="131998" cy="131998"/>
            </a:xfrm>
            <a:custGeom>
              <a:avLst/>
              <a:gdLst>
                <a:gd name="connsiteX0" fmla="*/ 49054 w 47625"/>
                <a:gd name="connsiteY0" fmla="*/ 28099 h 47625"/>
                <a:gd name="connsiteX1" fmla="*/ 28099 w 47625"/>
                <a:gd name="connsiteY1" fmla="*/ 49054 h 47625"/>
                <a:gd name="connsiteX2" fmla="*/ 7144 w 47625"/>
                <a:gd name="connsiteY2" fmla="*/ 28099 h 47625"/>
                <a:gd name="connsiteX3" fmla="*/ 28099 w 47625"/>
                <a:gd name="connsiteY3" fmla="*/ 7144 h 47625"/>
                <a:gd name="connsiteX4" fmla="*/ 49054 w 47625"/>
                <a:gd name="connsiteY4" fmla="*/ 2809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9054" y="28099"/>
                  </a:moveTo>
                  <a:cubicBezTo>
                    <a:pt x="49054" y="39529"/>
                    <a:pt x="39529" y="49054"/>
                    <a:pt x="28099" y="49054"/>
                  </a:cubicBezTo>
                  <a:cubicBezTo>
                    <a:pt x="16669" y="49054"/>
                    <a:pt x="7144" y="39529"/>
                    <a:pt x="7144" y="28099"/>
                  </a:cubicBezTo>
                  <a:cubicBezTo>
                    <a:pt x="7144" y="16669"/>
                    <a:pt x="16669" y="7144"/>
                    <a:pt x="28099" y="7144"/>
                  </a:cubicBezTo>
                  <a:cubicBezTo>
                    <a:pt x="40481" y="7144"/>
                    <a:pt x="49054" y="16669"/>
                    <a:pt x="49054" y="28099"/>
                  </a:cubicBezTo>
                  <a:close/>
                </a:path>
              </a:pathLst>
            </a:custGeom>
            <a:solidFill>
              <a:schemeClr val="accent1"/>
            </a:solidFill>
            <a:ln w="9525" cap="flat">
              <a:noFill/>
              <a:prstDash val="solid"/>
              <a:miter/>
            </a:ln>
          </p:spPr>
          <p:txBody>
            <a:bodyPr rtlCol="0" anchor="ctr"/>
            <a:lstStyle/>
            <a:p>
              <a:endParaRPr lang="zh-CN" altLang="en-US"/>
            </a:p>
          </p:txBody>
        </p:sp>
        <p:sp>
          <p:nvSpPr>
            <p:cNvPr id="4200" name="任意多边形: 形状 4199"/>
            <p:cNvSpPr/>
            <p:nvPr userDrawn="1">
              <p:custDataLst>
                <p:tags r:id="rId14"/>
              </p:custDataLst>
            </p:nvPr>
          </p:nvSpPr>
          <p:spPr>
            <a:xfrm flipH="1">
              <a:off x="4353126" y="1619292"/>
              <a:ext cx="659992" cy="712791"/>
            </a:xfrm>
            <a:custGeom>
              <a:avLst/>
              <a:gdLst>
                <a:gd name="connsiteX0" fmla="*/ 97746 w 238125"/>
                <a:gd name="connsiteY0" fmla="*/ 239767 h 257175"/>
                <a:gd name="connsiteX1" fmla="*/ 228238 w 238125"/>
                <a:gd name="connsiteY1" fmla="*/ 90225 h 257175"/>
                <a:gd name="connsiteX2" fmla="*/ 209188 w 238125"/>
                <a:gd name="connsiteY2" fmla="*/ 7357 h 257175"/>
                <a:gd name="connsiteX3" fmla="*/ 144418 w 238125"/>
                <a:gd name="connsiteY3" fmla="*/ 123562 h 257175"/>
                <a:gd name="connsiteX4" fmla="*/ 9163 w 238125"/>
                <a:gd name="connsiteY4" fmla="*/ 204525 h 257175"/>
                <a:gd name="connsiteX5" fmla="*/ 97746 w 238125"/>
                <a:gd name="connsiteY5" fmla="*/ 239767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 h="257175">
                  <a:moveTo>
                    <a:pt x="97746" y="239767"/>
                  </a:moveTo>
                  <a:cubicBezTo>
                    <a:pt x="163468" y="211192"/>
                    <a:pt x="209188" y="151185"/>
                    <a:pt x="228238" y="90225"/>
                  </a:cubicBezTo>
                  <a:cubicBezTo>
                    <a:pt x="247288" y="30217"/>
                    <a:pt x="233001" y="4500"/>
                    <a:pt x="209188" y="7357"/>
                  </a:cubicBezTo>
                  <a:cubicBezTo>
                    <a:pt x="185376" y="10215"/>
                    <a:pt x="187281" y="78795"/>
                    <a:pt x="144418" y="123562"/>
                  </a:cubicBezTo>
                  <a:cubicBezTo>
                    <a:pt x="77743" y="191190"/>
                    <a:pt x="20593" y="164520"/>
                    <a:pt x="9163" y="204525"/>
                  </a:cubicBezTo>
                  <a:cubicBezTo>
                    <a:pt x="-2267" y="244530"/>
                    <a:pt x="35833" y="266437"/>
                    <a:pt x="97746" y="239767"/>
                  </a:cubicBezTo>
                  <a:close/>
                </a:path>
              </a:pathLst>
            </a:custGeom>
            <a:solidFill>
              <a:schemeClr val="accent1"/>
            </a:solidFill>
            <a:ln w="9525" cap="flat">
              <a:noFill/>
              <a:prstDash val="solid"/>
              <a:miter/>
            </a:ln>
          </p:spPr>
          <p:txBody>
            <a:bodyPr rtlCol="0" anchor="ctr"/>
            <a:lstStyle/>
            <a:p>
              <a:endParaRPr lang="zh-CN" altLang="en-US"/>
            </a:p>
          </p:txBody>
        </p:sp>
        <p:sp>
          <p:nvSpPr>
            <p:cNvPr id="4201" name="任意多边形: 形状 4200"/>
            <p:cNvSpPr/>
            <p:nvPr userDrawn="1">
              <p:custDataLst>
                <p:tags r:id="rId15"/>
              </p:custDataLst>
            </p:nvPr>
          </p:nvSpPr>
          <p:spPr>
            <a:xfrm flipH="1">
              <a:off x="4157450" y="1427167"/>
              <a:ext cx="184798" cy="18479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solidFill>
              <a:schemeClr val="accent1"/>
            </a:solidFill>
            <a:ln w="9525" cap="flat">
              <a:noFill/>
              <a:prstDash val="solid"/>
              <a:miter/>
            </a:ln>
          </p:spPr>
          <p:txBody>
            <a:bodyPr rtlCol="0" anchor="ctr"/>
            <a:lstStyle/>
            <a:p>
              <a:endParaRPr lang="zh-CN" altLang="en-US"/>
            </a:p>
          </p:txBody>
        </p:sp>
        <p:sp>
          <p:nvSpPr>
            <p:cNvPr id="4202" name="任意多边形: 形状 4201"/>
            <p:cNvSpPr/>
            <p:nvPr userDrawn="1">
              <p:custDataLst>
                <p:tags r:id="rId16"/>
              </p:custDataLst>
            </p:nvPr>
          </p:nvSpPr>
          <p:spPr>
            <a:xfrm flipH="1">
              <a:off x="3571377" y="1107730"/>
              <a:ext cx="79199" cy="79199"/>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solidFill>
              <a:schemeClr val="accent1"/>
            </a:solidFill>
            <a:ln w="9525" cap="flat">
              <a:noFill/>
              <a:prstDash val="solid"/>
              <a:miter/>
            </a:ln>
          </p:spPr>
          <p:txBody>
            <a:bodyPr rtlCol="0" anchor="ctr"/>
            <a:lstStyle/>
            <a:p>
              <a:endParaRPr lang="zh-CN" altLang="en-US"/>
            </a:p>
          </p:txBody>
        </p:sp>
        <p:sp>
          <p:nvSpPr>
            <p:cNvPr id="4209" name="任意多边形: 形状 4208"/>
            <p:cNvSpPr/>
            <p:nvPr userDrawn="1">
              <p:custDataLst>
                <p:tags r:id="rId17"/>
              </p:custDataLst>
            </p:nvPr>
          </p:nvSpPr>
          <p:spPr>
            <a:xfrm flipH="1">
              <a:off x="3494821" y="2382835"/>
              <a:ext cx="1029587" cy="1029587"/>
            </a:xfrm>
            <a:custGeom>
              <a:avLst/>
              <a:gdLst>
                <a:gd name="connsiteX0" fmla="*/ 365284 w 371475"/>
                <a:gd name="connsiteY0" fmla="*/ 186214 h 371475"/>
                <a:gd name="connsiteX1" fmla="*/ 186214 w 371475"/>
                <a:gd name="connsiteY1" fmla="*/ 365284 h 371475"/>
                <a:gd name="connsiteX2" fmla="*/ 7144 w 371475"/>
                <a:gd name="connsiteY2" fmla="*/ 186214 h 371475"/>
                <a:gd name="connsiteX3" fmla="*/ 186214 w 371475"/>
                <a:gd name="connsiteY3" fmla="*/ 7144 h 371475"/>
                <a:gd name="connsiteX4" fmla="*/ 365284 w 371475"/>
                <a:gd name="connsiteY4" fmla="*/ 186214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5284" y="186214"/>
                  </a:moveTo>
                  <a:cubicBezTo>
                    <a:pt x="365284" y="285111"/>
                    <a:pt x="285111" y="365284"/>
                    <a:pt x="186214" y="365284"/>
                  </a:cubicBezTo>
                  <a:cubicBezTo>
                    <a:pt x="87316" y="365284"/>
                    <a:pt x="7144" y="285111"/>
                    <a:pt x="7144" y="186214"/>
                  </a:cubicBezTo>
                  <a:cubicBezTo>
                    <a:pt x="7144" y="87316"/>
                    <a:pt x="87316" y="7144"/>
                    <a:pt x="186214" y="7144"/>
                  </a:cubicBezTo>
                  <a:cubicBezTo>
                    <a:pt x="285111" y="7144"/>
                    <a:pt x="365284" y="87316"/>
                    <a:pt x="365284" y="186214"/>
                  </a:cubicBezTo>
                  <a:close/>
                </a:path>
              </a:pathLst>
            </a:custGeom>
            <a:solidFill>
              <a:schemeClr val="accent5"/>
            </a:solidFill>
            <a:ln w="9525" cap="flat">
              <a:noFill/>
              <a:prstDash val="solid"/>
              <a:miter/>
            </a:ln>
          </p:spPr>
          <p:txBody>
            <a:bodyPr rtlCol="0" anchor="ctr"/>
            <a:lstStyle/>
            <a:p>
              <a:endParaRPr lang="zh-CN" altLang="en-US"/>
            </a:p>
          </p:txBody>
        </p:sp>
        <p:sp>
          <p:nvSpPr>
            <p:cNvPr id="4210" name="任意多边形: 形状 4209"/>
            <p:cNvSpPr/>
            <p:nvPr userDrawn="1">
              <p:custDataLst>
                <p:tags r:id="rId18"/>
              </p:custDataLst>
            </p:nvPr>
          </p:nvSpPr>
          <p:spPr>
            <a:xfrm flipH="1">
              <a:off x="3345302" y="2221706"/>
              <a:ext cx="1293583" cy="1293583"/>
            </a:xfrm>
            <a:custGeom>
              <a:avLst/>
              <a:gdLst>
                <a:gd name="connsiteX0" fmla="*/ 311983 w 466725"/>
                <a:gd name="connsiteY0" fmla="*/ 85530 h 466725"/>
                <a:gd name="connsiteX1" fmla="*/ 386568 w 466725"/>
                <a:gd name="connsiteY1" fmla="*/ 311983 h 466725"/>
                <a:gd name="connsiteX2" fmla="*/ 160115 w 466725"/>
                <a:gd name="connsiteY2" fmla="*/ 386568 h 466725"/>
                <a:gd name="connsiteX3" fmla="*/ 85530 w 466725"/>
                <a:gd name="connsiteY3" fmla="*/ 160115 h 466725"/>
                <a:gd name="connsiteX4" fmla="*/ 311983 w 466725"/>
                <a:gd name="connsiteY4" fmla="*/ 8553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 h="466725">
                  <a:moveTo>
                    <a:pt x="311983" y="85530"/>
                  </a:moveTo>
                  <a:cubicBezTo>
                    <a:pt x="395113" y="127467"/>
                    <a:pt x="428506" y="228853"/>
                    <a:pt x="386568" y="311983"/>
                  </a:cubicBezTo>
                  <a:cubicBezTo>
                    <a:pt x="344631" y="395113"/>
                    <a:pt x="243244" y="428506"/>
                    <a:pt x="160115" y="386568"/>
                  </a:cubicBezTo>
                  <a:cubicBezTo>
                    <a:pt x="76985" y="344631"/>
                    <a:pt x="43592" y="243244"/>
                    <a:pt x="85530" y="160115"/>
                  </a:cubicBezTo>
                  <a:cubicBezTo>
                    <a:pt x="127467" y="76985"/>
                    <a:pt x="228853" y="43592"/>
                    <a:pt x="311983" y="85530"/>
                  </a:cubicBezTo>
                  <a:close/>
                </a:path>
              </a:pathLst>
            </a:custGeom>
            <a:solidFill>
              <a:schemeClr val="accent5"/>
            </a:solidFill>
            <a:ln w="9525" cap="flat">
              <a:noFill/>
              <a:prstDash val="solid"/>
              <a:miter/>
            </a:ln>
          </p:spPr>
          <p:txBody>
            <a:bodyPr rtlCol="0" anchor="ctr"/>
            <a:lstStyle/>
            <a:p>
              <a:endParaRPr lang="zh-CN" altLang="en-US"/>
            </a:p>
          </p:txBody>
        </p:sp>
        <p:sp>
          <p:nvSpPr>
            <p:cNvPr id="4212" name="任意多边形: 形状 4211"/>
            <p:cNvSpPr/>
            <p:nvPr userDrawn="1">
              <p:custDataLst>
                <p:tags r:id="rId19"/>
              </p:custDataLst>
            </p:nvPr>
          </p:nvSpPr>
          <p:spPr>
            <a:xfrm flipH="1">
              <a:off x="3545623" y="2677981"/>
              <a:ext cx="369595" cy="422395"/>
            </a:xfrm>
            <a:custGeom>
              <a:avLst/>
              <a:gdLst>
                <a:gd name="connsiteX0" fmla="*/ 126439 w 133350"/>
                <a:gd name="connsiteY0" fmla="*/ 84487 h 152400"/>
                <a:gd name="connsiteX1" fmla="*/ 60716 w 133350"/>
                <a:gd name="connsiteY1" fmla="*/ 151162 h 152400"/>
                <a:gd name="connsiteX2" fmla="*/ 7376 w 133350"/>
                <a:gd name="connsiteY2" fmla="*/ 74010 h 152400"/>
                <a:gd name="connsiteX3" fmla="*/ 73099 w 133350"/>
                <a:gd name="connsiteY3" fmla="*/ 7335 h 152400"/>
                <a:gd name="connsiteX4" fmla="*/ 126439 w 133350"/>
                <a:gd name="connsiteY4" fmla="*/ 84487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52400">
                  <a:moveTo>
                    <a:pt x="126439" y="84487"/>
                  </a:moveTo>
                  <a:cubicBezTo>
                    <a:pt x="123581" y="124492"/>
                    <a:pt x="94054" y="154020"/>
                    <a:pt x="60716" y="151162"/>
                  </a:cubicBezTo>
                  <a:cubicBezTo>
                    <a:pt x="28331" y="148305"/>
                    <a:pt x="4519" y="114015"/>
                    <a:pt x="7376" y="74010"/>
                  </a:cubicBezTo>
                  <a:cubicBezTo>
                    <a:pt x="10234" y="34005"/>
                    <a:pt x="39761" y="4477"/>
                    <a:pt x="73099" y="7335"/>
                  </a:cubicBezTo>
                  <a:cubicBezTo>
                    <a:pt x="105484" y="10192"/>
                    <a:pt x="129296" y="44482"/>
                    <a:pt x="126439" y="84487"/>
                  </a:cubicBezTo>
                  <a:close/>
                </a:path>
              </a:pathLst>
            </a:custGeom>
            <a:solidFill>
              <a:schemeClr val="accent5"/>
            </a:solidFill>
            <a:ln w="9525" cap="flat">
              <a:noFill/>
              <a:prstDash val="solid"/>
              <a:miter/>
            </a:ln>
          </p:spPr>
          <p:txBody>
            <a:bodyPr rtlCol="0" anchor="ctr"/>
            <a:lstStyle/>
            <a:p>
              <a:endParaRPr lang="zh-CN" altLang="en-US"/>
            </a:p>
          </p:txBody>
        </p:sp>
        <p:sp>
          <p:nvSpPr>
            <p:cNvPr id="4214" name="任意多边形: 形状 4213"/>
            <p:cNvSpPr/>
            <p:nvPr userDrawn="1">
              <p:custDataLst>
                <p:tags r:id="rId20"/>
              </p:custDataLst>
            </p:nvPr>
          </p:nvSpPr>
          <p:spPr>
            <a:xfrm flipH="1">
              <a:off x="3692703" y="2515497"/>
              <a:ext cx="158398" cy="158398"/>
            </a:xfrm>
            <a:custGeom>
              <a:avLst/>
              <a:gdLst>
                <a:gd name="connsiteX0" fmla="*/ 44250 w 57150"/>
                <a:gd name="connsiteY0" fmla="*/ 15476 h 57150"/>
                <a:gd name="connsiteX1" fmla="*/ 55680 w 57150"/>
                <a:gd name="connsiteY1" fmla="*/ 47861 h 57150"/>
                <a:gd name="connsiteX2" fmla="*/ 21390 w 57150"/>
                <a:gd name="connsiteY2" fmla="*/ 45003 h 57150"/>
                <a:gd name="connsiteX3" fmla="*/ 9960 w 57150"/>
                <a:gd name="connsiteY3" fmla="*/ 12618 h 57150"/>
                <a:gd name="connsiteX4" fmla="*/ 44250 w 57150"/>
                <a:gd name="connsiteY4" fmla="*/ 1547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44250" y="15476"/>
                  </a:moveTo>
                  <a:cubicBezTo>
                    <a:pt x="56632" y="25001"/>
                    <a:pt x="62347" y="39288"/>
                    <a:pt x="55680" y="47861"/>
                  </a:cubicBezTo>
                  <a:cubicBezTo>
                    <a:pt x="49965" y="55481"/>
                    <a:pt x="34725" y="54528"/>
                    <a:pt x="21390" y="45003"/>
                  </a:cubicBezTo>
                  <a:cubicBezTo>
                    <a:pt x="9007" y="35478"/>
                    <a:pt x="3292" y="21191"/>
                    <a:pt x="9960" y="12618"/>
                  </a:cubicBezTo>
                  <a:cubicBezTo>
                    <a:pt x="16627" y="4046"/>
                    <a:pt x="31867" y="5951"/>
                    <a:pt x="44250" y="15476"/>
                  </a:cubicBezTo>
                  <a:close/>
                </a:path>
              </a:pathLst>
            </a:custGeom>
            <a:solidFill>
              <a:schemeClr val="accent5"/>
            </a:solidFill>
            <a:ln w="9525" cap="flat">
              <a:noFill/>
              <a:prstDash val="solid"/>
              <a:miter/>
            </a:ln>
          </p:spPr>
          <p:txBody>
            <a:bodyPr rtlCol="0" anchor="ctr"/>
            <a:lstStyle/>
            <a:p>
              <a:endParaRPr lang="zh-CN" altLang="en-US"/>
            </a:p>
          </p:txBody>
        </p:sp>
        <p:sp>
          <p:nvSpPr>
            <p:cNvPr id="4216" name="任意多边形: 形状 4215"/>
            <p:cNvSpPr/>
            <p:nvPr userDrawn="1">
              <p:custDataLst>
                <p:tags r:id="rId21"/>
              </p:custDataLst>
            </p:nvPr>
          </p:nvSpPr>
          <p:spPr>
            <a:xfrm flipH="1">
              <a:off x="4040062" y="2503300"/>
              <a:ext cx="158398" cy="131998"/>
            </a:xfrm>
            <a:custGeom>
              <a:avLst/>
              <a:gdLst>
                <a:gd name="connsiteX0" fmla="*/ 57182 w 57150"/>
                <a:gd name="connsiteY0" fmla="*/ 19877 h 47625"/>
                <a:gd name="connsiteX1" fmla="*/ 37180 w 57150"/>
                <a:gd name="connsiteY1" fmla="*/ 43690 h 47625"/>
                <a:gd name="connsiteX2" fmla="*/ 7652 w 57150"/>
                <a:gd name="connsiteY2" fmla="*/ 32259 h 47625"/>
                <a:gd name="connsiteX3" fmla="*/ 27655 w 57150"/>
                <a:gd name="connsiteY3" fmla="*/ 8447 h 47625"/>
                <a:gd name="connsiteX4" fmla="*/ 57182 w 57150"/>
                <a:gd name="connsiteY4" fmla="*/ 19877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47625">
                  <a:moveTo>
                    <a:pt x="57182" y="19877"/>
                  </a:moveTo>
                  <a:cubicBezTo>
                    <a:pt x="60040" y="29402"/>
                    <a:pt x="50515" y="40832"/>
                    <a:pt x="37180" y="43690"/>
                  </a:cubicBezTo>
                  <a:cubicBezTo>
                    <a:pt x="23845" y="47499"/>
                    <a:pt x="10510" y="41785"/>
                    <a:pt x="7652" y="32259"/>
                  </a:cubicBezTo>
                  <a:cubicBezTo>
                    <a:pt x="4795" y="22734"/>
                    <a:pt x="14320" y="11305"/>
                    <a:pt x="27655" y="8447"/>
                  </a:cubicBezTo>
                  <a:cubicBezTo>
                    <a:pt x="41942" y="4637"/>
                    <a:pt x="54325" y="9399"/>
                    <a:pt x="57182" y="19877"/>
                  </a:cubicBezTo>
                  <a:close/>
                </a:path>
              </a:pathLst>
            </a:custGeom>
            <a:solidFill>
              <a:schemeClr val="accent5"/>
            </a:solidFill>
            <a:ln w="9525" cap="flat">
              <a:noFill/>
              <a:prstDash val="solid"/>
              <a:miter/>
            </a:ln>
          </p:spPr>
          <p:txBody>
            <a:bodyPr rtlCol="0" anchor="ctr"/>
            <a:lstStyle/>
            <a:p>
              <a:endParaRPr lang="zh-CN" altLang="en-US"/>
            </a:p>
          </p:txBody>
        </p:sp>
        <p:sp>
          <p:nvSpPr>
            <p:cNvPr id="4218" name="任意多边形: 形状 4217"/>
            <p:cNvSpPr/>
            <p:nvPr userDrawn="1">
              <p:custDataLst>
                <p:tags r:id="rId22"/>
              </p:custDataLst>
            </p:nvPr>
          </p:nvSpPr>
          <p:spPr>
            <a:xfrm flipH="1">
              <a:off x="3870199" y="2582153"/>
              <a:ext cx="79199" cy="52799"/>
            </a:xfrm>
            <a:custGeom>
              <a:avLst/>
              <a:gdLst>
                <a:gd name="connsiteX0" fmla="*/ 17804 w 28575"/>
                <a:gd name="connsiteY0" fmla="*/ 8572 h 19050"/>
                <a:gd name="connsiteX1" fmla="*/ 24471 w 28575"/>
                <a:gd name="connsiteY1" fmla="*/ 16193 h 19050"/>
                <a:gd name="connsiteX2" fmla="*/ 13994 w 28575"/>
                <a:gd name="connsiteY2" fmla="*/ 16193 h 19050"/>
                <a:gd name="connsiteX3" fmla="*/ 7326 w 28575"/>
                <a:gd name="connsiteY3" fmla="*/ 8572 h 19050"/>
                <a:gd name="connsiteX4" fmla="*/ 17804 w 28575"/>
                <a:gd name="connsiteY4" fmla="*/ 8572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9050">
                  <a:moveTo>
                    <a:pt x="17804" y="8572"/>
                  </a:moveTo>
                  <a:cubicBezTo>
                    <a:pt x="22566" y="10478"/>
                    <a:pt x="25424" y="14287"/>
                    <a:pt x="24471" y="16193"/>
                  </a:cubicBezTo>
                  <a:cubicBezTo>
                    <a:pt x="23519" y="18097"/>
                    <a:pt x="18756" y="19050"/>
                    <a:pt x="13994" y="16193"/>
                  </a:cubicBezTo>
                  <a:cubicBezTo>
                    <a:pt x="9231" y="14287"/>
                    <a:pt x="6374" y="10478"/>
                    <a:pt x="7326" y="8572"/>
                  </a:cubicBezTo>
                  <a:cubicBezTo>
                    <a:pt x="8279" y="6668"/>
                    <a:pt x="13041" y="6668"/>
                    <a:pt x="17804" y="8572"/>
                  </a:cubicBezTo>
                  <a:close/>
                </a:path>
              </a:pathLst>
            </a:custGeom>
            <a:solidFill>
              <a:schemeClr val="accent5"/>
            </a:solidFill>
            <a:ln w="9525" cap="flat">
              <a:noFill/>
              <a:prstDash val="solid"/>
              <a:miter/>
            </a:ln>
          </p:spPr>
          <p:txBody>
            <a:bodyPr rtlCol="0" anchor="ctr"/>
            <a:lstStyle/>
            <a:p>
              <a:endParaRPr lang="zh-CN" altLang="en-US"/>
            </a:p>
          </p:txBody>
        </p:sp>
        <p:sp>
          <p:nvSpPr>
            <p:cNvPr id="4219" name="任意多边形: 形状 4218"/>
            <p:cNvSpPr/>
            <p:nvPr userDrawn="1">
              <p:custDataLst>
                <p:tags r:id="rId23"/>
              </p:custDataLst>
            </p:nvPr>
          </p:nvSpPr>
          <p:spPr>
            <a:xfrm flipH="1">
              <a:off x="3714889" y="3132585"/>
              <a:ext cx="79199" cy="79199"/>
            </a:xfrm>
            <a:custGeom>
              <a:avLst/>
              <a:gdLst>
                <a:gd name="connsiteX0" fmla="*/ 11297 w 28575"/>
                <a:gd name="connsiteY0" fmla="*/ 10954 h 28575"/>
                <a:gd name="connsiteX1" fmla="*/ 20822 w 28575"/>
                <a:gd name="connsiteY1" fmla="*/ 8096 h 28575"/>
                <a:gd name="connsiteX2" fmla="*/ 17012 w 28575"/>
                <a:gd name="connsiteY2" fmla="*/ 17621 h 28575"/>
                <a:gd name="connsiteX3" fmla="*/ 7487 w 28575"/>
                <a:gd name="connsiteY3" fmla="*/ 20479 h 28575"/>
                <a:gd name="connsiteX4" fmla="*/ 11297 w 28575"/>
                <a:gd name="connsiteY4" fmla="*/ 1095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1297" y="10954"/>
                  </a:moveTo>
                  <a:cubicBezTo>
                    <a:pt x="15107" y="7144"/>
                    <a:pt x="19870" y="6191"/>
                    <a:pt x="20822" y="8096"/>
                  </a:cubicBezTo>
                  <a:cubicBezTo>
                    <a:pt x="22727" y="10001"/>
                    <a:pt x="20822" y="13811"/>
                    <a:pt x="17012" y="17621"/>
                  </a:cubicBezTo>
                  <a:cubicBezTo>
                    <a:pt x="13202" y="21431"/>
                    <a:pt x="8440" y="22384"/>
                    <a:pt x="7487" y="20479"/>
                  </a:cubicBezTo>
                  <a:cubicBezTo>
                    <a:pt x="6535" y="19526"/>
                    <a:pt x="7487" y="14764"/>
                    <a:pt x="11297" y="10954"/>
                  </a:cubicBezTo>
                  <a:close/>
                </a:path>
              </a:pathLst>
            </a:custGeom>
            <a:solidFill>
              <a:schemeClr val="accent5"/>
            </a:solidFill>
            <a:ln w="9525" cap="flat">
              <a:noFill/>
              <a:prstDash val="solid"/>
              <a:miter/>
            </a:ln>
          </p:spPr>
          <p:txBody>
            <a:bodyPr rtlCol="0" anchor="ctr"/>
            <a:lstStyle/>
            <a:p>
              <a:endParaRPr lang="zh-CN" altLang="en-US"/>
            </a:p>
          </p:txBody>
        </p:sp>
        <p:sp>
          <p:nvSpPr>
            <p:cNvPr id="4220" name="任意多边形: 形状 4219"/>
            <p:cNvSpPr/>
            <p:nvPr userDrawn="1">
              <p:custDataLst>
                <p:tags r:id="rId24"/>
              </p:custDataLst>
            </p:nvPr>
          </p:nvSpPr>
          <p:spPr>
            <a:xfrm flipH="1">
              <a:off x="4277752" y="2651375"/>
              <a:ext cx="105599" cy="158398"/>
            </a:xfrm>
            <a:custGeom>
              <a:avLst/>
              <a:gdLst>
                <a:gd name="connsiteX0" fmla="*/ 36261 w 38100"/>
                <a:gd name="connsiteY0" fmla="*/ 34079 h 57150"/>
                <a:gd name="connsiteX1" fmla="*/ 16258 w 38100"/>
                <a:gd name="connsiteY1" fmla="*/ 53129 h 57150"/>
                <a:gd name="connsiteX2" fmla="*/ 8638 w 38100"/>
                <a:gd name="connsiteY2" fmla="*/ 26459 h 57150"/>
                <a:gd name="connsiteX3" fmla="*/ 28641 w 38100"/>
                <a:gd name="connsiteY3" fmla="*/ 7409 h 57150"/>
                <a:gd name="connsiteX4" fmla="*/ 36261 w 38100"/>
                <a:gd name="connsiteY4" fmla="*/ 3407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57150">
                  <a:moveTo>
                    <a:pt x="36261" y="34079"/>
                  </a:moveTo>
                  <a:cubicBezTo>
                    <a:pt x="33403" y="46461"/>
                    <a:pt x="23878" y="55034"/>
                    <a:pt x="16258" y="53129"/>
                  </a:cubicBezTo>
                  <a:cubicBezTo>
                    <a:pt x="8638" y="51224"/>
                    <a:pt x="4828" y="39794"/>
                    <a:pt x="8638" y="26459"/>
                  </a:cubicBezTo>
                  <a:cubicBezTo>
                    <a:pt x="11496" y="14076"/>
                    <a:pt x="21021" y="5504"/>
                    <a:pt x="28641" y="7409"/>
                  </a:cubicBezTo>
                  <a:cubicBezTo>
                    <a:pt x="35308" y="10266"/>
                    <a:pt x="39118" y="21696"/>
                    <a:pt x="36261" y="34079"/>
                  </a:cubicBezTo>
                  <a:close/>
                </a:path>
              </a:pathLst>
            </a:custGeom>
            <a:solidFill>
              <a:schemeClr val="accent5"/>
            </a:solidFill>
            <a:ln w="9525" cap="flat">
              <a:noFill/>
              <a:prstDash val="solid"/>
              <a:miter/>
            </a:ln>
          </p:spPr>
          <p:txBody>
            <a:bodyPr rtlCol="0" anchor="ctr"/>
            <a:lstStyle/>
            <a:p>
              <a:endParaRPr lang="zh-CN" altLang="en-US"/>
            </a:p>
          </p:txBody>
        </p:sp>
        <p:sp>
          <p:nvSpPr>
            <p:cNvPr id="4221" name="任意多边形: 形状 4220"/>
            <p:cNvSpPr/>
            <p:nvPr userDrawn="1">
              <p:custDataLst>
                <p:tags r:id="rId25"/>
              </p:custDataLst>
            </p:nvPr>
          </p:nvSpPr>
          <p:spPr>
            <a:xfrm flipH="1">
              <a:off x="3055197" y="2528348"/>
              <a:ext cx="1927175" cy="712791"/>
            </a:xfrm>
            <a:custGeom>
              <a:avLst/>
              <a:gdLst>
                <a:gd name="connsiteX0" fmla="*/ 498133 w 695325"/>
                <a:gd name="connsiteY0" fmla="*/ 28937 h 257175"/>
                <a:gd name="connsiteX1" fmla="*/ 509563 w 695325"/>
                <a:gd name="connsiteY1" fmla="*/ 47035 h 257175"/>
                <a:gd name="connsiteX2" fmla="*/ 635293 w 695325"/>
                <a:gd name="connsiteY2" fmla="*/ 39415 h 257175"/>
                <a:gd name="connsiteX3" fmla="*/ 362878 w 695325"/>
                <a:gd name="connsiteY3" fmla="*/ 165145 h 257175"/>
                <a:gd name="connsiteX4" fmla="*/ 67603 w 695325"/>
                <a:gd name="connsiteY4" fmla="*/ 218485 h 257175"/>
                <a:gd name="connsiteX5" fmla="*/ 175236 w 695325"/>
                <a:gd name="connsiteY5" fmla="*/ 152762 h 257175"/>
                <a:gd name="connsiteX6" fmla="*/ 174283 w 695325"/>
                <a:gd name="connsiteY6" fmla="*/ 131807 h 257175"/>
                <a:gd name="connsiteX7" fmla="*/ 7596 w 695325"/>
                <a:gd name="connsiteY7" fmla="*/ 237535 h 257175"/>
                <a:gd name="connsiteX8" fmla="*/ 369546 w 695325"/>
                <a:gd name="connsiteY8" fmla="*/ 184195 h 257175"/>
                <a:gd name="connsiteX9" fmla="*/ 697206 w 695325"/>
                <a:gd name="connsiteY9" fmla="*/ 20365 h 257175"/>
                <a:gd name="connsiteX10" fmla="*/ 498133 w 695325"/>
                <a:gd name="connsiteY10" fmla="*/ 28937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5325" h="257175">
                  <a:moveTo>
                    <a:pt x="498133" y="28937"/>
                  </a:moveTo>
                  <a:cubicBezTo>
                    <a:pt x="501943" y="34652"/>
                    <a:pt x="505753" y="40367"/>
                    <a:pt x="509563" y="47035"/>
                  </a:cubicBezTo>
                  <a:cubicBezTo>
                    <a:pt x="581953" y="31795"/>
                    <a:pt x="631483" y="27985"/>
                    <a:pt x="635293" y="39415"/>
                  </a:cubicBezTo>
                  <a:cubicBezTo>
                    <a:pt x="641961" y="59417"/>
                    <a:pt x="519088" y="115615"/>
                    <a:pt x="362878" y="165145"/>
                  </a:cubicBezTo>
                  <a:cubicBezTo>
                    <a:pt x="205716" y="214675"/>
                    <a:pt x="73318" y="238487"/>
                    <a:pt x="67603" y="218485"/>
                  </a:cubicBezTo>
                  <a:cubicBezTo>
                    <a:pt x="63793" y="206102"/>
                    <a:pt x="106656" y="181337"/>
                    <a:pt x="175236" y="152762"/>
                  </a:cubicBezTo>
                  <a:cubicBezTo>
                    <a:pt x="174283" y="146095"/>
                    <a:pt x="174283" y="138475"/>
                    <a:pt x="174283" y="131807"/>
                  </a:cubicBezTo>
                  <a:cubicBezTo>
                    <a:pt x="68556" y="175622"/>
                    <a:pt x="928" y="216580"/>
                    <a:pt x="7596" y="237535"/>
                  </a:cubicBezTo>
                  <a:cubicBezTo>
                    <a:pt x="17121" y="268015"/>
                    <a:pt x="179046" y="244202"/>
                    <a:pt x="369546" y="184195"/>
                  </a:cubicBezTo>
                  <a:cubicBezTo>
                    <a:pt x="560046" y="124187"/>
                    <a:pt x="706731" y="50845"/>
                    <a:pt x="697206" y="20365"/>
                  </a:cubicBezTo>
                  <a:cubicBezTo>
                    <a:pt x="688633" y="-590"/>
                    <a:pt x="608623" y="4172"/>
                    <a:pt x="498133" y="28937"/>
                  </a:cubicBez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4222" name="任意多边形: 形状 4221"/>
            <p:cNvSpPr/>
            <p:nvPr userDrawn="1">
              <p:custDataLst>
                <p:tags r:id="rId26"/>
              </p:custDataLst>
            </p:nvPr>
          </p:nvSpPr>
          <p:spPr>
            <a:xfrm flipH="1">
              <a:off x="4335001" y="2868587"/>
              <a:ext cx="52799" cy="79199"/>
            </a:xfrm>
            <a:custGeom>
              <a:avLst/>
              <a:gdLst>
                <a:gd name="connsiteX0" fmla="*/ 18817 w 19050"/>
                <a:gd name="connsiteY0" fmla="*/ 13811 h 28575"/>
                <a:gd name="connsiteX1" fmla="*/ 14054 w 19050"/>
                <a:gd name="connsiteY1" fmla="*/ 22384 h 28575"/>
                <a:gd name="connsiteX2" fmla="*/ 7386 w 19050"/>
                <a:gd name="connsiteY2" fmla="*/ 15716 h 28575"/>
                <a:gd name="connsiteX3" fmla="*/ 12149 w 19050"/>
                <a:gd name="connsiteY3" fmla="*/ 7144 h 28575"/>
                <a:gd name="connsiteX4" fmla="*/ 18817 w 19050"/>
                <a:gd name="connsiteY4" fmla="*/ 138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28575">
                  <a:moveTo>
                    <a:pt x="18817" y="13811"/>
                  </a:moveTo>
                  <a:cubicBezTo>
                    <a:pt x="19769" y="17621"/>
                    <a:pt x="17864" y="21431"/>
                    <a:pt x="14054" y="22384"/>
                  </a:cubicBezTo>
                  <a:cubicBezTo>
                    <a:pt x="11196" y="22384"/>
                    <a:pt x="8339" y="19526"/>
                    <a:pt x="7386" y="15716"/>
                  </a:cubicBezTo>
                  <a:cubicBezTo>
                    <a:pt x="6434" y="11906"/>
                    <a:pt x="8339" y="8096"/>
                    <a:pt x="12149" y="7144"/>
                  </a:cubicBezTo>
                  <a:cubicBezTo>
                    <a:pt x="15959" y="7144"/>
                    <a:pt x="18817" y="10001"/>
                    <a:pt x="18817" y="13811"/>
                  </a:cubicBezTo>
                  <a:close/>
                </a:path>
              </a:pathLst>
            </a:custGeom>
            <a:solidFill>
              <a:schemeClr val="accent5"/>
            </a:solidFill>
            <a:ln w="9525" cap="flat">
              <a:noFill/>
              <a:prstDash val="solid"/>
              <a:miter/>
            </a:ln>
          </p:spPr>
          <p:txBody>
            <a:bodyPr rtlCol="0" anchor="ctr"/>
            <a:lstStyle/>
            <a:p>
              <a:endParaRPr lang="zh-CN" altLang="en-US"/>
            </a:p>
          </p:txBody>
        </p:sp>
        <p:sp>
          <p:nvSpPr>
            <p:cNvPr id="4223" name="任意多边形: 形状 4222"/>
            <p:cNvSpPr/>
            <p:nvPr userDrawn="1">
              <p:custDataLst>
                <p:tags r:id="rId27"/>
              </p:custDataLst>
            </p:nvPr>
          </p:nvSpPr>
          <p:spPr>
            <a:xfrm flipH="1">
              <a:off x="2507471" y="3230263"/>
              <a:ext cx="316797" cy="316797"/>
            </a:xfrm>
            <a:custGeom>
              <a:avLst/>
              <a:gdLst>
                <a:gd name="connsiteX0" fmla="*/ 79534 w 114300"/>
                <a:gd name="connsiteY0" fmla="*/ 49054 h 114300"/>
                <a:gd name="connsiteX1" fmla="*/ 60484 w 114300"/>
                <a:gd name="connsiteY1" fmla="*/ 37624 h 114300"/>
                <a:gd name="connsiteX2" fmla="*/ 47149 w 114300"/>
                <a:gd name="connsiteY2" fmla="*/ 7144 h 114300"/>
                <a:gd name="connsiteX3" fmla="*/ 49054 w 114300"/>
                <a:gd name="connsiteY3" fmla="*/ 40481 h 114300"/>
                <a:gd name="connsiteX4" fmla="*/ 37624 w 114300"/>
                <a:gd name="connsiteY4" fmla="*/ 59531 h 114300"/>
                <a:gd name="connsiteX5" fmla="*/ 7144 w 114300"/>
                <a:gd name="connsiteY5" fmla="*/ 72866 h 114300"/>
                <a:gd name="connsiteX6" fmla="*/ 40481 w 114300"/>
                <a:gd name="connsiteY6" fmla="*/ 70961 h 114300"/>
                <a:gd name="connsiteX7" fmla="*/ 59531 w 114300"/>
                <a:gd name="connsiteY7" fmla="*/ 82391 h 114300"/>
                <a:gd name="connsiteX8" fmla="*/ 72866 w 114300"/>
                <a:gd name="connsiteY8" fmla="*/ 112871 h 114300"/>
                <a:gd name="connsiteX9" fmla="*/ 70961 w 114300"/>
                <a:gd name="connsiteY9" fmla="*/ 79534 h 114300"/>
                <a:gd name="connsiteX10" fmla="*/ 82391 w 114300"/>
                <a:gd name="connsiteY10" fmla="*/ 60484 h 114300"/>
                <a:gd name="connsiteX11" fmla="*/ 112871 w 114300"/>
                <a:gd name="connsiteY11" fmla="*/ 47149 h 114300"/>
                <a:gd name="connsiteX12" fmla="*/ 79534 w 114300"/>
                <a:gd name="connsiteY12" fmla="*/ 4905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00" h="114300">
                  <a:moveTo>
                    <a:pt x="79534" y="49054"/>
                  </a:moveTo>
                  <a:cubicBezTo>
                    <a:pt x="70961" y="49054"/>
                    <a:pt x="63341" y="45244"/>
                    <a:pt x="60484" y="37624"/>
                  </a:cubicBezTo>
                  <a:lnTo>
                    <a:pt x="47149" y="7144"/>
                  </a:lnTo>
                  <a:lnTo>
                    <a:pt x="49054" y="40481"/>
                  </a:lnTo>
                  <a:cubicBezTo>
                    <a:pt x="49054" y="49054"/>
                    <a:pt x="45244" y="56674"/>
                    <a:pt x="37624" y="59531"/>
                  </a:cubicBezTo>
                  <a:lnTo>
                    <a:pt x="7144" y="72866"/>
                  </a:lnTo>
                  <a:lnTo>
                    <a:pt x="40481" y="70961"/>
                  </a:lnTo>
                  <a:cubicBezTo>
                    <a:pt x="49054" y="70961"/>
                    <a:pt x="56674" y="74771"/>
                    <a:pt x="59531" y="82391"/>
                  </a:cubicBezTo>
                  <a:lnTo>
                    <a:pt x="72866" y="112871"/>
                  </a:lnTo>
                  <a:lnTo>
                    <a:pt x="70961" y="79534"/>
                  </a:lnTo>
                  <a:cubicBezTo>
                    <a:pt x="70961" y="70961"/>
                    <a:pt x="74771" y="63341"/>
                    <a:pt x="82391" y="60484"/>
                  </a:cubicBezTo>
                  <a:lnTo>
                    <a:pt x="112871" y="47149"/>
                  </a:lnTo>
                  <a:lnTo>
                    <a:pt x="79534" y="49054"/>
                  </a:lnTo>
                  <a:close/>
                </a:path>
              </a:pathLst>
            </a:custGeom>
            <a:solidFill>
              <a:schemeClr val="bg1"/>
            </a:solidFill>
            <a:ln w="9525" cap="flat">
              <a:noFill/>
              <a:prstDash val="solid"/>
              <a:miter/>
            </a:ln>
          </p:spPr>
          <p:txBody>
            <a:bodyPr rtlCol="0" anchor="ctr"/>
            <a:lstStyle/>
            <a:p>
              <a:endParaRPr lang="zh-CN" altLang="en-US"/>
            </a:p>
          </p:txBody>
        </p:sp>
        <p:sp>
          <p:nvSpPr>
            <p:cNvPr id="9824" name="任意多边形: 形状 9823"/>
            <p:cNvSpPr/>
            <p:nvPr userDrawn="1">
              <p:custDataLst>
                <p:tags r:id="rId28"/>
              </p:custDataLst>
            </p:nvPr>
          </p:nvSpPr>
          <p:spPr>
            <a:xfrm flipH="1">
              <a:off x="902374" y="3320020"/>
              <a:ext cx="395995" cy="395995"/>
            </a:xfrm>
            <a:custGeom>
              <a:avLst/>
              <a:gdLst>
                <a:gd name="connsiteX0" fmla="*/ 100489 w 142875"/>
                <a:gd name="connsiteY0" fmla="*/ 70009 h 142875"/>
                <a:gd name="connsiteX1" fmla="*/ 84296 w 142875"/>
                <a:gd name="connsiteY1" fmla="*/ 48101 h 142875"/>
                <a:gd name="connsiteX2" fmla="*/ 83344 w 142875"/>
                <a:gd name="connsiteY2" fmla="*/ 7144 h 142875"/>
                <a:gd name="connsiteX3" fmla="*/ 70009 w 142875"/>
                <a:gd name="connsiteY3" fmla="*/ 46196 h 142875"/>
                <a:gd name="connsiteX4" fmla="*/ 48101 w 142875"/>
                <a:gd name="connsiteY4" fmla="*/ 62389 h 142875"/>
                <a:gd name="connsiteX5" fmla="*/ 7144 w 142875"/>
                <a:gd name="connsiteY5" fmla="*/ 63341 h 142875"/>
                <a:gd name="connsiteX6" fmla="*/ 46196 w 142875"/>
                <a:gd name="connsiteY6" fmla="*/ 76676 h 142875"/>
                <a:gd name="connsiteX7" fmla="*/ 62389 w 142875"/>
                <a:gd name="connsiteY7" fmla="*/ 98584 h 142875"/>
                <a:gd name="connsiteX8" fmla="*/ 63341 w 142875"/>
                <a:gd name="connsiteY8" fmla="*/ 139541 h 142875"/>
                <a:gd name="connsiteX9" fmla="*/ 76676 w 142875"/>
                <a:gd name="connsiteY9" fmla="*/ 100489 h 142875"/>
                <a:gd name="connsiteX10" fmla="*/ 98584 w 142875"/>
                <a:gd name="connsiteY10" fmla="*/ 84296 h 142875"/>
                <a:gd name="connsiteX11" fmla="*/ 139541 w 142875"/>
                <a:gd name="connsiteY11" fmla="*/ 83344 h 142875"/>
                <a:gd name="connsiteX12" fmla="*/ 100489 w 142875"/>
                <a:gd name="connsiteY12" fmla="*/ 7000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100489" y="70009"/>
                  </a:moveTo>
                  <a:cubicBezTo>
                    <a:pt x="90964" y="67151"/>
                    <a:pt x="84296" y="57626"/>
                    <a:pt x="84296" y="48101"/>
                  </a:cubicBezTo>
                  <a:lnTo>
                    <a:pt x="83344" y="7144"/>
                  </a:lnTo>
                  <a:lnTo>
                    <a:pt x="70009" y="46196"/>
                  </a:lnTo>
                  <a:cubicBezTo>
                    <a:pt x="67151" y="55721"/>
                    <a:pt x="57626" y="62389"/>
                    <a:pt x="48101" y="62389"/>
                  </a:cubicBezTo>
                  <a:lnTo>
                    <a:pt x="7144" y="63341"/>
                  </a:lnTo>
                  <a:lnTo>
                    <a:pt x="46196" y="76676"/>
                  </a:lnTo>
                  <a:cubicBezTo>
                    <a:pt x="55721" y="79534"/>
                    <a:pt x="62389" y="89059"/>
                    <a:pt x="62389" y="98584"/>
                  </a:cubicBezTo>
                  <a:lnTo>
                    <a:pt x="63341" y="139541"/>
                  </a:lnTo>
                  <a:lnTo>
                    <a:pt x="76676" y="100489"/>
                  </a:lnTo>
                  <a:cubicBezTo>
                    <a:pt x="79534" y="90964"/>
                    <a:pt x="89059" y="84296"/>
                    <a:pt x="98584" y="84296"/>
                  </a:cubicBezTo>
                  <a:lnTo>
                    <a:pt x="139541" y="83344"/>
                  </a:lnTo>
                  <a:lnTo>
                    <a:pt x="100489" y="70009"/>
                  </a:lnTo>
                  <a:close/>
                </a:path>
              </a:pathLst>
            </a:custGeom>
            <a:solidFill>
              <a:schemeClr val="bg1"/>
            </a:solidFill>
            <a:ln w="9525" cap="flat">
              <a:noFill/>
              <a:prstDash val="solid"/>
              <a:miter/>
            </a:ln>
          </p:spPr>
          <p:txBody>
            <a:bodyPr rtlCol="0" anchor="ctr"/>
            <a:lstStyle/>
            <a:p>
              <a:endParaRPr lang="zh-CN" altLang="en-US"/>
            </a:p>
          </p:txBody>
        </p:sp>
        <p:sp>
          <p:nvSpPr>
            <p:cNvPr id="9825" name="任意多边形: 形状 9824"/>
            <p:cNvSpPr/>
            <p:nvPr userDrawn="1">
              <p:custDataLst>
                <p:tags r:id="rId29"/>
              </p:custDataLst>
            </p:nvPr>
          </p:nvSpPr>
          <p:spPr>
            <a:xfrm flipH="1">
              <a:off x="3806336" y="1934039"/>
              <a:ext cx="211197" cy="211197"/>
            </a:xfrm>
            <a:custGeom>
              <a:avLst/>
              <a:gdLst>
                <a:gd name="connsiteX0" fmla="*/ 52864 w 76200"/>
                <a:gd name="connsiteY0" fmla="*/ 33814 h 76200"/>
                <a:gd name="connsiteX1" fmla="*/ 41434 w 76200"/>
                <a:gd name="connsiteY1" fmla="*/ 26194 h 76200"/>
                <a:gd name="connsiteX2" fmla="*/ 33814 w 76200"/>
                <a:gd name="connsiteY2" fmla="*/ 7144 h 76200"/>
                <a:gd name="connsiteX3" fmla="*/ 33814 w 76200"/>
                <a:gd name="connsiteY3" fmla="*/ 27146 h 76200"/>
                <a:gd name="connsiteX4" fmla="*/ 26194 w 76200"/>
                <a:gd name="connsiteY4" fmla="*/ 38576 h 76200"/>
                <a:gd name="connsiteX5" fmla="*/ 7144 w 76200"/>
                <a:gd name="connsiteY5" fmla="*/ 46196 h 76200"/>
                <a:gd name="connsiteX6" fmla="*/ 27146 w 76200"/>
                <a:gd name="connsiteY6" fmla="*/ 46196 h 76200"/>
                <a:gd name="connsiteX7" fmla="*/ 38576 w 76200"/>
                <a:gd name="connsiteY7" fmla="*/ 53816 h 76200"/>
                <a:gd name="connsiteX8" fmla="*/ 46196 w 76200"/>
                <a:gd name="connsiteY8" fmla="*/ 72866 h 76200"/>
                <a:gd name="connsiteX9" fmla="*/ 46196 w 76200"/>
                <a:gd name="connsiteY9" fmla="*/ 52864 h 76200"/>
                <a:gd name="connsiteX10" fmla="*/ 53816 w 76200"/>
                <a:gd name="connsiteY10" fmla="*/ 41434 h 76200"/>
                <a:gd name="connsiteX11" fmla="*/ 72866 w 76200"/>
                <a:gd name="connsiteY11" fmla="*/ 33814 h 76200"/>
                <a:gd name="connsiteX12" fmla="*/ 52864 w 76200"/>
                <a:gd name="connsiteY12" fmla="*/ 3381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00" h="76200">
                  <a:moveTo>
                    <a:pt x="52864" y="33814"/>
                  </a:moveTo>
                  <a:cubicBezTo>
                    <a:pt x="48101" y="33814"/>
                    <a:pt x="43339" y="30956"/>
                    <a:pt x="41434" y="26194"/>
                  </a:cubicBezTo>
                  <a:lnTo>
                    <a:pt x="33814" y="7144"/>
                  </a:lnTo>
                  <a:lnTo>
                    <a:pt x="33814" y="27146"/>
                  </a:lnTo>
                  <a:cubicBezTo>
                    <a:pt x="33814" y="31909"/>
                    <a:pt x="30956" y="36671"/>
                    <a:pt x="26194" y="38576"/>
                  </a:cubicBezTo>
                  <a:lnTo>
                    <a:pt x="7144" y="46196"/>
                  </a:lnTo>
                  <a:lnTo>
                    <a:pt x="27146" y="46196"/>
                  </a:lnTo>
                  <a:cubicBezTo>
                    <a:pt x="31909" y="46196"/>
                    <a:pt x="36671" y="49054"/>
                    <a:pt x="38576" y="53816"/>
                  </a:cubicBezTo>
                  <a:lnTo>
                    <a:pt x="46196" y="72866"/>
                  </a:lnTo>
                  <a:lnTo>
                    <a:pt x="46196" y="52864"/>
                  </a:lnTo>
                  <a:cubicBezTo>
                    <a:pt x="46196" y="48101"/>
                    <a:pt x="49054" y="43339"/>
                    <a:pt x="53816" y="41434"/>
                  </a:cubicBezTo>
                  <a:lnTo>
                    <a:pt x="72866" y="33814"/>
                  </a:lnTo>
                  <a:lnTo>
                    <a:pt x="52864" y="33814"/>
                  </a:lnTo>
                  <a:close/>
                </a:path>
              </a:pathLst>
            </a:custGeom>
            <a:solidFill>
              <a:schemeClr val="bg1"/>
            </a:solidFill>
            <a:ln w="9525" cap="flat">
              <a:noFill/>
              <a:prstDash val="solid"/>
              <a:miter/>
            </a:ln>
          </p:spPr>
          <p:txBody>
            <a:bodyPr rtlCol="0" anchor="ctr"/>
            <a:lstStyle/>
            <a:p>
              <a:endParaRPr lang="zh-CN" altLang="en-US"/>
            </a:p>
          </p:txBody>
        </p:sp>
        <p:sp>
          <p:nvSpPr>
            <p:cNvPr id="9826" name="任意多边形: 形状 9825"/>
            <p:cNvSpPr/>
            <p:nvPr userDrawn="1">
              <p:custDataLst>
                <p:tags r:id="rId30"/>
              </p:custDataLst>
            </p:nvPr>
          </p:nvSpPr>
          <p:spPr>
            <a:xfrm flipH="1">
              <a:off x="1805242" y="3301543"/>
              <a:ext cx="184798" cy="184798"/>
            </a:xfrm>
            <a:custGeom>
              <a:avLst/>
              <a:gdLst>
                <a:gd name="connsiteX0" fmla="*/ 43339 w 66675"/>
                <a:gd name="connsiteY0" fmla="*/ 27146 h 66675"/>
                <a:gd name="connsiteX1" fmla="*/ 32861 w 66675"/>
                <a:gd name="connsiteY1" fmla="*/ 22384 h 66675"/>
                <a:gd name="connsiteX2" fmla="*/ 24289 w 66675"/>
                <a:gd name="connsiteY2" fmla="*/ 7144 h 66675"/>
                <a:gd name="connsiteX3" fmla="*/ 27146 w 66675"/>
                <a:gd name="connsiteY3" fmla="*/ 24289 h 66675"/>
                <a:gd name="connsiteX4" fmla="*/ 22384 w 66675"/>
                <a:gd name="connsiteY4" fmla="*/ 34766 h 66675"/>
                <a:gd name="connsiteX5" fmla="*/ 7144 w 66675"/>
                <a:gd name="connsiteY5" fmla="*/ 43339 h 66675"/>
                <a:gd name="connsiteX6" fmla="*/ 24289 w 66675"/>
                <a:gd name="connsiteY6" fmla="*/ 40481 h 66675"/>
                <a:gd name="connsiteX7" fmla="*/ 34766 w 66675"/>
                <a:gd name="connsiteY7" fmla="*/ 45244 h 66675"/>
                <a:gd name="connsiteX8" fmla="*/ 43339 w 66675"/>
                <a:gd name="connsiteY8" fmla="*/ 60484 h 66675"/>
                <a:gd name="connsiteX9" fmla="*/ 40481 w 66675"/>
                <a:gd name="connsiteY9" fmla="*/ 43339 h 66675"/>
                <a:gd name="connsiteX10" fmla="*/ 45244 w 66675"/>
                <a:gd name="connsiteY10" fmla="*/ 32861 h 66675"/>
                <a:gd name="connsiteX11" fmla="*/ 60484 w 66675"/>
                <a:gd name="connsiteY11" fmla="*/ 24289 h 66675"/>
                <a:gd name="connsiteX12" fmla="*/ 43339 w 66675"/>
                <a:gd name="connsiteY12" fmla="*/ 27146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75" h="66675">
                  <a:moveTo>
                    <a:pt x="43339" y="27146"/>
                  </a:moveTo>
                  <a:cubicBezTo>
                    <a:pt x="38576" y="28099"/>
                    <a:pt x="34766" y="26194"/>
                    <a:pt x="32861" y="22384"/>
                  </a:cubicBezTo>
                  <a:lnTo>
                    <a:pt x="24289" y="7144"/>
                  </a:lnTo>
                  <a:lnTo>
                    <a:pt x="27146" y="24289"/>
                  </a:lnTo>
                  <a:cubicBezTo>
                    <a:pt x="28099" y="29051"/>
                    <a:pt x="26194" y="32861"/>
                    <a:pt x="22384" y="34766"/>
                  </a:cubicBezTo>
                  <a:lnTo>
                    <a:pt x="7144" y="43339"/>
                  </a:lnTo>
                  <a:lnTo>
                    <a:pt x="24289" y="40481"/>
                  </a:lnTo>
                  <a:cubicBezTo>
                    <a:pt x="29051" y="39529"/>
                    <a:pt x="32861" y="41434"/>
                    <a:pt x="34766" y="45244"/>
                  </a:cubicBezTo>
                  <a:lnTo>
                    <a:pt x="43339" y="60484"/>
                  </a:lnTo>
                  <a:lnTo>
                    <a:pt x="40481" y="43339"/>
                  </a:lnTo>
                  <a:cubicBezTo>
                    <a:pt x="39529" y="38576"/>
                    <a:pt x="41434" y="34766"/>
                    <a:pt x="45244" y="32861"/>
                  </a:cubicBezTo>
                  <a:lnTo>
                    <a:pt x="60484" y="24289"/>
                  </a:lnTo>
                  <a:lnTo>
                    <a:pt x="43339" y="27146"/>
                  </a:lnTo>
                  <a:close/>
                </a:path>
              </a:pathLst>
            </a:custGeom>
            <a:solidFill>
              <a:schemeClr val="bg1"/>
            </a:solidFill>
            <a:ln w="9525" cap="flat">
              <a:noFill/>
              <a:prstDash val="solid"/>
              <a:miter/>
            </a:ln>
          </p:spPr>
          <p:txBody>
            <a:bodyPr rtlCol="0" anchor="ctr"/>
            <a:lstStyle/>
            <a:p>
              <a:endParaRPr lang="zh-CN" altLang="en-US"/>
            </a:p>
          </p:txBody>
        </p:sp>
        <p:sp>
          <p:nvSpPr>
            <p:cNvPr id="9827" name="任意多边形: 形状 9826"/>
            <p:cNvSpPr/>
            <p:nvPr userDrawn="1">
              <p:custDataLst>
                <p:tags r:id="rId31"/>
              </p:custDataLst>
            </p:nvPr>
          </p:nvSpPr>
          <p:spPr>
            <a:xfrm flipH="1">
              <a:off x="2430911" y="878054"/>
              <a:ext cx="184798" cy="184798"/>
            </a:xfrm>
            <a:custGeom>
              <a:avLst/>
              <a:gdLst>
                <a:gd name="connsiteX0" fmla="*/ 47149 w 66675"/>
                <a:gd name="connsiteY0" fmla="*/ 33814 h 66675"/>
                <a:gd name="connsiteX1" fmla="*/ 40481 w 66675"/>
                <a:gd name="connsiteY1" fmla="*/ 24289 h 66675"/>
                <a:gd name="connsiteX2" fmla="*/ 40481 w 66675"/>
                <a:gd name="connsiteY2" fmla="*/ 7144 h 66675"/>
                <a:gd name="connsiteX3" fmla="*/ 33814 w 66675"/>
                <a:gd name="connsiteY3" fmla="*/ 23336 h 66675"/>
                <a:gd name="connsiteX4" fmla="*/ 24289 w 66675"/>
                <a:gd name="connsiteY4" fmla="*/ 30004 h 66675"/>
                <a:gd name="connsiteX5" fmla="*/ 7144 w 66675"/>
                <a:gd name="connsiteY5" fmla="*/ 30004 h 66675"/>
                <a:gd name="connsiteX6" fmla="*/ 23336 w 66675"/>
                <a:gd name="connsiteY6" fmla="*/ 36671 h 66675"/>
                <a:gd name="connsiteX7" fmla="*/ 30004 w 66675"/>
                <a:gd name="connsiteY7" fmla="*/ 46196 h 66675"/>
                <a:gd name="connsiteX8" fmla="*/ 30004 w 66675"/>
                <a:gd name="connsiteY8" fmla="*/ 63341 h 66675"/>
                <a:gd name="connsiteX9" fmla="*/ 36671 w 66675"/>
                <a:gd name="connsiteY9" fmla="*/ 47149 h 66675"/>
                <a:gd name="connsiteX10" fmla="*/ 46196 w 66675"/>
                <a:gd name="connsiteY10" fmla="*/ 40481 h 66675"/>
                <a:gd name="connsiteX11" fmla="*/ 63341 w 66675"/>
                <a:gd name="connsiteY11" fmla="*/ 40481 h 66675"/>
                <a:gd name="connsiteX12" fmla="*/ 47149 w 66675"/>
                <a:gd name="connsiteY12" fmla="*/ 338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75" h="66675">
                  <a:moveTo>
                    <a:pt x="47149" y="33814"/>
                  </a:moveTo>
                  <a:cubicBezTo>
                    <a:pt x="43339" y="31909"/>
                    <a:pt x="40481" y="28099"/>
                    <a:pt x="40481" y="24289"/>
                  </a:cubicBezTo>
                  <a:lnTo>
                    <a:pt x="40481" y="7144"/>
                  </a:lnTo>
                  <a:lnTo>
                    <a:pt x="33814" y="23336"/>
                  </a:lnTo>
                  <a:cubicBezTo>
                    <a:pt x="31909" y="27146"/>
                    <a:pt x="28099" y="30004"/>
                    <a:pt x="24289" y="30004"/>
                  </a:cubicBezTo>
                  <a:lnTo>
                    <a:pt x="7144" y="30004"/>
                  </a:lnTo>
                  <a:lnTo>
                    <a:pt x="23336" y="36671"/>
                  </a:lnTo>
                  <a:cubicBezTo>
                    <a:pt x="27146" y="38576"/>
                    <a:pt x="30004" y="42386"/>
                    <a:pt x="30004" y="46196"/>
                  </a:cubicBezTo>
                  <a:lnTo>
                    <a:pt x="30004" y="63341"/>
                  </a:lnTo>
                  <a:lnTo>
                    <a:pt x="36671" y="47149"/>
                  </a:lnTo>
                  <a:cubicBezTo>
                    <a:pt x="38576" y="43339"/>
                    <a:pt x="42386" y="40481"/>
                    <a:pt x="46196" y="40481"/>
                  </a:cubicBezTo>
                  <a:lnTo>
                    <a:pt x="63341" y="40481"/>
                  </a:lnTo>
                  <a:lnTo>
                    <a:pt x="47149" y="33814"/>
                  </a:lnTo>
                  <a:close/>
                </a:path>
              </a:pathLst>
            </a:custGeom>
            <a:solidFill>
              <a:schemeClr val="bg1"/>
            </a:solidFill>
            <a:ln w="9525" cap="flat">
              <a:noFill/>
              <a:prstDash val="solid"/>
              <a:miter/>
            </a:ln>
          </p:spPr>
          <p:txBody>
            <a:bodyPr rtlCol="0" anchor="ctr"/>
            <a:lstStyle/>
            <a:p>
              <a:endParaRPr lang="zh-CN" altLang="en-US"/>
            </a:p>
          </p:txBody>
        </p:sp>
        <p:sp>
          <p:nvSpPr>
            <p:cNvPr id="9828" name="任意多边形: 形状 9827"/>
            <p:cNvSpPr/>
            <p:nvPr userDrawn="1">
              <p:custDataLst>
                <p:tags r:id="rId32"/>
              </p:custDataLst>
            </p:nvPr>
          </p:nvSpPr>
          <p:spPr>
            <a:xfrm flipH="1">
              <a:off x="1604603" y="2451474"/>
              <a:ext cx="184798" cy="184798"/>
            </a:xfrm>
            <a:custGeom>
              <a:avLst/>
              <a:gdLst>
                <a:gd name="connsiteX0" fmla="*/ 46196 w 66675"/>
                <a:gd name="connsiteY0" fmla="*/ 30004 h 66675"/>
                <a:gd name="connsiteX1" fmla="*/ 35719 w 66675"/>
                <a:gd name="connsiteY1" fmla="*/ 23336 h 66675"/>
                <a:gd name="connsiteX2" fmla="*/ 29051 w 66675"/>
                <a:gd name="connsiteY2" fmla="*/ 7144 h 66675"/>
                <a:gd name="connsiteX3" fmla="*/ 30004 w 66675"/>
                <a:gd name="connsiteY3" fmla="*/ 24289 h 66675"/>
                <a:gd name="connsiteX4" fmla="*/ 23336 w 66675"/>
                <a:gd name="connsiteY4" fmla="*/ 34766 h 66675"/>
                <a:gd name="connsiteX5" fmla="*/ 7144 w 66675"/>
                <a:gd name="connsiteY5" fmla="*/ 41434 h 66675"/>
                <a:gd name="connsiteX6" fmla="*/ 24289 w 66675"/>
                <a:gd name="connsiteY6" fmla="*/ 40481 h 66675"/>
                <a:gd name="connsiteX7" fmla="*/ 34766 w 66675"/>
                <a:gd name="connsiteY7" fmla="*/ 47149 h 66675"/>
                <a:gd name="connsiteX8" fmla="*/ 41434 w 66675"/>
                <a:gd name="connsiteY8" fmla="*/ 63341 h 66675"/>
                <a:gd name="connsiteX9" fmla="*/ 40481 w 66675"/>
                <a:gd name="connsiteY9" fmla="*/ 46196 h 66675"/>
                <a:gd name="connsiteX10" fmla="*/ 47149 w 66675"/>
                <a:gd name="connsiteY10" fmla="*/ 35719 h 66675"/>
                <a:gd name="connsiteX11" fmla="*/ 63341 w 66675"/>
                <a:gd name="connsiteY11" fmla="*/ 29051 h 66675"/>
                <a:gd name="connsiteX12" fmla="*/ 46196 w 66675"/>
                <a:gd name="connsiteY12" fmla="*/ 300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75" h="66675">
                  <a:moveTo>
                    <a:pt x="46196" y="30004"/>
                  </a:moveTo>
                  <a:cubicBezTo>
                    <a:pt x="41434" y="30004"/>
                    <a:pt x="37624" y="27146"/>
                    <a:pt x="35719" y="23336"/>
                  </a:cubicBezTo>
                  <a:lnTo>
                    <a:pt x="29051" y="7144"/>
                  </a:lnTo>
                  <a:lnTo>
                    <a:pt x="30004" y="24289"/>
                  </a:lnTo>
                  <a:cubicBezTo>
                    <a:pt x="30004" y="29051"/>
                    <a:pt x="27146" y="32861"/>
                    <a:pt x="23336" y="34766"/>
                  </a:cubicBezTo>
                  <a:lnTo>
                    <a:pt x="7144" y="41434"/>
                  </a:lnTo>
                  <a:lnTo>
                    <a:pt x="24289" y="40481"/>
                  </a:lnTo>
                  <a:cubicBezTo>
                    <a:pt x="29051" y="40481"/>
                    <a:pt x="32861" y="43339"/>
                    <a:pt x="34766" y="47149"/>
                  </a:cubicBezTo>
                  <a:lnTo>
                    <a:pt x="41434" y="63341"/>
                  </a:lnTo>
                  <a:lnTo>
                    <a:pt x="40481" y="46196"/>
                  </a:lnTo>
                  <a:cubicBezTo>
                    <a:pt x="40481" y="41434"/>
                    <a:pt x="43339" y="37624"/>
                    <a:pt x="47149" y="35719"/>
                  </a:cubicBezTo>
                  <a:lnTo>
                    <a:pt x="63341" y="29051"/>
                  </a:lnTo>
                  <a:lnTo>
                    <a:pt x="46196" y="30004"/>
                  </a:lnTo>
                  <a:close/>
                </a:path>
              </a:pathLst>
            </a:custGeom>
            <a:solidFill>
              <a:schemeClr val="bg1"/>
            </a:solidFill>
            <a:ln w="9525" cap="flat">
              <a:noFill/>
              <a:prstDash val="solid"/>
              <a:miter/>
            </a:ln>
          </p:spPr>
          <p:txBody>
            <a:bodyPr rtlCol="0" anchor="ctr"/>
            <a:lstStyle/>
            <a:p>
              <a:endParaRPr lang="zh-CN" altLang="en-US"/>
            </a:p>
          </p:txBody>
        </p:sp>
        <p:sp>
          <p:nvSpPr>
            <p:cNvPr id="9829" name="任意多边形: 形状 9828"/>
            <p:cNvSpPr/>
            <p:nvPr userDrawn="1">
              <p:custDataLst>
                <p:tags r:id="rId33"/>
              </p:custDataLst>
            </p:nvPr>
          </p:nvSpPr>
          <p:spPr>
            <a:xfrm flipH="1">
              <a:off x="2404513" y="2219157"/>
              <a:ext cx="607193" cy="554392"/>
            </a:xfrm>
            <a:custGeom>
              <a:avLst/>
              <a:gdLst>
                <a:gd name="connsiteX0" fmla="*/ 110966 w 219075"/>
                <a:gd name="connsiteY0" fmla="*/ 100489 h 200025"/>
                <a:gd name="connsiteX1" fmla="*/ 138589 w 219075"/>
                <a:gd name="connsiteY1" fmla="*/ 70009 h 200025"/>
                <a:gd name="connsiteX2" fmla="*/ 7144 w 219075"/>
                <a:gd name="connsiteY2" fmla="*/ 7144 h 200025"/>
                <a:gd name="connsiteX3" fmla="*/ 40481 w 219075"/>
                <a:gd name="connsiteY3" fmla="*/ 107156 h 200025"/>
                <a:gd name="connsiteX4" fmla="*/ 77629 w 219075"/>
                <a:gd name="connsiteY4" fmla="*/ 145256 h 200025"/>
                <a:gd name="connsiteX5" fmla="*/ 218599 w 219075"/>
                <a:gd name="connsiteY5" fmla="*/ 194786 h 200025"/>
                <a:gd name="connsiteX6" fmla="*/ 115729 w 219075"/>
                <a:gd name="connsiteY6" fmla="*/ 130016 h 200025"/>
                <a:gd name="connsiteX7" fmla="*/ 110966 w 219075"/>
                <a:gd name="connsiteY7" fmla="*/ 10048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00025">
                  <a:moveTo>
                    <a:pt x="110966" y="100489"/>
                  </a:moveTo>
                  <a:lnTo>
                    <a:pt x="138589" y="70009"/>
                  </a:lnTo>
                  <a:lnTo>
                    <a:pt x="7144" y="7144"/>
                  </a:lnTo>
                  <a:lnTo>
                    <a:pt x="40481" y="107156"/>
                  </a:lnTo>
                  <a:cubicBezTo>
                    <a:pt x="46196" y="125254"/>
                    <a:pt x="60484" y="139541"/>
                    <a:pt x="77629" y="145256"/>
                  </a:cubicBezTo>
                  <a:lnTo>
                    <a:pt x="218599" y="194786"/>
                  </a:lnTo>
                  <a:lnTo>
                    <a:pt x="115729" y="130016"/>
                  </a:lnTo>
                  <a:cubicBezTo>
                    <a:pt x="104299" y="124301"/>
                    <a:pt x="102394" y="110014"/>
                    <a:pt x="110966" y="100489"/>
                  </a:cubicBezTo>
                  <a:close/>
                </a:path>
              </a:pathLst>
            </a:custGeom>
            <a:solidFill>
              <a:schemeClr val="accent3"/>
            </a:solidFill>
            <a:ln w="9525" cap="flat">
              <a:noFill/>
              <a:prstDash val="solid"/>
              <a:miter/>
            </a:ln>
          </p:spPr>
          <p:txBody>
            <a:bodyPr rtlCol="0" anchor="ctr"/>
            <a:lstStyle/>
            <a:p>
              <a:endParaRPr lang="zh-CN" altLang="en-US"/>
            </a:p>
          </p:txBody>
        </p:sp>
        <p:sp>
          <p:nvSpPr>
            <p:cNvPr id="9830" name="任意多边形: 形状 9829"/>
            <p:cNvSpPr/>
            <p:nvPr userDrawn="1">
              <p:custDataLst>
                <p:tags r:id="rId34"/>
              </p:custDataLst>
            </p:nvPr>
          </p:nvSpPr>
          <p:spPr>
            <a:xfrm flipH="1">
              <a:off x="2077157" y="1897080"/>
              <a:ext cx="686391" cy="475194"/>
            </a:xfrm>
            <a:custGeom>
              <a:avLst/>
              <a:gdLst>
                <a:gd name="connsiteX0" fmla="*/ 123349 w 247650"/>
                <a:gd name="connsiteY0" fmla="*/ 85249 h 171450"/>
                <a:gd name="connsiteX1" fmla="*/ 100489 w 247650"/>
                <a:gd name="connsiteY1" fmla="*/ 119539 h 171450"/>
                <a:gd name="connsiteX2" fmla="*/ 7144 w 247650"/>
                <a:gd name="connsiteY2" fmla="*/ 7144 h 171450"/>
                <a:gd name="connsiteX3" fmla="*/ 112871 w 247650"/>
                <a:gd name="connsiteY3" fmla="*/ 14764 h 171450"/>
                <a:gd name="connsiteX4" fmla="*/ 159544 w 247650"/>
                <a:gd name="connsiteY4" fmla="*/ 41434 h 171450"/>
                <a:gd name="connsiteX5" fmla="*/ 242411 w 247650"/>
                <a:gd name="connsiteY5" fmla="*/ 166211 h 171450"/>
                <a:gd name="connsiteX6" fmla="*/ 153829 w 247650"/>
                <a:gd name="connsiteY6" fmla="*/ 82391 h 171450"/>
                <a:gd name="connsiteX7" fmla="*/ 123349 w 247650"/>
                <a:gd name="connsiteY7" fmla="*/ 8524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650" h="171450">
                  <a:moveTo>
                    <a:pt x="123349" y="85249"/>
                  </a:moveTo>
                  <a:lnTo>
                    <a:pt x="100489" y="119539"/>
                  </a:lnTo>
                  <a:lnTo>
                    <a:pt x="7144" y="7144"/>
                  </a:lnTo>
                  <a:lnTo>
                    <a:pt x="112871" y="14764"/>
                  </a:lnTo>
                  <a:cubicBezTo>
                    <a:pt x="131921" y="15716"/>
                    <a:pt x="149066" y="26194"/>
                    <a:pt x="159544" y="41434"/>
                  </a:cubicBezTo>
                  <a:lnTo>
                    <a:pt x="242411" y="166211"/>
                  </a:lnTo>
                  <a:lnTo>
                    <a:pt x="153829" y="82391"/>
                  </a:lnTo>
                  <a:cubicBezTo>
                    <a:pt x="145256" y="72866"/>
                    <a:pt x="130969" y="73819"/>
                    <a:pt x="123349" y="85249"/>
                  </a:cubicBezTo>
                  <a:close/>
                </a:path>
              </a:pathLst>
            </a:custGeom>
            <a:solidFill>
              <a:schemeClr val="accent3"/>
            </a:solidFill>
            <a:ln w="9525" cap="flat">
              <a:noFill/>
              <a:prstDash val="solid"/>
              <a:miter/>
            </a:ln>
          </p:spPr>
          <p:txBody>
            <a:bodyPr rtlCol="0" anchor="ctr"/>
            <a:lstStyle/>
            <a:p>
              <a:endParaRPr lang="zh-CN" altLang="en-US"/>
            </a:p>
          </p:txBody>
        </p:sp>
        <p:sp>
          <p:nvSpPr>
            <p:cNvPr id="9831" name="任意多边形: 形状 9830"/>
            <p:cNvSpPr/>
            <p:nvPr userDrawn="1">
              <p:custDataLst>
                <p:tags r:id="rId35"/>
              </p:custDataLst>
            </p:nvPr>
          </p:nvSpPr>
          <p:spPr>
            <a:xfrm flipH="1">
              <a:off x="2421375" y="1281967"/>
              <a:ext cx="1451981" cy="1187985"/>
            </a:xfrm>
            <a:custGeom>
              <a:avLst/>
              <a:gdLst>
                <a:gd name="connsiteX0" fmla="*/ 278023 w 523875"/>
                <a:gd name="connsiteY0" fmla="*/ 100489 h 428625"/>
                <a:gd name="connsiteX1" fmla="*/ 18943 w 523875"/>
                <a:gd name="connsiteY1" fmla="*/ 7144 h 428625"/>
                <a:gd name="connsiteX2" fmla="*/ 7513 w 523875"/>
                <a:gd name="connsiteY2" fmla="*/ 21431 h 428625"/>
                <a:gd name="connsiteX3" fmla="*/ 161818 w 523875"/>
                <a:gd name="connsiteY3" fmla="*/ 250031 h 428625"/>
                <a:gd name="connsiteX4" fmla="*/ 441853 w 523875"/>
                <a:gd name="connsiteY4" fmla="*/ 417671 h 428625"/>
                <a:gd name="connsiteX5" fmla="*/ 493288 w 523875"/>
                <a:gd name="connsiteY5" fmla="*/ 407194 h 428625"/>
                <a:gd name="connsiteX6" fmla="*/ 511386 w 523875"/>
                <a:gd name="connsiteY6" fmla="*/ 383381 h 428625"/>
                <a:gd name="connsiteX7" fmla="*/ 509480 w 523875"/>
                <a:gd name="connsiteY7" fmla="*/ 330994 h 428625"/>
                <a:gd name="connsiteX8" fmla="*/ 278023 w 523875"/>
                <a:gd name="connsiteY8" fmla="*/ 100489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875" h="428625">
                  <a:moveTo>
                    <a:pt x="278023" y="100489"/>
                  </a:moveTo>
                  <a:cubicBezTo>
                    <a:pt x="181820" y="22384"/>
                    <a:pt x="60853" y="10001"/>
                    <a:pt x="18943" y="7144"/>
                  </a:cubicBezTo>
                  <a:cubicBezTo>
                    <a:pt x="11323" y="7144"/>
                    <a:pt x="5608" y="13811"/>
                    <a:pt x="7513" y="21431"/>
                  </a:cubicBezTo>
                  <a:cubicBezTo>
                    <a:pt x="19895" y="61436"/>
                    <a:pt x="61805" y="175736"/>
                    <a:pt x="161818" y="250031"/>
                  </a:cubicBezTo>
                  <a:cubicBezTo>
                    <a:pt x="239923" y="308134"/>
                    <a:pt x="380893" y="385286"/>
                    <a:pt x="441853" y="417671"/>
                  </a:cubicBezTo>
                  <a:cubicBezTo>
                    <a:pt x="458998" y="427196"/>
                    <a:pt x="480905" y="422434"/>
                    <a:pt x="493288" y="407194"/>
                  </a:cubicBezTo>
                  <a:lnTo>
                    <a:pt x="511386" y="383381"/>
                  </a:lnTo>
                  <a:cubicBezTo>
                    <a:pt x="523768" y="368141"/>
                    <a:pt x="522816" y="346234"/>
                    <a:pt x="509480" y="330994"/>
                  </a:cubicBezTo>
                  <a:cubicBezTo>
                    <a:pt x="462808" y="279559"/>
                    <a:pt x="354223" y="162401"/>
                    <a:pt x="278023" y="100489"/>
                  </a:cubicBezTo>
                  <a:close/>
                </a:path>
              </a:pathLst>
            </a:custGeom>
            <a:solidFill>
              <a:schemeClr val="accent5"/>
            </a:solidFill>
            <a:ln w="9525" cap="flat">
              <a:noFill/>
              <a:prstDash val="solid"/>
              <a:miter/>
            </a:ln>
          </p:spPr>
          <p:txBody>
            <a:bodyPr rtlCol="0" anchor="ctr"/>
            <a:lstStyle/>
            <a:p>
              <a:endParaRPr lang="zh-CN" altLang="en-US"/>
            </a:p>
          </p:txBody>
        </p:sp>
        <p:sp>
          <p:nvSpPr>
            <p:cNvPr id="9832" name="任意多边形: 形状 9831"/>
            <p:cNvSpPr/>
            <p:nvPr userDrawn="1">
              <p:custDataLst>
                <p:tags r:id="rId36"/>
              </p:custDataLst>
            </p:nvPr>
          </p:nvSpPr>
          <p:spPr>
            <a:xfrm flipH="1">
              <a:off x="3216007" y="1281967"/>
              <a:ext cx="659992" cy="607193"/>
            </a:xfrm>
            <a:custGeom>
              <a:avLst/>
              <a:gdLst>
                <a:gd name="connsiteX0" fmla="*/ 182773 w 238125"/>
                <a:gd name="connsiteY0" fmla="*/ 146209 h 219075"/>
                <a:gd name="connsiteX1" fmla="*/ 234208 w 238125"/>
                <a:gd name="connsiteY1" fmla="*/ 70009 h 219075"/>
                <a:gd name="connsiteX2" fmla="*/ 18943 w 238125"/>
                <a:gd name="connsiteY2" fmla="*/ 7144 h 219075"/>
                <a:gd name="connsiteX3" fmla="*/ 7513 w 238125"/>
                <a:gd name="connsiteY3" fmla="*/ 21431 h 219075"/>
                <a:gd name="connsiteX4" fmla="*/ 121813 w 238125"/>
                <a:gd name="connsiteY4" fmla="*/ 214789 h 219075"/>
                <a:gd name="connsiteX5" fmla="*/ 182773 w 238125"/>
                <a:gd name="connsiteY5" fmla="*/ 146209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 h="219075">
                  <a:moveTo>
                    <a:pt x="182773" y="146209"/>
                  </a:moveTo>
                  <a:cubicBezTo>
                    <a:pt x="201823" y="121444"/>
                    <a:pt x="219920" y="95726"/>
                    <a:pt x="234208" y="70009"/>
                  </a:cubicBezTo>
                  <a:cubicBezTo>
                    <a:pt x="147530" y="18574"/>
                    <a:pt x="54185" y="9049"/>
                    <a:pt x="18943" y="7144"/>
                  </a:cubicBezTo>
                  <a:cubicBezTo>
                    <a:pt x="11323" y="7144"/>
                    <a:pt x="5608" y="13811"/>
                    <a:pt x="7513" y="21431"/>
                  </a:cubicBezTo>
                  <a:cubicBezTo>
                    <a:pt x="17990" y="55721"/>
                    <a:pt x="50376" y="144304"/>
                    <a:pt x="121813" y="214789"/>
                  </a:cubicBezTo>
                  <a:cubicBezTo>
                    <a:pt x="143720" y="194786"/>
                    <a:pt x="163723" y="171926"/>
                    <a:pt x="182773" y="146209"/>
                  </a:cubicBez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9833" name="任意多边形: 形状 9832"/>
            <p:cNvSpPr/>
            <p:nvPr userDrawn="1">
              <p:custDataLst>
                <p:tags r:id="rId37"/>
              </p:custDataLst>
            </p:nvPr>
          </p:nvSpPr>
          <p:spPr>
            <a:xfrm flipH="1">
              <a:off x="2243476" y="2044919"/>
              <a:ext cx="659992" cy="527993"/>
            </a:xfrm>
            <a:custGeom>
              <a:avLst/>
              <a:gdLst>
                <a:gd name="connsiteX0" fmla="*/ 49054 w 238125"/>
                <a:gd name="connsiteY0" fmla="*/ 22384 h 190500"/>
                <a:gd name="connsiteX1" fmla="*/ 7144 w 238125"/>
                <a:gd name="connsiteY1" fmla="*/ 7144 h 190500"/>
                <a:gd name="connsiteX2" fmla="*/ 32861 w 238125"/>
                <a:gd name="connsiteY2" fmla="*/ 44291 h 190500"/>
                <a:gd name="connsiteX3" fmla="*/ 78581 w 238125"/>
                <a:gd name="connsiteY3" fmla="*/ 88106 h 190500"/>
                <a:gd name="connsiteX4" fmla="*/ 236696 w 238125"/>
                <a:gd name="connsiteY4" fmla="*/ 186214 h 190500"/>
                <a:gd name="connsiteX5" fmla="*/ 102394 w 238125"/>
                <a:gd name="connsiteY5" fmla="*/ 56674 h 190500"/>
                <a:gd name="connsiteX6" fmla="*/ 49054 w 238125"/>
                <a:gd name="connsiteY6" fmla="*/ 2238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190500">
                  <a:moveTo>
                    <a:pt x="49054" y="22384"/>
                  </a:moveTo>
                  <a:lnTo>
                    <a:pt x="7144" y="7144"/>
                  </a:lnTo>
                  <a:lnTo>
                    <a:pt x="32861" y="44291"/>
                  </a:lnTo>
                  <a:cubicBezTo>
                    <a:pt x="44291" y="61436"/>
                    <a:pt x="60484" y="76676"/>
                    <a:pt x="78581" y="88106"/>
                  </a:cubicBezTo>
                  <a:lnTo>
                    <a:pt x="236696" y="186214"/>
                  </a:lnTo>
                  <a:lnTo>
                    <a:pt x="102394" y="56674"/>
                  </a:lnTo>
                  <a:cubicBezTo>
                    <a:pt x="86201" y="41434"/>
                    <a:pt x="68104" y="29051"/>
                    <a:pt x="49054" y="22384"/>
                  </a:cubicBezTo>
                  <a:close/>
                </a:path>
              </a:pathLst>
            </a:custGeom>
            <a:solidFill>
              <a:schemeClr val="accent3"/>
            </a:solidFill>
            <a:ln w="9525" cap="flat">
              <a:noFill/>
              <a:prstDash val="solid"/>
              <a:miter/>
            </a:ln>
          </p:spPr>
          <p:txBody>
            <a:bodyPr rtlCol="0" anchor="ctr"/>
            <a:lstStyle/>
            <a:p>
              <a:endParaRPr lang="zh-CN" altLang="en-US"/>
            </a:p>
          </p:txBody>
        </p:sp>
        <p:sp>
          <p:nvSpPr>
            <p:cNvPr id="9834" name="任意多边形: 形状 9833"/>
            <p:cNvSpPr/>
            <p:nvPr userDrawn="1">
              <p:custDataLst>
                <p:tags r:id="rId38"/>
              </p:custDataLst>
            </p:nvPr>
          </p:nvSpPr>
          <p:spPr>
            <a:xfrm flipH="1">
              <a:off x="2050757" y="2469951"/>
              <a:ext cx="527993" cy="369595"/>
            </a:xfrm>
            <a:custGeom>
              <a:avLst/>
              <a:gdLst>
                <a:gd name="connsiteX0" fmla="*/ 191929 w 190500"/>
                <a:gd name="connsiteY0" fmla="*/ 131921 h 133350"/>
                <a:gd name="connsiteX1" fmla="*/ 7144 w 190500"/>
                <a:gd name="connsiteY1" fmla="*/ 15716 h 133350"/>
                <a:gd name="connsiteX2" fmla="*/ 30956 w 190500"/>
                <a:gd name="connsiteY2" fmla="*/ 7144 h 133350"/>
              </a:gdLst>
              <a:ahLst/>
              <a:cxnLst>
                <a:cxn ang="0">
                  <a:pos x="connsiteX0" y="connsiteY0"/>
                </a:cxn>
                <a:cxn ang="0">
                  <a:pos x="connsiteX1" y="connsiteY1"/>
                </a:cxn>
                <a:cxn ang="0">
                  <a:pos x="connsiteX2" y="connsiteY2"/>
                </a:cxn>
              </a:cxnLst>
              <a:rect l="l" t="t" r="r" b="b"/>
              <a:pathLst>
                <a:path w="190500" h="133350">
                  <a:moveTo>
                    <a:pt x="191929" y="131921"/>
                  </a:moveTo>
                  <a:lnTo>
                    <a:pt x="7144" y="15716"/>
                  </a:lnTo>
                  <a:lnTo>
                    <a:pt x="30956" y="7144"/>
                  </a:lnTo>
                  <a:close/>
                </a:path>
              </a:pathLst>
            </a:custGeom>
            <a:solidFill>
              <a:schemeClr val="bg1"/>
            </a:solidFill>
            <a:ln w="9525" cap="flat">
              <a:noFill/>
              <a:prstDash val="solid"/>
              <a:miter/>
            </a:ln>
          </p:spPr>
          <p:txBody>
            <a:bodyPr rtlCol="0" anchor="ctr"/>
            <a:lstStyle/>
            <a:p>
              <a:endParaRPr lang="zh-CN" altLang="en-US"/>
            </a:p>
          </p:txBody>
        </p:sp>
        <p:sp>
          <p:nvSpPr>
            <p:cNvPr id="9835" name="任意多边形: 形状 9834"/>
            <p:cNvSpPr/>
            <p:nvPr userDrawn="1">
              <p:custDataLst>
                <p:tags r:id="rId39"/>
              </p:custDataLst>
            </p:nvPr>
          </p:nvSpPr>
          <p:spPr>
            <a:xfrm flipH="1">
              <a:off x="1921400" y="2248194"/>
              <a:ext cx="475194" cy="448794"/>
            </a:xfrm>
            <a:custGeom>
              <a:avLst/>
              <a:gdLst>
                <a:gd name="connsiteX0" fmla="*/ 168116 w 171450"/>
                <a:gd name="connsiteY0" fmla="*/ 158591 h 161925"/>
                <a:gd name="connsiteX1" fmla="*/ 10001 w 171450"/>
                <a:gd name="connsiteY1" fmla="*/ 7144 h 161925"/>
                <a:gd name="connsiteX2" fmla="*/ 7144 w 171450"/>
                <a:gd name="connsiteY2" fmla="*/ 32861 h 161925"/>
              </a:gdLst>
              <a:ahLst/>
              <a:cxnLst>
                <a:cxn ang="0">
                  <a:pos x="connsiteX0" y="connsiteY0"/>
                </a:cxn>
                <a:cxn ang="0">
                  <a:pos x="connsiteX1" y="connsiteY1"/>
                </a:cxn>
                <a:cxn ang="0">
                  <a:pos x="connsiteX2" y="connsiteY2"/>
                </a:cxn>
              </a:cxnLst>
              <a:rect l="l" t="t" r="r" b="b"/>
              <a:pathLst>
                <a:path w="171450" h="161925">
                  <a:moveTo>
                    <a:pt x="168116" y="158591"/>
                  </a:moveTo>
                  <a:lnTo>
                    <a:pt x="10001" y="7144"/>
                  </a:lnTo>
                  <a:lnTo>
                    <a:pt x="7144" y="32861"/>
                  </a:lnTo>
                  <a:close/>
                </a:path>
              </a:pathLst>
            </a:custGeom>
            <a:solidFill>
              <a:schemeClr val="bg1"/>
            </a:solidFill>
            <a:ln w="9525" cap="flat">
              <a:noFill/>
              <a:prstDash val="solid"/>
              <a:miter/>
            </a:ln>
          </p:spPr>
          <p:txBody>
            <a:bodyPr rtlCol="0" anchor="ctr"/>
            <a:lstStyle/>
            <a:p>
              <a:endParaRPr lang="zh-CN" altLang="en-US"/>
            </a:p>
          </p:txBody>
        </p:sp>
        <p:sp>
          <p:nvSpPr>
            <p:cNvPr id="9836" name="任意多边形: 形状 9835"/>
            <p:cNvSpPr/>
            <p:nvPr userDrawn="1">
              <p:custDataLst>
                <p:tags r:id="rId40"/>
              </p:custDataLst>
            </p:nvPr>
          </p:nvSpPr>
          <p:spPr>
            <a:xfrm flipH="1">
              <a:off x="1726043" y="2562351"/>
              <a:ext cx="501594" cy="395995"/>
            </a:xfrm>
            <a:custGeom>
              <a:avLst/>
              <a:gdLst>
                <a:gd name="connsiteX0" fmla="*/ 173831 w 180975"/>
                <a:gd name="connsiteY0" fmla="*/ 140494 h 142875"/>
                <a:gd name="connsiteX1" fmla="*/ 7144 w 180975"/>
                <a:gd name="connsiteY1" fmla="*/ 22384 h 142875"/>
                <a:gd name="connsiteX2" fmla="*/ 18574 w 180975"/>
                <a:gd name="connsiteY2" fmla="*/ 7144 h 142875"/>
              </a:gdLst>
              <a:ahLst/>
              <a:cxnLst>
                <a:cxn ang="0">
                  <a:pos x="connsiteX0" y="connsiteY0"/>
                </a:cxn>
                <a:cxn ang="0">
                  <a:pos x="connsiteX1" y="connsiteY1"/>
                </a:cxn>
                <a:cxn ang="0">
                  <a:pos x="connsiteX2" y="connsiteY2"/>
                </a:cxn>
              </a:cxnLst>
              <a:rect l="l" t="t" r="r" b="b"/>
              <a:pathLst>
                <a:path w="180975" h="142875">
                  <a:moveTo>
                    <a:pt x="173831" y="140494"/>
                  </a:moveTo>
                  <a:lnTo>
                    <a:pt x="7144" y="22384"/>
                  </a:lnTo>
                  <a:lnTo>
                    <a:pt x="18574" y="7144"/>
                  </a:lnTo>
                  <a:close/>
                </a:path>
              </a:pathLst>
            </a:custGeom>
            <a:solidFill>
              <a:schemeClr val="bg1"/>
            </a:solidFill>
            <a:ln w="9525" cap="flat">
              <a:noFill/>
              <a:prstDash val="solid"/>
              <a:miter/>
            </a:ln>
          </p:spPr>
          <p:txBody>
            <a:bodyPr rtlCol="0" anchor="ctr"/>
            <a:lstStyle/>
            <a:p>
              <a:endParaRPr lang="zh-CN" altLang="en-US"/>
            </a:p>
          </p:txBody>
        </p:sp>
        <p:sp>
          <p:nvSpPr>
            <p:cNvPr id="9837" name="任意多边形: 形状 9836"/>
            <p:cNvSpPr/>
            <p:nvPr userDrawn="1">
              <p:custDataLst>
                <p:tags r:id="rId41"/>
              </p:custDataLst>
            </p:nvPr>
          </p:nvSpPr>
          <p:spPr>
            <a:xfrm flipH="1">
              <a:off x="941973" y="445099"/>
              <a:ext cx="1267184" cy="871189"/>
            </a:xfrm>
            <a:custGeom>
              <a:avLst/>
              <a:gdLst>
                <a:gd name="connsiteX0" fmla="*/ 7144 w 457200"/>
                <a:gd name="connsiteY0" fmla="*/ 7144 h 314325"/>
                <a:gd name="connsiteX1" fmla="*/ 452914 w 457200"/>
                <a:gd name="connsiteY1" fmla="*/ 7144 h 314325"/>
                <a:gd name="connsiteX2" fmla="*/ 452914 w 457200"/>
                <a:gd name="connsiteY2" fmla="*/ 310039 h 314325"/>
                <a:gd name="connsiteX3" fmla="*/ 7144 w 457200"/>
                <a:gd name="connsiteY3" fmla="*/ 310039 h 314325"/>
              </a:gdLst>
              <a:ahLst/>
              <a:cxnLst>
                <a:cxn ang="0">
                  <a:pos x="connsiteX0" y="connsiteY0"/>
                </a:cxn>
                <a:cxn ang="0">
                  <a:pos x="connsiteX1" y="connsiteY1"/>
                </a:cxn>
                <a:cxn ang="0">
                  <a:pos x="connsiteX2" y="connsiteY2"/>
                </a:cxn>
                <a:cxn ang="0">
                  <a:pos x="connsiteX3" y="connsiteY3"/>
                </a:cxn>
              </a:cxnLst>
              <a:rect l="l" t="t" r="r" b="b"/>
              <a:pathLst>
                <a:path w="457200" h="314325">
                  <a:moveTo>
                    <a:pt x="7144" y="7144"/>
                  </a:moveTo>
                  <a:lnTo>
                    <a:pt x="452914" y="7144"/>
                  </a:lnTo>
                  <a:lnTo>
                    <a:pt x="452914" y="310039"/>
                  </a:lnTo>
                  <a:lnTo>
                    <a:pt x="7144" y="310039"/>
                  </a:lnTo>
                  <a:close/>
                </a:path>
              </a:pathLst>
            </a:custGeom>
            <a:solidFill>
              <a:schemeClr val="bg1"/>
            </a:solidFill>
            <a:ln w="9525" cap="flat">
              <a:noFill/>
              <a:prstDash val="solid"/>
              <a:miter/>
            </a:ln>
          </p:spPr>
          <p:txBody>
            <a:bodyPr rtlCol="0" anchor="ctr"/>
            <a:lstStyle/>
            <a:p>
              <a:endParaRPr lang="zh-CN" altLang="en-US"/>
            </a:p>
          </p:txBody>
        </p:sp>
        <p:sp>
          <p:nvSpPr>
            <p:cNvPr id="9838" name="任意多边形: 形状 9837"/>
            <p:cNvSpPr/>
            <p:nvPr userDrawn="1">
              <p:custDataLst>
                <p:tags r:id="rId42"/>
              </p:custDataLst>
            </p:nvPr>
          </p:nvSpPr>
          <p:spPr>
            <a:xfrm flipH="1">
              <a:off x="860134" y="1284607"/>
              <a:ext cx="1425583" cy="158398"/>
            </a:xfrm>
            <a:custGeom>
              <a:avLst/>
              <a:gdLst>
                <a:gd name="connsiteX0" fmla="*/ 480536 w 514350"/>
                <a:gd name="connsiteY0" fmla="*/ 7144 h 57150"/>
                <a:gd name="connsiteX1" fmla="*/ 34766 w 514350"/>
                <a:gd name="connsiteY1" fmla="*/ 7144 h 57150"/>
                <a:gd name="connsiteX2" fmla="*/ 7144 w 514350"/>
                <a:gd name="connsiteY2" fmla="*/ 58579 h 57150"/>
                <a:gd name="connsiteX3" fmla="*/ 508159 w 514350"/>
                <a:gd name="connsiteY3" fmla="*/ 58579 h 57150"/>
              </a:gdLst>
              <a:ahLst/>
              <a:cxnLst>
                <a:cxn ang="0">
                  <a:pos x="connsiteX0" y="connsiteY0"/>
                </a:cxn>
                <a:cxn ang="0">
                  <a:pos x="connsiteX1" y="connsiteY1"/>
                </a:cxn>
                <a:cxn ang="0">
                  <a:pos x="connsiteX2" y="connsiteY2"/>
                </a:cxn>
                <a:cxn ang="0">
                  <a:pos x="connsiteX3" y="connsiteY3"/>
                </a:cxn>
              </a:cxnLst>
              <a:rect l="l" t="t" r="r" b="b"/>
              <a:pathLst>
                <a:path w="514350" h="57150">
                  <a:moveTo>
                    <a:pt x="480536" y="7144"/>
                  </a:moveTo>
                  <a:lnTo>
                    <a:pt x="34766" y="7144"/>
                  </a:lnTo>
                  <a:lnTo>
                    <a:pt x="7144" y="58579"/>
                  </a:lnTo>
                  <a:lnTo>
                    <a:pt x="508159" y="58579"/>
                  </a:lnTo>
                  <a:close/>
                </a:path>
              </a:pathLst>
            </a:custGeom>
            <a:solidFill>
              <a:schemeClr val="bg1"/>
            </a:solidFill>
            <a:ln w="9525" cap="flat">
              <a:noFill/>
              <a:prstDash val="solid"/>
              <a:miter/>
            </a:ln>
          </p:spPr>
          <p:txBody>
            <a:bodyPr rtlCol="0" anchor="ctr"/>
            <a:lstStyle/>
            <a:p>
              <a:endParaRPr lang="zh-CN" altLang="en-US"/>
            </a:p>
          </p:txBody>
        </p:sp>
        <p:sp>
          <p:nvSpPr>
            <p:cNvPr id="9839" name="任意多边形: 形状 9838"/>
            <p:cNvSpPr/>
            <p:nvPr userDrawn="1">
              <p:custDataLst>
                <p:tags r:id="rId43"/>
              </p:custDataLst>
            </p:nvPr>
          </p:nvSpPr>
          <p:spPr>
            <a:xfrm flipH="1">
              <a:off x="957811" y="1332128"/>
              <a:ext cx="1240784" cy="79199"/>
            </a:xfrm>
            <a:custGeom>
              <a:avLst/>
              <a:gdLst>
                <a:gd name="connsiteX0" fmla="*/ 437674 w 447675"/>
                <a:gd name="connsiteY0" fmla="*/ 7144 h 28575"/>
                <a:gd name="connsiteX1" fmla="*/ 14764 w 447675"/>
                <a:gd name="connsiteY1" fmla="*/ 7144 h 28575"/>
                <a:gd name="connsiteX2" fmla="*/ 7144 w 447675"/>
                <a:gd name="connsiteY2" fmla="*/ 22384 h 28575"/>
                <a:gd name="connsiteX3" fmla="*/ 445294 w 447675"/>
                <a:gd name="connsiteY3" fmla="*/ 22384 h 28575"/>
              </a:gdLst>
              <a:ahLst/>
              <a:cxnLst>
                <a:cxn ang="0">
                  <a:pos x="connsiteX0" y="connsiteY0"/>
                </a:cxn>
                <a:cxn ang="0">
                  <a:pos x="connsiteX1" y="connsiteY1"/>
                </a:cxn>
                <a:cxn ang="0">
                  <a:pos x="connsiteX2" y="connsiteY2"/>
                </a:cxn>
                <a:cxn ang="0">
                  <a:pos x="connsiteX3" y="connsiteY3"/>
                </a:cxn>
              </a:cxnLst>
              <a:rect l="l" t="t" r="r" b="b"/>
              <a:pathLst>
                <a:path w="447675" h="28575">
                  <a:moveTo>
                    <a:pt x="437674" y="7144"/>
                  </a:moveTo>
                  <a:lnTo>
                    <a:pt x="14764" y="7144"/>
                  </a:lnTo>
                  <a:lnTo>
                    <a:pt x="7144" y="22384"/>
                  </a:lnTo>
                  <a:lnTo>
                    <a:pt x="445294" y="22384"/>
                  </a:lnTo>
                  <a:close/>
                </a:path>
              </a:pathLst>
            </a:custGeom>
            <a:solidFill>
              <a:srgbClr val="9FA9D1"/>
            </a:solidFill>
            <a:ln w="9525" cap="flat">
              <a:noFill/>
              <a:prstDash val="solid"/>
              <a:miter/>
            </a:ln>
          </p:spPr>
          <p:txBody>
            <a:bodyPr rtlCol="0" anchor="ctr"/>
            <a:lstStyle/>
            <a:p>
              <a:endParaRPr lang="zh-CN" altLang="en-US"/>
            </a:p>
          </p:txBody>
        </p:sp>
        <p:sp>
          <p:nvSpPr>
            <p:cNvPr id="9840" name="任意多边形: 形状 9839"/>
            <p:cNvSpPr/>
            <p:nvPr userDrawn="1">
              <p:custDataLst>
                <p:tags r:id="rId44"/>
              </p:custDataLst>
            </p:nvPr>
          </p:nvSpPr>
          <p:spPr>
            <a:xfrm flipH="1">
              <a:off x="1002692" y="516377"/>
              <a:ext cx="1135187" cy="712791"/>
            </a:xfrm>
            <a:custGeom>
              <a:avLst/>
              <a:gdLst>
                <a:gd name="connsiteX0" fmla="*/ 7144 w 409575"/>
                <a:gd name="connsiteY0" fmla="*/ 7144 h 257175"/>
                <a:gd name="connsiteX1" fmla="*/ 402431 w 409575"/>
                <a:gd name="connsiteY1" fmla="*/ 7144 h 257175"/>
                <a:gd name="connsiteX2" fmla="*/ 402431 w 409575"/>
                <a:gd name="connsiteY2" fmla="*/ 257651 h 257175"/>
                <a:gd name="connsiteX3" fmla="*/ 7144 w 409575"/>
                <a:gd name="connsiteY3" fmla="*/ 257651 h 257175"/>
              </a:gdLst>
              <a:ahLst/>
              <a:cxnLst>
                <a:cxn ang="0">
                  <a:pos x="connsiteX0" y="connsiteY0"/>
                </a:cxn>
                <a:cxn ang="0">
                  <a:pos x="connsiteX1" y="connsiteY1"/>
                </a:cxn>
                <a:cxn ang="0">
                  <a:pos x="connsiteX2" y="connsiteY2"/>
                </a:cxn>
                <a:cxn ang="0">
                  <a:pos x="connsiteX3" y="connsiteY3"/>
                </a:cxn>
              </a:cxnLst>
              <a:rect l="l" t="t" r="r" b="b"/>
              <a:pathLst>
                <a:path w="409575" h="257175">
                  <a:moveTo>
                    <a:pt x="7144" y="7144"/>
                  </a:moveTo>
                  <a:lnTo>
                    <a:pt x="402431" y="7144"/>
                  </a:lnTo>
                  <a:lnTo>
                    <a:pt x="402431" y="257651"/>
                  </a:lnTo>
                  <a:lnTo>
                    <a:pt x="7144" y="257651"/>
                  </a:lnTo>
                  <a:close/>
                </a:path>
              </a:pathLst>
            </a:custGeom>
            <a:solidFill>
              <a:schemeClr val="accent1">
                <a:lumMod val="75000"/>
              </a:schemeClr>
            </a:solidFill>
            <a:ln w="9525" cap="flat">
              <a:noFill/>
              <a:prstDash val="solid"/>
              <a:miter/>
            </a:ln>
          </p:spPr>
          <p:txBody>
            <a:bodyPr rtlCol="0" anchor="ctr"/>
            <a:lstStyle/>
            <a:p>
              <a:endParaRPr lang="zh-CN" altLang="en-US"/>
            </a:p>
          </p:txBody>
        </p:sp>
        <p:sp>
          <p:nvSpPr>
            <p:cNvPr id="9841" name="任意多边形: 形状 9840"/>
            <p:cNvSpPr/>
            <p:nvPr userDrawn="1">
              <p:custDataLst>
                <p:tags r:id="rId45"/>
              </p:custDataLst>
            </p:nvPr>
          </p:nvSpPr>
          <p:spPr>
            <a:xfrm flipH="1">
              <a:off x="860134" y="1427167"/>
              <a:ext cx="1425583" cy="79199"/>
            </a:xfrm>
            <a:custGeom>
              <a:avLst/>
              <a:gdLst>
                <a:gd name="connsiteX0" fmla="*/ 7144 w 514350"/>
                <a:gd name="connsiteY0" fmla="*/ 7144 h 28575"/>
                <a:gd name="connsiteX1" fmla="*/ 508159 w 514350"/>
                <a:gd name="connsiteY1" fmla="*/ 7144 h 28575"/>
                <a:gd name="connsiteX2" fmla="*/ 508159 w 514350"/>
                <a:gd name="connsiteY2" fmla="*/ 28099 h 28575"/>
                <a:gd name="connsiteX3" fmla="*/ 7144 w 514350"/>
                <a:gd name="connsiteY3" fmla="*/ 28099 h 28575"/>
              </a:gdLst>
              <a:ahLst/>
              <a:cxnLst>
                <a:cxn ang="0">
                  <a:pos x="connsiteX0" y="connsiteY0"/>
                </a:cxn>
                <a:cxn ang="0">
                  <a:pos x="connsiteX1" y="connsiteY1"/>
                </a:cxn>
                <a:cxn ang="0">
                  <a:pos x="connsiteX2" y="connsiteY2"/>
                </a:cxn>
                <a:cxn ang="0">
                  <a:pos x="connsiteX3" y="connsiteY3"/>
                </a:cxn>
              </a:cxnLst>
              <a:rect l="l" t="t" r="r" b="b"/>
              <a:pathLst>
                <a:path w="514350" h="28575">
                  <a:moveTo>
                    <a:pt x="7144" y="7144"/>
                  </a:moveTo>
                  <a:lnTo>
                    <a:pt x="508159" y="7144"/>
                  </a:lnTo>
                  <a:lnTo>
                    <a:pt x="508159" y="28099"/>
                  </a:lnTo>
                  <a:lnTo>
                    <a:pt x="7144" y="28099"/>
                  </a:lnTo>
                  <a:close/>
                </a:path>
              </a:pathLst>
            </a:custGeom>
            <a:solidFill>
              <a:srgbClr val="9FA9D1"/>
            </a:solidFill>
            <a:ln w="9525" cap="flat">
              <a:noFill/>
              <a:prstDash val="solid"/>
              <a:miter/>
            </a:ln>
          </p:spPr>
          <p:txBody>
            <a:bodyPr rtlCol="0" anchor="ctr"/>
            <a:lstStyle/>
            <a:p>
              <a:endParaRPr lang="zh-CN" altLang="en-US"/>
            </a:p>
          </p:txBody>
        </p:sp>
        <p:sp>
          <p:nvSpPr>
            <p:cNvPr id="9842" name="任意多边形: 形状 9841"/>
            <p:cNvSpPr/>
            <p:nvPr userDrawn="1">
              <p:custDataLst>
                <p:tags r:id="rId46"/>
              </p:custDataLst>
            </p:nvPr>
          </p:nvSpPr>
          <p:spPr>
            <a:xfrm flipH="1">
              <a:off x="767734" y="2129398"/>
              <a:ext cx="211197" cy="158398"/>
            </a:xfrm>
            <a:custGeom>
              <a:avLst/>
              <a:gdLst>
                <a:gd name="connsiteX0" fmla="*/ 67151 w 76200"/>
                <a:gd name="connsiteY0" fmla="*/ 50959 h 57150"/>
                <a:gd name="connsiteX1" fmla="*/ 7144 w 76200"/>
                <a:gd name="connsiteY1" fmla="*/ 41434 h 57150"/>
                <a:gd name="connsiteX2" fmla="*/ 11906 w 76200"/>
                <a:gd name="connsiteY2" fmla="*/ 7144 h 57150"/>
                <a:gd name="connsiteX3" fmla="*/ 71914 w 76200"/>
                <a:gd name="connsiteY3" fmla="*/ 16669 h 57150"/>
              </a:gdLst>
              <a:ahLst/>
              <a:cxnLst>
                <a:cxn ang="0">
                  <a:pos x="connsiteX0" y="connsiteY0"/>
                </a:cxn>
                <a:cxn ang="0">
                  <a:pos x="connsiteX1" y="connsiteY1"/>
                </a:cxn>
                <a:cxn ang="0">
                  <a:pos x="connsiteX2" y="connsiteY2"/>
                </a:cxn>
                <a:cxn ang="0">
                  <a:pos x="connsiteX3" y="connsiteY3"/>
                </a:cxn>
              </a:cxnLst>
              <a:rect l="l" t="t" r="r" b="b"/>
              <a:pathLst>
                <a:path w="76200" h="57150">
                  <a:moveTo>
                    <a:pt x="67151" y="50959"/>
                  </a:moveTo>
                  <a:lnTo>
                    <a:pt x="7144" y="41434"/>
                  </a:lnTo>
                  <a:lnTo>
                    <a:pt x="11906" y="7144"/>
                  </a:lnTo>
                  <a:lnTo>
                    <a:pt x="71914" y="16669"/>
                  </a:lnTo>
                  <a:close/>
                </a:path>
              </a:pathLst>
            </a:custGeom>
            <a:solidFill>
              <a:schemeClr val="accent5"/>
            </a:solidFill>
            <a:ln w="9525" cap="flat">
              <a:noFill/>
              <a:prstDash val="solid"/>
              <a:miter/>
            </a:ln>
          </p:spPr>
          <p:txBody>
            <a:bodyPr rtlCol="0" anchor="ctr"/>
            <a:lstStyle/>
            <a:p>
              <a:endParaRPr lang="zh-CN" altLang="en-US"/>
            </a:p>
          </p:txBody>
        </p:sp>
        <p:sp>
          <p:nvSpPr>
            <p:cNvPr id="9843" name="任意多边形: 形状 9842"/>
            <p:cNvSpPr/>
            <p:nvPr userDrawn="1">
              <p:custDataLst>
                <p:tags r:id="rId47"/>
              </p:custDataLst>
            </p:nvPr>
          </p:nvSpPr>
          <p:spPr>
            <a:xfrm flipH="1">
              <a:off x="1550051" y="1898881"/>
              <a:ext cx="343196" cy="343196"/>
            </a:xfrm>
            <a:custGeom>
              <a:avLst/>
              <a:gdLst>
                <a:gd name="connsiteX0" fmla="*/ 23235 w 123825"/>
                <a:gd name="connsiteY0" fmla="*/ 8148 h 123825"/>
                <a:gd name="connsiteX1" fmla="*/ 120195 w 123825"/>
                <a:gd name="connsiteY1" fmla="*/ 23090 h 123825"/>
                <a:gd name="connsiteX2" fmla="*/ 105108 w 123825"/>
                <a:gd name="connsiteY2" fmla="*/ 120991 h 123825"/>
                <a:gd name="connsiteX3" fmla="*/ 8148 w 123825"/>
                <a:gd name="connsiteY3" fmla="*/ 106049 h 123825"/>
              </a:gdLst>
              <a:ahLst/>
              <a:cxnLst>
                <a:cxn ang="0">
                  <a:pos x="connsiteX0" y="connsiteY0"/>
                </a:cxn>
                <a:cxn ang="0">
                  <a:pos x="connsiteX1" y="connsiteY1"/>
                </a:cxn>
                <a:cxn ang="0">
                  <a:pos x="connsiteX2" y="connsiteY2"/>
                </a:cxn>
                <a:cxn ang="0">
                  <a:pos x="connsiteX3" y="connsiteY3"/>
                </a:cxn>
              </a:cxnLst>
              <a:rect l="l" t="t" r="r" b="b"/>
              <a:pathLst>
                <a:path w="123825" h="123825">
                  <a:moveTo>
                    <a:pt x="23235" y="8148"/>
                  </a:moveTo>
                  <a:lnTo>
                    <a:pt x="120195" y="23090"/>
                  </a:lnTo>
                  <a:lnTo>
                    <a:pt x="105108" y="120991"/>
                  </a:lnTo>
                  <a:lnTo>
                    <a:pt x="8148" y="106049"/>
                  </a:lnTo>
                  <a:close/>
                </a:path>
              </a:pathLst>
            </a:custGeom>
            <a:solidFill>
              <a:schemeClr val="bg1"/>
            </a:solidFill>
            <a:ln w="9525" cap="flat">
              <a:noFill/>
              <a:prstDash val="solid"/>
              <a:miter/>
            </a:ln>
          </p:spPr>
          <p:txBody>
            <a:bodyPr rtlCol="0" anchor="ctr"/>
            <a:lstStyle/>
            <a:p>
              <a:endParaRPr lang="zh-CN" altLang="en-US"/>
            </a:p>
          </p:txBody>
        </p:sp>
        <p:sp>
          <p:nvSpPr>
            <p:cNvPr id="9844" name="任意多边形: 形状 9843"/>
            <p:cNvSpPr/>
            <p:nvPr userDrawn="1">
              <p:custDataLst>
                <p:tags r:id="rId48"/>
              </p:custDataLst>
            </p:nvPr>
          </p:nvSpPr>
          <p:spPr>
            <a:xfrm flipH="1">
              <a:off x="1760361" y="1902361"/>
              <a:ext cx="131998" cy="316797"/>
            </a:xfrm>
            <a:custGeom>
              <a:avLst/>
              <a:gdLst>
                <a:gd name="connsiteX0" fmla="*/ 30956 w 47625"/>
                <a:gd name="connsiteY0" fmla="*/ 109061 h 114300"/>
                <a:gd name="connsiteX1" fmla="*/ 7144 w 47625"/>
                <a:gd name="connsiteY1" fmla="*/ 105251 h 114300"/>
                <a:gd name="connsiteX2" fmla="*/ 22384 w 47625"/>
                <a:gd name="connsiteY2" fmla="*/ 7144 h 114300"/>
                <a:gd name="connsiteX3" fmla="*/ 46196 w 47625"/>
                <a:gd name="connsiteY3" fmla="*/ 10954 h 114300"/>
              </a:gdLst>
              <a:ahLst/>
              <a:cxnLst>
                <a:cxn ang="0">
                  <a:pos x="connsiteX0" y="connsiteY0"/>
                </a:cxn>
                <a:cxn ang="0">
                  <a:pos x="connsiteX1" y="connsiteY1"/>
                </a:cxn>
                <a:cxn ang="0">
                  <a:pos x="connsiteX2" y="connsiteY2"/>
                </a:cxn>
                <a:cxn ang="0">
                  <a:pos x="connsiteX3" y="connsiteY3"/>
                </a:cxn>
              </a:cxnLst>
              <a:rect l="l" t="t" r="r" b="b"/>
              <a:pathLst>
                <a:path w="47625" h="114300">
                  <a:moveTo>
                    <a:pt x="30956" y="109061"/>
                  </a:moveTo>
                  <a:lnTo>
                    <a:pt x="7144" y="105251"/>
                  </a:lnTo>
                  <a:lnTo>
                    <a:pt x="22384" y="7144"/>
                  </a:lnTo>
                  <a:lnTo>
                    <a:pt x="46196" y="10954"/>
                  </a:lnTo>
                  <a:close/>
                </a:path>
              </a:pathLst>
            </a:custGeom>
            <a:solidFill>
              <a:schemeClr val="accent5"/>
            </a:solidFill>
            <a:ln w="9525" cap="flat">
              <a:noFill/>
              <a:prstDash val="solid"/>
              <a:miter/>
            </a:ln>
          </p:spPr>
          <p:txBody>
            <a:bodyPr rtlCol="0" anchor="ctr"/>
            <a:lstStyle/>
            <a:p>
              <a:endParaRPr lang="zh-CN" altLang="en-US"/>
            </a:p>
          </p:txBody>
        </p:sp>
        <p:sp>
          <p:nvSpPr>
            <p:cNvPr id="9845" name="任意多边形: 形状 9844"/>
            <p:cNvSpPr/>
            <p:nvPr userDrawn="1">
              <p:custDataLst>
                <p:tags r:id="rId49"/>
              </p:custDataLst>
            </p:nvPr>
          </p:nvSpPr>
          <p:spPr>
            <a:xfrm flipH="1">
              <a:off x="1334214" y="1956874"/>
              <a:ext cx="290396" cy="316797"/>
            </a:xfrm>
            <a:custGeom>
              <a:avLst/>
              <a:gdLst>
                <a:gd name="connsiteX0" fmla="*/ 21494 w 104775"/>
                <a:gd name="connsiteY0" fmla="*/ 8148 h 114300"/>
                <a:gd name="connsiteX1" fmla="*/ 104334 w 104775"/>
                <a:gd name="connsiteY1" fmla="*/ 20914 h 114300"/>
                <a:gd name="connsiteX2" fmla="*/ 90988 w 104775"/>
                <a:gd name="connsiteY2" fmla="*/ 107519 h 114300"/>
                <a:gd name="connsiteX3" fmla="*/ 8148 w 104775"/>
                <a:gd name="connsiteY3" fmla="*/ 94753 h 114300"/>
              </a:gdLst>
              <a:ahLst/>
              <a:cxnLst>
                <a:cxn ang="0">
                  <a:pos x="connsiteX0" y="connsiteY0"/>
                </a:cxn>
                <a:cxn ang="0">
                  <a:pos x="connsiteX1" y="connsiteY1"/>
                </a:cxn>
                <a:cxn ang="0">
                  <a:pos x="connsiteX2" y="connsiteY2"/>
                </a:cxn>
                <a:cxn ang="0">
                  <a:pos x="connsiteX3" y="connsiteY3"/>
                </a:cxn>
              </a:cxnLst>
              <a:rect l="l" t="t" r="r" b="b"/>
              <a:pathLst>
                <a:path w="104775" h="114300">
                  <a:moveTo>
                    <a:pt x="21494" y="8148"/>
                  </a:moveTo>
                  <a:lnTo>
                    <a:pt x="104334" y="20914"/>
                  </a:lnTo>
                  <a:lnTo>
                    <a:pt x="90988" y="107519"/>
                  </a:lnTo>
                  <a:lnTo>
                    <a:pt x="8148" y="94753"/>
                  </a:lnTo>
                  <a:close/>
                </a:path>
              </a:pathLst>
            </a:custGeom>
            <a:solidFill>
              <a:schemeClr val="bg1"/>
            </a:solidFill>
            <a:ln w="9525" cap="flat">
              <a:noFill/>
              <a:prstDash val="solid"/>
              <a:miter/>
            </a:ln>
          </p:spPr>
          <p:txBody>
            <a:bodyPr rtlCol="0" anchor="ctr"/>
            <a:lstStyle/>
            <a:p>
              <a:endParaRPr lang="zh-CN" altLang="en-US"/>
            </a:p>
          </p:txBody>
        </p:sp>
        <p:sp>
          <p:nvSpPr>
            <p:cNvPr id="9846" name="任意多边形: 形状 9845"/>
            <p:cNvSpPr/>
            <p:nvPr userDrawn="1">
              <p:custDataLst>
                <p:tags r:id="rId50"/>
              </p:custDataLst>
            </p:nvPr>
          </p:nvSpPr>
          <p:spPr>
            <a:xfrm flipH="1">
              <a:off x="1488446" y="1960440"/>
              <a:ext cx="131998" cy="263995"/>
            </a:xfrm>
            <a:custGeom>
              <a:avLst/>
              <a:gdLst>
                <a:gd name="connsiteX0" fmla="*/ 30956 w 47625"/>
                <a:gd name="connsiteY0" fmla="*/ 96679 h 95250"/>
                <a:gd name="connsiteX1" fmla="*/ 7144 w 47625"/>
                <a:gd name="connsiteY1" fmla="*/ 93821 h 95250"/>
                <a:gd name="connsiteX2" fmla="*/ 20479 w 47625"/>
                <a:gd name="connsiteY2" fmla="*/ 7144 h 95250"/>
                <a:gd name="connsiteX3" fmla="*/ 44291 w 47625"/>
                <a:gd name="connsiteY3" fmla="*/ 10954 h 95250"/>
              </a:gdLst>
              <a:ahLst/>
              <a:cxnLst>
                <a:cxn ang="0">
                  <a:pos x="connsiteX0" y="connsiteY0"/>
                </a:cxn>
                <a:cxn ang="0">
                  <a:pos x="connsiteX1" y="connsiteY1"/>
                </a:cxn>
                <a:cxn ang="0">
                  <a:pos x="connsiteX2" y="connsiteY2"/>
                </a:cxn>
                <a:cxn ang="0">
                  <a:pos x="connsiteX3" y="connsiteY3"/>
                </a:cxn>
              </a:cxnLst>
              <a:rect l="l" t="t" r="r" b="b"/>
              <a:pathLst>
                <a:path w="47625" h="95250">
                  <a:moveTo>
                    <a:pt x="30956" y="96679"/>
                  </a:moveTo>
                  <a:lnTo>
                    <a:pt x="7144" y="93821"/>
                  </a:lnTo>
                  <a:lnTo>
                    <a:pt x="20479" y="7144"/>
                  </a:lnTo>
                  <a:lnTo>
                    <a:pt x="44291" y="10954"/>
                  </a:lnTo>
                  <a:close/>
                </a:path>
              </a:pathLst>
            </a:custGeom>
            <a:solidFill>
              <a:schemeClr val="accent5"/>
            </a:solidFill>
            <a:ln w="9525" cap="flat">
              <a:noFill/>
              <a:prstDash val="solid"/>
              <a:miter/>
            </a:ln>
          </p:spPr>
          <p:txBody>
            <a:bodyPr rtlCol="0" anchor="ctr"/>
            <a:lstStyle/>
            <a:p>
              <a:endParaRPr lang="zh-CN" altLang="en-US"/>
            </a:p>
          </p:txBody>
        </p:sp>
        <p:sp>
          <p:nvSpPr>
            <p:cNvPr id="9847" name="任意多边形: 形状 9846"/>
            <p:cNvSpPr/>
            <p:nvPr userDrawn="1">
              <p:custDataLst>
                <p:tags r:id="rId51"/>
              </p:custDataLst>
            </p:nvPr>
          </p:nvSpPr>
          <p:spPr>
            <a:xfrm flipH="1">
              <a:off x="891817" y="2011960"/>
              <a:ext cx="501594" cy="290396"/>
            </a:xfrm>
            <a:custGeom>
              <a:avLst/>
              <a:gdLst>
                <a:gd name="connsiteX0" fmla="*/ 19318 w 180975"/>
                <a:gd name="connsiteY0" fmla="*/ 8148 h 104775"/>
                <a:gd name="connsiteX1" fmla="*/ 176525 w 180975"/>
                <a:gd name="connsiteY1" fmla="*/ 32374 h 104775"/>
                <a:gd name="connsiteX2" fmla="*/ 165355 w 180975"/>
                <a:gd name="connsiteY2" fmla="*/ 104858 h 104775"/>
                <a:gd name="connsiteX3" fmla="*/ 8148 w 180975"/>
                <a:gd name="connsiteY3" fmla="*/ 80632 h 104775"/>
              </a:gdLst>
              <a:ahLst/>
              <a:cxnLst>
                <a:cxn ang="0">
                  <a:pos x="connsiteX0" y="connsiteY0"/>
                </a:cxn>
                <a:cxn ang="0">
                  <a:pos x="connsiteX1" y="connsiteY1"/>
                </a:cxn>
                <a:cxn ang="0">
                  <a:pos x="connsiteX2" y="connsiteY2"/>
                </a:cxn>
                <a:cxn ang="0">
                  <a:pos x="connsiteX3" y="connsiteY3"/>
                </a:cxn>
              </a:cxnLst>
              <a:rect l="l" t="t" r="r" b="b"/>
              <a:pathLst>
                <a:path w="180975" h="104775">
                  <a:moveTo>
                    <a:pt x="19318" y="8148"/>
                  </a:moveTo>
                  <a:lnTo>
                    <a:pt x="176525" y="32374"/>
                  </a:lnTo>
                  <a:lnTo>
                    <a:pt x="165355" y="104858"/>
                  </a:lnTo>
                  <a:lnTo>
                    <a:pt x="8148" y="80632"/>
                  </a:lnTo>
                  <a:close/>
                </a:path>
              </a:pathLst>
            </a:custGeom>
            <a:solidFill>
              <a:schemeClr val="bg1"/>
            </a:solidFill>
            <a:ln w="9525" cap="flat">
              <a:noFill/>
              <a:prstDash val="solid"/>
              <a:miter/>
            </a:ln>
          </p:spPr>
          <p:txBody>
            <a:bodyPr rtlCol="0" anchor="ctr"/>
            <a:lstStyle/>
            <a:p>
              <a:endParaRPr lang="zh-CN" altLang="en-US"/>
            </a:p>
          </p:txBody>
        </p:sp>
        <p:sp>
          <p:nvSpPr>
            <p:cNvPr id="9848" name="任意多边形: 形状 9847"/>
            <p:cNvSpPr/>
            <p:nvPr userDrawn="1">
              <p:custDataLst>
                <p:tags r:id="rId52"/>
              </p:custDataLst>
            </p:nvPr>
          </p:nvSpPr>
          <p:spPr>
            <a:xfrm flipH="1">
              <a:off x="1256129" y="2015878"/>
              <a:ext cx="131998" cy="237597"/>
            </a:xfrm>
            <a:custGeom>
              <a:avLst/>
              <a:gdLst>
                <a:gd name="connsiteX0" fmla="*/ 30956 w 47625"/>
                <a:gd name="connsiteY0" fmla="*/ 82391 h 85725"/>
                <a:gd name="connsiteX1" fmla="*/ 7144 w 47625"/>
                <a:gd name="connsiteY1" fmla="*/ 78581 h 85725"/>
                <a:gd name="connsiteX2" fmla="*/ 17621 w 47625"/>
                <a:gd name="connsiteY2" fmla="*/ 7144 h 85725"/>
                <a:gd name="connsiteX3" fmla="*/ 41434 w 47625"/>
                <a:gd name="connsiteY3" fmla="*/ 10954 h 85725"/>
              </a:gdLst>
              <a:ahLst/>
              <a:cxnLst>
                <a:cxn ang="0">
                  <a:pos x="connsiteX0" y="connsiteY0"/>
                </a:cxn>
                <a:cxn ang="0">
                  <a:pos x="connsiteX1" y="connsiteY1"/>
                </a:cxn>
                <a:cxn ang="0">
                  <a:pos x="connsiteX2" y="connsiteY2"/>
                </a:cxn>
                <a:cxn ang="0">
                  <a:pos x="connsiteX3" y="connsiteY3"/>
                </a:cxn>
              </a:cxnLst>
              <a:rect l="l" t="t" r="r" b="b"/>
              <a:pathLst>
                <a:path w="47625" h="85725">
                  <a:moveTo>
                    <a:pt x="30956" y="82391"/>
                  </a:moveTo>
                  <a:lnTo>
                    <a:pt x="7144" y="78581"/>
                  </a:lnTo>
                  <a:lnTo>
                    <a:pt x="17621" y="7144"/>
                  </a:lnTo>
                  <a:lnTo>
                    <a:pt x="41434" y="10954"/>
                  </a:lnTo>
                  <a:close/>
                </a:path>
              </a:pathLst>
            </a:custGeom>
            <a:solidFill>
              <a:schemeClr val="accent5"/>
            </a:solidFill>
            <a:ln w="9525" cap="flat">
              <a:noFill/>
              <a:prstDash val="solid"/>
              <a:miter/>
            </a:ln>
          </p:spPr>
          <p:txBody>
            <a:bodyPr rtlCol="0" anchor="ctr"/>
            <a:lstStyle/>
            <a:p>
              <a:endParaRPr lang="zh-CN" altLang="en-US"/>
            </a:p>
          </p:txBody>
        </p:sp>
        <p:sp>
          <p:nvSpPr>
            <p:cNvPr id="9849" name="任意多边形: 形状 9848"/>
            <p:cNvSpPr/>
            <p:nvPr userDrawn="1">
              <p:custDataLst>
                <p:tags r:id="rId53"/>
              </p:custDataLst>
            </p:nvPr>
          </p:nvSpPr>
          <p:spPr>
            <a:xfrm flipH="1">
              <a:off x="1190533" y="2227074"/>
              <a:ext cx="105599" cy="263995"/>
            </a:xfrm>
            <a:custGeom>
              <a:avLst/>
              <a:gdLst>
                <a:gd name="connsiteX0" fmla="*/ 15862 w 38100"/>
                <a:gd name="connsiteY0" fmla="*/ 91916 h 95250"/>
                <a:gd name="connsiteX1" fmla="*/ 15862 w 38100"/>
                <a:gd name="connsiteY1" fmla="*/ 91916 h 95250"/>
                <a:gd name="connsiteX2" fmla="*/ 7290 w 38100"/>
                <a:gd name="connsiteY2" fmla="*/ 79534 h 95250"/>
                <a:gd name="connsiteX3" fmla="*/ 18720 w 38100"/>
                <a:gd name="connsiteY3" fmla="*/ 7144 h 95250"/>
                <a:gd name="connsiteX4" fmla="*/ 39675 w 38100"/>
                <a:gd name="connsiteY4" fmla="*/ 10001 h 95250"/>
                <a:gd name="connsiteX5" fmla="*/ 28245 w 38100"/>
                <a:gd name="connsiteY5" fmla="*/ 82391 h 95250"/>
                <a:gd name="connsiteX6" fmla="*/ 15862 w 38100"/>
                <a:gd name="connsiteY6" fmla="*/ 9191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95250">
                  <a:moveTo>
                    <a:pt x="15862" y="91916"/>
                  </a:moveTo>
                  <a:lnTo>
                    <a:pt x="15862" y="91916"/>
                  </a:lnTo>
                  <a:cubicBezTo>
                    <a:pt x="10147" y="90964"/>
                    <a:pt x="6337" y="85249"/>
                    <a:pt x="7290" y="79534"/>
                  </a:cubicBezTo>
                  <a:lnTo>
                    <a:pt x="18720" y="7144"/>
                  </a:lnTo>
                  <a:lnTo>
                    <a:pt x="39675" y="10001"/>
                  </a:lnTo>
                  <a:lnTo>
                    <a:pt x="28245" y="82391"/>
                  </a:lnTo>
                  <a:cubicBezTo>
                    <a:pt x="27292" y="89059"/>
                    <a:pt x="21577" y="92869"/>
                    <a:pt x="15862" y="91916"/>
                  </a:cubicBez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9850" name="任意多边形: 形状 9849"/>
            <p:cNvSpPr/>
            <p:nvPr userDrawn="1">
              <p:custDataLst>
                <p:tags r:id="rId54"/>
              </p:custDataLst>
            </p:nvPr>
          </p:nvSpPr>
          <p:spPr>
            <a:xfrm flipH="1">
              <a:off x="1074795" y="2163827"/>
              <a:ext cx="290396" cy="158398"/>
            </a:xfrm>
            <a:custGeom>
              <a:avLst/>
              <a:gdLst>
                <a:gd name="connsiteX0" fmla="*/ 13225 w 104775"/>
                <a:gd name="connsiteY0" fmla="*/ 8148 h 57150"/>
                <a:gd name="connsiteX1" fmla="*/ 99830 w 104775"/>
                <a:gd name="connsiteY1" fmla="*/ 21494 h 57150"/>
                <a:gd name="connsiteX2" fmla="*/ 94753 w 104775"/>
                <a:gd name="connsiteY2" fmla="*/ 54442 h 57150"/>
                <a:gd name="connsiteX3" fmla="*/ 8148 w 104775"/>
                <a:gd name="connsiteY3" fmla="*/ 41096 h 57150"/>
              </a:gdLst>
              <a:ahLst/>
              <a:cxnLst>
                <a:cxn ang="0">
                  <a:pos x="connsiteX0" y="connsiteY0"/>
                </a:cxn>
                <a:cxn ang="0">
                  <a:pos x="connsiteX1" y="connsiteY1"/>
                </a:cxn>
                <a:cxn ang="0">
                  <a:pos x="connsiteX2" y="connsiteY2"/>
                </a:cxn>
                <a:cxn ang="0">
                  <a:pos x="connsiteX3" y="connsiteY3"/>
                </a:cxn>
              </a:cxnLst>
              <a:rect l="l" t="t" r="r" b="b"/>
              <a:pathLst>
                <a:path w="104775" h="57150">
                  <a:moveTo>
                    <a:pt x="13225" y="8148"/>
                  </a:moveTo>
                  <a:lnTo>
                    <a:pt x="99830" y="21494"/>
                  </a:lnTo>
                  <a:lnTo>
                    <a:pt x="94753" y="54442"/>
                  </a:lnTo>
                  <a:lnTo>
                    <a:pt x="8148" y="41096"/>
                  </a:lnTo>
                  <a:close/>
                </a:path>
              </a:pathLst>
            </a:custGeom>
            <a:solidFill>
              <a:schemeClr val="accent3"/>
            </a:solidFill>
            <a:ln w="9525" cap="flat">
              <a:noFill/>
              <a:prstDash val="solid"/>
              <a:miter/>
            </a:ln>
          </p:spPr>
          <p:txBody>
            <a:bodyPr rtlCol="0" anchor="ctr"/>
            <a:lstStyle/>
            <a:p>
              <a:endParaRPr lang="zh-CN" altLang="en-US"/>
            </a:p>
          </p:txBody>
        </p:sp>
        <p:sp>
          <p:nvSpPr>
            <p:cNvPr id="9851" name="任意多边形: 形状 9850"/>
            <p:cNvSpPr/>
            <p:nvPr userDrawn="1">
              <p:custDataLst>
                <p:tags r:id="rId55"/>
              </p:custDataLst>
            </p:nvPr>
          </p:nvSpPr>
          <p:spPr>
            <a:xfrm flipH="1">
              <a:off x="1141088" y="2375678"/>
              <a:ext cx="211197" cy="105599"/>
            </a:xfrm>
            <a:custGeom>
              <a:avLst/>
              <a:gdLst>
                <a:gd name="connsiteX0" fmla="*/ 11340 w 76200"/>
                <a:gd name="connsiteY0" fmla="*/ 8148 h 38100"/>
                <a:gd name="connsiteX1" fmla="*/ 69704 w 76200"/>
                <a:gd name="connsiteY1" fmla="*/ 17142 h 38100"/>
                <a:gd name="connsiteX2" fmla="*/ 66512 w 76200"/>
                <a:gd name="connsiteY2" fmla="*/ 37852 h 38100"/>
                <a:gd name="connsiteX3" fmla="*/ 8148 w 76200"/>
                <a:gd name="connsiteY3" fmla="*/ 28858 h 38100"/>
              </a:gdLst>
              <a:ahLst/>
              <a:cxnLst>
                <a:cxn ang="0">
                  <a:pos x="connsiteX0" y="connsiteY0"/>
                </a:cxn>
                <a:cxn ang="0">
                  <a:pos x="connsiteX1" y="connsiteY1"/>
                </a:cxn>
                <a:cxn ang="0">
                  <a:pos x="connsiteX2" y="connsiteY2"/>
                </a:cxn>
                <a:cxn ang="0">
                  <a:pos x="connsiteX3" y="connsiteY3"/>
                </a:cxn>
              </a:cxnLst>
              <a:rect l="l" t="t" r="r" b="b"/>
              <a:pathLst>
                <a:path w="76200" h="38100">
                  <a:moveTo>
                    <a:pt x="11340" y="8148"/>
                  </a:moveTo>
                  <a:lnTo>
                    <a:pt x="69704" y="17142"/>
                  </a:lnTo>
                  <a:lnTo>
                    <a:pt x="66512" y="37852"/>
                  </a:lnTo>
                  <a:lnTo>
                    <a:pt x="8148" y="28858"/>
                  </a:lnTo>
                  <a:close/>
                </a:path>
              </a:pathLst>
            </a:custGeom>
            <a:solidFill>
              <a:schemeClr val="accent3"/>
            </a:solidFill>
            <a:ln w="9525" cap="flat">
              <a:noFill/>
              <a:prstDash val="solid"/>
              <a:miter/>
            </a:ln>
          </p:spPr>
          <p:txBody>
            <a:bodyPr rtlCol="0" anchor="ctr"/>
            <a:lstStyle/>
            <a:p>
              <a:endParaRPr lang="zh-CN" altLang="en-US"/>
            </a:p>
          </p:txBody>
        </p:sp>
        <p:sp>
          <p:nvSpPr>
            <p:cNvPr id="9852" name="任意多边形: 形状 9851"/>
            <p:cNvSpPr/>
            <p:nvPr userDrawn="1">
              <p:custDataLst>
                <p:tags r:id="rId56"/>
              </p:custDataLst>
            </p:nvPr>
          </p:nvSpPr>
          <p:spPr>
            <a:xfrm flipH="1">
              <a:off x="1296400" y="2363682"/>
              <a:ext cx="263995" cy="712791"/>
            </a:xfrm>
            <a:custGeom>
              <a:avLst/>
              <a:gdLst>
                <a:gd name="connsiteX0" fmla="*/ 12149 w 95250"/>
                <a:gd name="connsiteY0" fmla="*/ 254084 h 257175"/>
                <a:gd name="connsiteX1" fmla="*/ 12149 w 95250"/>
                <a:gd name="connsiteY1" fmla="*/ 254084 h 257175"/>
                <a:gd name="connsiteX2" fmla="*/ 7387 w 95250"/>
                <a:gd name="connsiteY2" fmla="*/ 245511 h 257175"/>
                <a:gd name="connsiteX3" fmla="*/ 81682 w 95250"/>
                <a:gd name="connsiteY3" fmla="*/ 12149 h 257175"/>
                <a:gd name="connsiteX4" fmla="*/ 90254 w 95250"/>
                <a:gd name="connsiteY4" fmla="*/ 7386 h 257175"/>
                <a:gd name="connsiteX5" fmla="*/ 90254 w 95250"/>
                <a:gd name="connsiteY5" fmla="*/ 7386 h 257175"/>
                <a:gd name="connsiteX6" fmla="*/ 95016 w 95250"/>
                <a:gd name="connsiteY6" fmla="*/ 15959 h 257175"/>
                <a:gd name="connsiteX7" fmla="*/ 20721 w 95250"/>
                <a:gd name="connsiteY7" fmla="*/ 249321 h 257175"/>
                <a:gd name="connsiteX8" fmla="*/ 12149 w 95250"/>
                <a:gd name="connsiteY8" fmla="*/ 25408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257175">
                  <a:moveTo>
                    <a:pt x="12149" y="254084"/>
                  </a:moveTo>
                  <a:lnTo>
                    <a:pt x="12149" y="254084"/>
                  </a:lnTo>
                  <a:cubicBezTo>
                    <a:pt x="8339" y="253132"/>
                    <a:pt x="6434" y="249321"/>
                    <a:pt x="7387" y="245511"/>
                  </a:cubicBezTo>
                  <a:lnTo>
                    <a:pt x="81682" y="12149"/>
                  </a:lnTo>
                  <a:cubicBezTo>
                    <a:pt x="82634" y="8339"/>
                    <a:pt x="86444" y="6434"/>
                    <a:pt x="90254" y="7386"/>
                  </a:cubicBezTo>
                  <a:lnTo>
                    <a:pt x="90254" y="7386"/>
                  </a:lnTo>
                  <a:cubicBezTo>
                    <a:pt x="94064" y="8339"/>
                    <a:pt x="95969" y="12149"/>
                    <a:pt x="95016" y="15959"/>
                  </a:cubicBezTo>
                  <a:lnTo>
                    <a:pt x="20721" y="249321"/>
                  </a:lnTo>
                  <a:cubicBezTo>
                    <a:pt x="19769" y="253132"/>
                    <a:pt x="15959" y="255036"/>
                    <a:pt x="12149" y="254084"/>
                  </a:cubicBezTo>
                  <a:close/>
                </a:path>
              </a:pathLst>
            </a:custGeom>
            <a:solidFill>
              <a:schemeClr val="accent3"/>
            </a:solidFill>
            <a:ln w="9525" cap="flat">
              <a:noFill/>
              <a:prstDash val="solid"/>
              <a:miter/>
            </a:ln>
          </p:spPr>
          <p:txBody>
            <a:bodyPr rtlCol="0" anchor="ctr"/>
            <a:lstStyle/>
            <a:p>
              <a:endParaRPr lang="zh-CN" altLang="en-US"/>
            </a:p>
          </p:txBody>
        </p:sp>
        <p:sp>
          <p:nvSpPr>
            <p:cNvPr id="9853" name="任意多边形: 形状 9852"/>
            <p:cNvSpPr/>
            <p:nvPr userDrawn="1">
              <p:custDataLst>
                <p:tags r:id="rId57"/>
              </p:custDataLst>
            </p:nvPr>
          </p:nvSpPr>
          <p:spPr>
            <a:xfrm flipH="1">
              <a:off x="1129409" y="2388114"/>
              <a:ext cx="79199" cy="739191"/>
            </a:xfrm>
            <a:custGeom>
              <a:avLst/>
              <a:gdLst>
                <a:gd name="connsiteX0" fmla="*/ 14764 w 28575"/>
                <a:gd name="connsiteY0" fmla="*/ 265271 h 266700"/>
                <a:gd name="connsiteX1" fmla="*/ 14764 w 28575"/>
                <a:gd name="connsiteY1" fmla="*/ 265271 h 266700"/>
                <a:gd name="connsiteX2" fmla="*/ 21431 w 28575"/>
                <a:gd name="connsiteY2" fmla="*/ 258604 h 266700"/>
                <a:gd name="connsiteX3" fmla="*/ 20479 w 28575"/>
                <a:gd name="connsiteY3" fmla="*/ 13811 h 266700"/>
                <a:gd name="connsiteX4" fmla="*/ 13811 w 28575"/>
                <a:gd name="connsiteY4" fmla="*/ 7144 h 266700"/>
                <a:gd name="connsiteX5" fmla="*/ 13811 w 28575"/>
                <a:gd name="connsiteY5" fmla="*/ 7144 h 266700"/>
                <a:gd name="connsiteX6" fmla="*/ 7144 w 28575"/>
                <a:gd name="connsiteY6" fmla="*/ 13811 h 266700"/>
                <a:gd name="connsiteX7" fmla="*/ 8096 w 28575"/>
                <a:gd name="connsiteY7" fmla="*/ 258604 h 266700"/>
                <a:gd name="connsiteX8" fmla="*/ 14764 w 28575"/>
                <a:gd name="connsiteY8" fmla="*/ 265271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 h="266700">
                  <a:moveTo>
                    <a:pt x="14764" y="265271"/>
                  </a:moveTo>
                  <a:lnTo>
                    <a:pt x="14764" y="265271"/>
                  </a:lnTo>
                  <a:cubicBezTo>
                    <a:pt x="18574" y="265271"/>
                    <a:pt x="21431" y="262414"/>
                    <a:pt x="21431" y="258604"/>
                  </a:cubicBezTo>
                  <a:lnTo>
                    <a:pt x="20479" y="13811"/>
                  </a:lnTo>
                  <a:cubicBezTo>
                    <a:pt x="20479" y="10001"/>
                    <a:pt x="17621" y="7144"/>
                    <a:pt x="13811" y="7144"/>
                  </a:cubicBezTo>
                  <a:lnTo>
                    <a:pt x="13811" y="7144"/>
                  </a:lnTo>
                  <a:cubicBezTo>
                    <a:pt x="10001" y="7144"/>
                    <a:pt x="7144" y="10001"/>
                    <a:pt x="7144" y="13811"/>
                  </a:cubicBezTo>
                  <a:lnTo>
                    <a:pt x="8096" y="258604"/>
                  </a:lnTo>
                  <a:cubicBezTo>
                    <a:pt x="8096" y="262414"/>
                    <a:pt x="10954" y="265271"/>
                    <a:pt x="14764" y="265271"/>
                  </a:cubicBezTo>
                  <a:close/>
                </a:path>
              </a:pathLst>
            </a:custGeom>
            <a:solidFill>
              <a:schemeClr val="accent3"/>
            </a:solidFill>
            <a:ln w="9525" cap="flat">
              <a:noFill/>
              <a:prstDash val="solid"/>
              <a:miter/>
            </a:ln>
          </p:spPr>
          <p:txBody>
            <a:bodyPr rtlCol="0" anchor="ctr"/>
            <a:lstStyle/>
            <a:p>
              <a:endParaRPr lang="zh-CN" altLang="en-US"/>
            </a:p>
          </p:txBody>
        </p:sp>
        <p:sp>
          <p:nvSpPr>
            <p:cNvPr id="9854" name="任意多边形: 形状 9853"/>
            <p:cNvSpPr/>
            <p:nvPr userDrawn="1">
              <p:custDataLst>
                <p:tags r:id="rId58"/>
              </p:custDataLst>
            </p:nvPr>
          </p:nvSpPr>
          <p:spPr>
            <a:xfrm flipH="1">
              <a:off x="2614727" y="967813"/>
              <a:ext cx="395995" cy="395995"/>
            </a:xfrm>
            <a:custGeom>
              <a:avLst/>
              <a:gdLst>
                <a:gd name="connsiteX0" fmla="*/ 62033 w 142875"/>
                <a:gd name="connsiteY0" fmla="*/ 90964 h 142875"/>
                <a:gd name="connsiteX1" fmla="*/ 48698 w 142875"/>
                <a:gd name="connsiteY1" fmla="*/ 7144 h 142875"/>
                <a:gd name="connsiteX2" fmla="*/ 28696 w 142875"/>
                <a:gd name="connsiteY2" fmla="*/ 20479 h 142875"/>
                <a:gd name="connsiteX3" fmla="*/ 27743 w 142875"/>
                <a:gd name="connsiteY3" fmla="*/ 123349 h 142875"/>
                <a:gd name="connsiteX4" fmla="*/ 130613 w 142875"/>
                <a:gd name="connsiteY4" fmla="*/ 124301 h 142875"/>
                <a:gd name="connsiteX5" fmla="*/ 144901 w 142875"/>
                <a:gd name="connsiteY5" fmla="*/ 104299 h 142875"/>
                <a:gd name="connsiteX6" fmla="*/ 62033 w 142875"/>
                <a:gd name="connsiteY6" fmla="*/ 909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142875">
                  <a:moveTo>
                    <a:pt x="62033" y="90964"/>
                  </a:moveTo>
                  <a:cubicBezTo>
                    <a:pt x="39173" y="68104"/>
                    <a:pt x="35363" y="34766"/>
                    <a:pt x="48698" y="7144"/>
                  </a:cubicBezTo>
                  <a:cubicBezTo>
                    <a:pt x="42031" y="10954"/>
                    <a:pt x="34410" y="14764"/>
                    <a:pt x="28696" y="20479"/>
                  </a:cubicBezTo>
                  <a:cubicBezTo>
                    <a:pt x="121" y="49054"/>
                    <a:pt x="121" y="94774"/>
                    <a:pt x="27743" y="123349"/>
                  </a:cubicBezTo>
                  <a:cubicBezTo>
                    <a:pt x="56318" y="151924"/>
                    <a:pt x="102038" y="151924"/>
                    <a:pt x="130613" y="124301"/>
                  </a:cubicBezTo>
                  <a:cubicBezTo>
                    <a:pt x="136328" y="118586"/>
                    <a:pt x="141090" y="111919"/>
                    <a:pt x="144901" y="104299"/>
                  </a:cubicBezTo>
                  <a:cubicBezTo>
                    <a:pt x="118231" y="118586"/>
                    <a:pt x="83940" y="113824"/>
                    <a:pt x="62033" y="90964"/>
                  </a:cubicBezTo>
                  <a:close/>
                </a:path>
              </a:pathLst>
            </a:custGeom>
            <a:solidFill>
              <a:schemeClr val="bg1"/>
            </a:solidFill>
            <a:ln w="9525" cap="flat">
              <a:noFill/>
              <a:prstDash val="solid"/>
              <a:miter/>
            </a:ln>
          </p:spPr>
          <p:txBody>
            <a:bodyPr rtlCol="0" anchor="ctr"/>
            <a:lstStyle/>
            <a:p>
              <a:endParaRPr lang="zh-CN" altLang="en-US"/>
            </a:p>
          </p:txBody>
        </p:sp>
        <p:grpSp>
          <p:nvGrpSpPr>
            <p:cNvPr id="2" name="组合 1"/>
            <p:cNvGrpSpPr/>
            <p:nvPr userDrawn="1">
              <p:custDataLst>
                <p:tags r:id="rId59"/>
              </p:custDataLst>
            </p:nvPr>
          </p:nvGrpSpPr>
          <p:grpSpPr>
            <a:xfrm>
              <a:off x="4410483" y="2712125"/>
              <a:ext cx="1693710" cy="3937615"/>
              <a:chOff x="4410483" y="2712125"/>
              <a:chExt cx="1693710" cy="3937615"/>
            </a:xfrm>
          </p:grpSpPr>
          <p:sp>
            <p:nvSpPr>
              <p:cNvPr id="9809" name="任意多边形: 形状 9808"/>
              <p:cNvSpPr/>
              <p:nvPr userDrawn="1">
                <p:custDataLst>
                  <p:tags r:id="rId60"/>
                </p:custDataLst>
              </p:nvPr>
            </p:nvSpPr>
            <p:spPr>
              <a:xfrm flipH="1">
                <a:off x="4410483" y="6459198"/>
                <a:ext cx="1418482" cy="190542"/>
              </a:xfrm>
              <a:custGeom>
                <a:avLst/>
                <a:gdLst>
                  <a:gd name="connsiteX0" fmla="*/ 635794 w 638175"/>
                  <a:gd name="connsiteY0" fmla="*/ 43339 h 85725"/>
                  <a:gd name="connsiteX1" fmla="*/ 321469 w 638175"/>
                  <a:gd name="connsiteY1" fmla="*/ 79534 h 85725"/>
                  <a:gd name="connsiteX2" fmla="*/ 7144 w 638175"/>
                  <a:gd name="connsiteY2" fmla="*/ 43339 h 85725"/>
                  <a:gd name="connsiteX3" fmla="*/ 321469 w 638175"/>
                  <a:gd name="connsiteY3" fmla="*/ 7144 h 85725"/>
                  <a:gd name="connsiteX4" fmla="*/ 635794 w 63817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 h="85725">
                    <a:moveTo>
                      <a:pt x="635794" y="43339"/>
                    </a:moveTo>
                    <a:cubicBezTo>
                      <a:pt x="635794" y="63341"/>
                      <a:pt x="494824" y="79534"/>
                      <a:pt x="321469" y="79534"/>
                    </a:cubicBezTo>
                    <a:cubicBezTo>
                      <a:pt x="148114" y="79534"/>
                      <a:pt x="7144" y="63341"/>
                      <a:pt x="7144" y="43339"/>
                    </a:cubicBezTo>
                    <a:cubicBezTo>
                      <a:pt x="7144" y="23336"/>
                      <a:pt x="148114" y="7144"/>
                      <a:pt x="321469" y="7144"/>
                    </a:cubicBezTo>
                    <a:cubicBezTo>
                      <a:pt x="494824" y="7144"/>
                      <a:pt x="635794" y="23336"/>
                      <a:pt x="635794" y="43339"/>
                    </a:cubicBezTo>
                    <a:close/>
                  </a:path>
                </a:pathLst>
              </a:custGeom>
              <a:solidFill>
                <a:srgbClr val="79B628">
                  <a:alpha val="98824"/>
                </a:srgbClr>
              </a:solidFill>
              <a:ln w="9525" cap="flat">
                <a:noFill/>
                <a:prstDash val="solid"/>
                <a:miter/>
              </a:ln>
            </p:spPr>
            <p:txBody>
              <a:bodyPr rtlCol="0" anchor="ctr"/>
              <a:lstStyle/>
              <a:p>
                <a:endParaRPr lang="zh-CN" altLang="en-US"/>
              </a:p>
            </p:txBody>
          </p:sp>
          <p:sp>
            <p:nvSpPr>
              <p:cNvPr id="9810" name="任意多边形: 形状 9809"/>
              <p:cNvSpPr/>
              <p:nvPr userDrawn="1">
                <p:custDataLst>
                  <p:tags r:id="rId61"/>
                </p:custDataLst>
              </p:nvPr>
            </p:nvSpPr>
            <p:spPr>
              <a:xfrm flipH="1">
                <a:off x="5104903" y="6156445"/>
                <a:ext cx="571627" cy="423427"/>
              </a:xfrm>
              <a:custGeom>
                <a:avLst/>
                <a:gdLst>
                  <a:gd name="connsiteX0" fmla="*/ 159544 w 257175"/>
                  <a:gd name="connsiteY0" fmla="*/ 7144 h 190500"/>
                  <a:gd name="connsiteX1" fmla="*/ 159544 w 257175"/>
                  <a:gd name="connsiteY1" fmla="*/ 88106 h 190500"/>
                  <a:gd name="connsiteX2" fmla="*/ 110966 w 257175"/>
                  <a:gd name="connsiteY2" fmla="*/ 127159 h 190500"/>
                  <a:gd name="connsiteX3" fmla="*/ 19526 w 257175"/>
                  <a:gd name="connsiteY3" fmla="*/ 157639 h 190500"/>
                  <a:gd name="connsiteX4" fmla="*/ 7144 w 257175"/>
                  <a:gd name="connsiteY4" fmla="*/ 191929 h 190500"/>
                  <a:gd name="connsiteX5" fmla="*/ 253841 w 257175"/>
                  <a:gd name="connsiteY5" fmla="*/ 191929 h 190500"/>
                  <a:gd name="connsiteX6" fmla="*/ 224314 w 257175"/>
                  <a:gd name="connsiteY6" fmla="*/ 90964 h 190500"/>
                  <a:gd name="connsiteX7" fmla="*/ 224314 w 257175"/>
                  <a:gd name="connsiteY7" fmla="*/ 7144 h 190500"/>
                  <a:gd name="connsiteX8" fmla="*/ 159544 w 257175"/>
                  <a:gd name="connsiteY8"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190500">
                    <a:moveTo>
                      <a:pt x="159544" y="7144"/>
                    </a:moveTo>
                    <a:lnTo>
                      <a:pt x="159544" y="88106"/>
                    </a:lnTo>
                    <a:lnTo>
                      <a:pt x="110966" y="127159"/>
                    </a:lnTo>
                    <a:lnTo>
                      <a:pt x="19526" y="157639"/>
                    </a:lnTo>
                    <a:lnTo>
                      <a:pt x="7144" y="191929"/>
                    </a:lnTo>
                    <a:lnTo>
                      <a:pt x="253841" y="191929"/>
                    </a:lnTo>
                    <a:cubicBezTo>
                      <a:pt x="253841" y="191929"/>
                      <a:pt x="251936" y="149066"/>
                      <a:pt x="224314" y="90964"/>
                    </a:cubicBezTo>
                    <a:lnTo>
                      <a:pt x="224314" y="7144"/>
                    </a:lnTo>
                    <a:lnTo>
                      <a:pt x="159544" y="7144"/>
                    </a:lnTo>
                    <a:close/>
                  </a:path>
                </a:pathLst>
              </a:custGeom>
              <a:solidFill>
                <a:schemeClr val="accent5"/>
              </a:solidFill>
              <a:ln w="9525" cap="flat">
                <a:noFill/>
                <a:prstDash val="solid"/>
                <a:miter/>
              </a:ln>
            </p:spPr>
            <p:txBody>
              <a:bodyPr rtlCol="0" anchor="ctr"/>
              <a:lstStyle/>
              <a:p>
                <a:endParaRPr lang="zh-CN" altLang="en-US"/>
              </a:p>
            </p:txBody>
          </p:sp>
          <p:sp>
            <p:nvSpPr>
              <p:cNvPr id="9811" name="任意多边形: 形状 9810"/>
              <p:cNvSpPr/>
              <p:nvPr userDrawn="1">
                <p:custDataLst>
                  <p:tags r:id="rId62"/>
                </p:custDataLst>
              </p:nvPr>
            </p:nvSpPr>
            <p:spPr>
              <a:xfrm flipH="1">
                <a:off x="4543864" y="6078113"/>
                <a:ext cx="529284" cy="486942"/>
              </a:xfrm>
              <a:custGeom>
                <a:avLst/>
                <a:gdLst>
                  <a:gd name="connsiteX0" fmla="*/ 84296 w 238125"/>
                  <a:gd name="connsiteY0" fmla="*/ 12859 h 219075"/>
                  <a:gd name="connsiteX1" fmla="*/ 117634 w 238125"/>
                  <a:gd name="connsiteY1" fmla="*/ 96679 h 219075"/>
                  <a:gd name="connsiteX2" fmla="*/ 89059 w 238125"/>
                  <a:gd name="connsiteY2" fmla="*/ 152876 h 219075"/>
                  <a:gd name="connsiteX3" fmla="*/ 18574 w 238125"/>
                  <a:gd name="connsiteY3" fmla="*/ 183356 h 219075"/>
                  <a:gd name="connsiteX4" fmla="*/ 7144 w 238125"/>
                  <a:gd name="connsiteY4" fmla="*/ 215741 h 219075"/>
                  <a:gd name="connsiteX5" fmla="*/ 140494 w 238125"/>
                  <a:gd name="connsiteY5" fmla="*/ 215741 h 219075"/>
                  <a:gd name="connsiteX6" fmla="*/ 238601 w 238125"/>
                  <a:gd name="connsiteY6" fmla="*/ 132874 h 219075"/>
                  <a:gd name="connsiteX7" fmla="*/ 173831 w 238125"/>
                  <a:gd name="connsiteY7" fmla="*/ 81439 h 219075"/>
                  <a:gd name="connsiteX8" fmla="*/ 152876 w 238125"/>
                  <a:gd name="connsiteY8" fmla="*/ 7144 h 219075"/>
                  <a:gd name="connsiteX9" fmla="*/ 84296 w 238125"/>
                  <a:gd name="connsiteY9" fmla="*/ 12859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19075">
                    <a:moveTo>
                      <a:pt x="84296" y="12859"/>
                    </a:moveTo>
                    <a:lnTo>
                      <a:pt x="117634" y="96679"/>
                    </a:lnTo>
                    <a:lnTo>
                      <a:pt x="89059" y="152876"/>
                    </a:lnTo>
                    <a:lnTo>
                      <a:pt x="18574" y="183356"/>
                    </a:lnTo>
                    <a:lnTo>
                      <a:pt x="7144" y="215741"/>
                    </a:lnTo>
                    <a:lnTo>
                      <a:pt x="140494" y="215741"/>
                    </a:lnTo>
                    <a:lnTo>
                      <a:pt x="238601" y="132874"/>
                    </a:lnTo>
                    <a:cubicBezTo>
                      <a:pt x="238601" y="132874"/>
                      <a:pt x="210979" y="100489"/>
                      <a:pt x="173831" y="81439"/>
                    </a:cubicBezTo>
                    <a:lnTo>
                      <a:pt x="152876" y="7144"/>
                    </a:lnTo>
                    <a:lnTo>
                      <a:pt x="84296" y="12859"/>
                    </a:lnTo>
                    <a:close/>
                  </a:path>
                </a:pathLst>
              </a:custGeom>
              <a:solidFill>
                <a:schemeClr val="accent5"/>
              </a:solidFill>
              <a:ln w="9525" cap="flat">
                <a:noFill/>
                <a:prstDash val="solid"/>
                <a:miter/>
              </a:ln>
            </p:spPr>
            <p:txBody>
              <a:bodyPr rtlCol="0" anchor="ctr"/>
              <a:lstStyle/>
              <a:p>
                <a:endParaRPr lang="zh-CN" altLang="en-US"/>
              </a:p>
            </p:txBody>
          </p:sp>
          <p:sp>
            <p:nvSpPr>
              <p:cNvPr id="9812" name="任意多边形: 形状 9811"/>
              <p:cNvSpPr/>
              <p:nvPr userDrawn="1">
                <p:custDataLst>
                  <p:tags r:id="rId63"/>
                </p:custDataLst>
              </p:nvPr>
            </p:nvSpPr>
            <p:spPr>
              <a:xfrm flipH="1">
                <a:off x="5104903" y="6336404"/>
                <a:ext cx="571627" cy="254057"/>
              </a:xfrm>
              <a:custGeom>
                <a:avLst/>
                <a:gdLst>
                  <a:gd name="connsiteX0" fmla="*/ 19526 w 257175"/>
                  <a:gd name="connsiteY0" fmla="*/ 76676 h 114300"/>
                  <a:gd name="connsiteX1" fmla="*/ 7144 w 257175"/>
                  <a:gd name="connsiteY1" fmla="*/ 110966 h 114300"/>
                  <a:gd name="connsiteX2" fmla="*/ 253841 w 257175"/>
                  <a:gd name="connsiteY2" fmla="*/ 110966 h 114300"/>
                  <a:gd name="connsiteX3" fmla="*/ 224314 w 257175"/>
                  <a:gd name="connsiteY3" fmla="*/ 10001 h 114300"/>
                  <a:gd name="connsiteX4" fmla="*/ 159544 w 257175"/>
                  <a:gd name="connsiteY4" fmla="*/ 7144 h 114300"/>
                  <a:gd name="connsiteX5" fmla="*/ 110966 w 257175"/>
                  <a:gd name="connsiteY5" fmla="*/ 46196 h 114300"/>
                  <a:gd name="connsiteX6" fmla="*/ 19526 w 257175"/>
                  <a:gd name="connsiteY6" fmla="*/ 766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14300">
                    <a:moveTo>
                      <a:pt x="19526" y="76676"/>
                    </a:moveTo>
                    <a:lnTo>
                      <a:pt x="7144" y="110966"/>
                    </a:lnTo>
                    <a:lnTo>
                      <a:pt x="253841" y="110966"/>
                    </a:lnTo>
                    <a:cubicBezTo>
                      <a:pt x="253841" y="110966"/>
                      <a:pt x="251936" y="68104"/>
                      <a:pt x="224314" y="10001"/>
                    </a:cubicBezTo>
                    <a:lnTo>
                      <a:pt x="159544" y="7144"/>
                    </a:lnTo>
                    <a:lnTo>
                      <a:pt x="110966" y="46196"/>
                    </a:lnTo>
                    <a:lnTo>
                      <a:pt x="19526" y="76676"/>
                    </a:lnTo>
                    <a:close/>
                  </a:path>
                </a:pathLst>
              </a:custGeom>
              <a:solidFill>
                <a:srgbClr val="A67070"/>
              </a:solidFill>
              <a:ln w="9525" cap="flat">
                <a:noFill/>
                <a:prstDash val="solid"/>
                <a:miter/>
              </a:ln>
            </p:spPr>
            <p:txBody>
              <a:bodyPr rtlCol="0" anchor="ctr"/>
              <a:lstStyle/>
              <a:p>
                <a:endParaRPr lang="zh-CN" altLang="en-US"/>
              </a:p>
            </p:txBody>
          </p:sp>
          <p:sp>
            <p:nvSpPr>
              <p:cNvPr id="9813" name="任意多边形: 形状 9812"/>
              <p:cNvSpPr/>
              <p:nvPr userDrawn="1">
                <p:custDataLst>
                  <p:tags r:id="rId64"/>
                </p:custDataLst>
              </p:nvPr>
            </p:nvSpPr>
            <p:spPr>
              <a:xfrm flipH="1">
                <a:off x="4679361" y="4382285"/>
                <a:ext cx="550456" cy="1778395"/>
              </a:xfrm>
              <a:custGeom>
                <a:avLst/>
                <a:gdLst>
                  <a:gd name="connsiteX0" fmla="*/ 33814 w 247650"/>
                  <a:gd name="connsiteY0" fmla="*/ 7144 h 800100"/>
                  <a:gd name="connsiteX1" fmla="*/ 210026 w 247650"/>
                  <a:gd name="connsiteY1" fmla="*/ 7144 h 800100"/>
                  <a:gd name="connsiteX2" fmla="*/ 126206 w 247650"/>
                  <a:gd name="connsiteY2" fmla="*/ 413861 h 800100"/>
                  <a:gd name="connsiteX3" fmla="*/ 241459 w 247650"/>
                  <a:gd name="connsiteY3" fmla="*/ 787241 h 800100"/>
                  <a:gd name="connsiteX4" fmla="*/ 150019 w 247650"/>
                  <a:gd name="connsiteY4" fmla="*/ 797719 h 800100"/>
                  <a:gd name="connsiteX5" fmla="*/ 7144 w 247650"/>
                  <a:gd name="connsiteY5" fmla="*/ 437674 h 800100"/>
                  <a:gd name="connsiteX6" fmla="*/ 33814 w 247650"/>
                  <a:gd name="connsiteY6" fmla="*/ 7144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800100">
                    <a:moveTo>
                      <a:pt x="33814" y="7144"/>
                    </a:moveTo>
                    <a:lnTo>
                      <a:pt x="210026" y="7144"/>
                    </a:lnTo>
                    <a:lnTo>
                      <a:pt x="126206" y="413861"/>
                    </a:lnTo>
                    <a:cubicBezTo>
                      <a:pt x="126206" y="413861"/>
                      <a:pt x="206216" y="471011"/>
                      <a:pt x="241459" y="787241"/>
                    </a:cubicBezTo>
                    <a:lnTo>
                      <a:pt x="150019" y="797719"/>
                    </a:lnTo>
                    <a:lnTo>
                      <a:pt x="7144" y="437674"/>
                    </a:lnTo>
                    <a:lnTo>
                      <a:pt x="33814" y="7144"/>
                    </a:lnTo>
                    <a:close/>
                  </a:path>
                </a:pathLst>
              </a:custGeom>
              <a:solidFill>
                <a:schemeClr val="accent4"/>
              </a:solidFill>
              <a:ln w="9525" cap="flat">
                <a:noFill/>
                <a:prstDash val="solid"/>
                <a:miter/>
              </a:ln>
            </p:spPr>
            <p:txBody>
              <a:bodyPr rtlCol="0" anchor="ctr"/>
              <a:lstStyle/>
              <a:p>
                <a:endParaRPr lang="zh-CN" altLang="en-US"/>
              </a:p>
            </p:txBody>
          </p:sp>
          <p:sp>
            <p:nvSpPr>
              <p:cNvPr id="9814" name="任意多边形: 形状 9813"/>
              <p:cNvSpPr/>
              <p:nvPr userDrawn="1">
                <p:custDataLst>
                  <p:tags r:id="rId65"/>
                </p:custDataLst>
              </p:nvPr>
            </p:nvSpPr>
            <p:spPr>
              <a:xfrm flipH="1">
                <a:off x="4742874" y="4380169"/>
                <a:ext cx="486942" cy="1397310"/>
              </a:xfrm>
              <a:custGeom>
                <a:avLst/>
                <a:gdLst>
                  <a:gd name="connsiteX0" fmla="*/ 33814 w 219075"/>
                  <a:gd name="connsiteY0" fmla="*/ 8096 h 628650"/>
                  <a:gd name="connsiteX1" fmla="*/ 7144 w 219075"/>
                  <a:gd name="connsiteY1" fmla="*/ 437674 h 628650"/>
                  <a:gd name="connsiteX2" fmla="*/ 59531 w 219075"/>
                  <a:gd name="connsiteY2" fmla="*/ 569119 h 628650"/>
                  <a:gd name="connsiteX3" fmla="*/ 216694 w 219075"/>
                  <a:gd name="connsiteY3" fmla="*/ 628174 h 628650"/>
                  <a:gd name="connsiteX4" fmla="*/ 126206 w 219075"/>
                  <a:gd name="connsiteY4" fmla="*/ 413861 h 628650"/>
                  <a:gd name="connsiteX5" fmla="*/ 210026 w 219075"/>
                  <a:gd name="connsiteY5" fmla="*/ 7144 h 628650"/>
                  <a:gd name="connsiteX6" fmla="*/ 33814 w 219075"/>
                  <a:gd name="connsiteY6" fmla="*/ 714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628650">
                    <a:moveTo>
                      <a:pt x="33814" y="8096"/>
                    </a:moveTo>
                    <a:lnTo>
                      <a:pt x="7144" y="437674"/>
                    </a:lnTo>
                    <a:lnTo>
                      <a:pt x="59531" y="569119"/>
                    </a:lnTo>
                    <a:lnTo>
                      <a:pt x="216694" y="628174"/>
                    </a:lnTo>
                    <a:cubicBezTo>
                      <a:pt x="178594" y="451009"/>
                      <a:pt x="126206" y="413861"/>
                      <a:pt x="126206" y="413861"/>
                    </a:cubicBezTo>
                    <a:lnTo>
                      <a:pt x="210026" y="7144"/>
                    </a:lnTo>
                    <a:lnTo>
                      <a:pt x="33814" y="7144"/>
                    </a:lnTo>
                    <a:close/>
                  </a:path>
                </a:pathLst>
              </a:custGeom>
              <a:solidFill>
                <a:srgbClr val="000000">
                  <a:alpha val="20000"/>
                </a:srgbClr>
              </a:solidFill>
              <a:ln w="9525" cap="flat">
                <a:noFill/>
                <a:prstDash val="solid"/>
                <a:miter/>
              </a:ln>
            </p:spPr>
            <p:txBody>
              <a:bodyPr rtlCol="0" anchor="ctr"/>
              <a:lstStyle/>
              <a:p>
                <a:endParaRPr lang="zh-CN" altLang="en-US"/>
              </a:p>
            </p:txBody>
          </p:sp>
          <p:sp>
            <p:nvSpPr>
              <p:cNvPr id="9815" name="任意多边形: 形状 9814"/>
              <p:cNvSpPr/>
              <p:nvPr userDrawn="1">
                <p:custDataLst>
                  <p:tags r:id="rId66"/>
                </p:custDataLst>
              </p:nvPr>
            </p:nvSpPr>
            <p:spPr>
              <a:xfrm flipH="1">
                <a:off x="5447880" y="3736559"/>
                <a:ext cx="105857" cy="105857"/>
              </a:xfrm>
              <a:custGeom>
                <a:avLst/>
                <a:gdLst>
                  <a:gd name="connsiteX0" fmla="*/ 32861 w 47625"/>
                  <a:gd name="connsiteY0" fmla="*/ 48101 h 47625"/>
                  <a:gd name="connsiteX1" fmla="*/ 7144 w 47625"/>
                  <a:gd name="connsiteY1" fmla="*/ 35719 h 47625"/>
                  <a:gd name="connsiteX2" fmla="*/ 30956 w 47625"/>
                  <a:gd name="connsiteY2" fmla="*/ 7144 h 47625"/>
                  <a:gd name="connsiteX3" fmla="*/ 43339 w 47625"/>
                  <a:gd name="connsiteY3" fmla="*/ 23336 h 47625"/>
                </a:gdLst>
                <a:ahLst/>
                <a:cxnLst>
                  <a:cxn ang="0">
                    <a:pos x="connsiteX0" y="connsiteY0"/>
                  </a:cxn>
                  <a:cxn ang="0">
                    <a:pos x="connsiteX1" y="connsiteY1"/>
                  </a:cxn>
                  <a:cxn ang="0">
                    <a:pos x="connsiteX2" y="connsiteY2"/>
                  </a:cxn>
                  <a:cxn ang="0">
                    <a:pos x="connsiteX3" y="connsiteY3"/>
                  </a:cxn>
                </a:cxnLst>
                <a:rect l="l" t="t" r="r" b="b"/>
                <a:pathLst>
                  <a:path w="47625" h="47625">
                    <a:moveTo>
                      <a:pt x="32861" y="48101"/>
                    </a:moveTo>
                    <a:lnTo>
                      <a:pt x="7144" y="35719"/>
                    </a:lnTo>
                    <a:lnTo>
                      <a:pt x="30956" y="7144"/>
                    </a:lnTo>
                    <a:lnTo>
                      <a:pt x="43339" y="23336"/>
                    </a:ln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9816" name="任意多边形: 形状 9815"/>
              <p:cNvSpPr/>
              <p:nvPr userDrawn="1">
                <p:custDataLst>
                  <p:tags r:id="rId67"/>
                </p:custDataLst>
              </p:nvPr>
            </p:nvSpPr>
            <p:spPr>
              <a:xfrm flipH="1">
                <a:off x="5407656" y="3463416"/>
                <a:ext cx="444600" cy="423427"/>
              </a:xfrm>
              <a:custGeom>
                <a:avLst/>
                <a:gdLst>
                  <a:gd name="connsiteX0" fmla="*/ 7144 w 200025"/>
                  <a:gd name="connsiteY0" fmla="*/ 86215 h 190500"/>
                  <a:gd name="connsiteX1" fmla="*/ 21431 w 200025"/>
                  <a:gd name="connsiteY1" fmla="*/ 54783 h 190500"/>
                  <a:gd name="connsiteX2" fmla="*/ 112871 w 200025"/>
                  <a:gd name="connsiteY2" fmla="*/ 7158 h 190500"/>
                  <a:gd name="connsiteX3" fmla="*/ 194786 w 200025"/>
                  <a:gd name="connsiteY3" fmla="*/ 149080 h 190500"/>
                  <a:gd name="connsiteX4" fmla="*/ 120491 w 200025"/>
                  <a:gd name="connsiteY4" fmla="*/ 183370 h 190500"/>
                  <a:gd name="connsiteX5" fmla="*/ 7144 w 200025"/>
                  <a:gd name="connsiteY5" fmla="*/ 8621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25" h="190500">
                    <a:moveTo>
                      <a:pt x="7144" y="86215"/>
                    </a:moveTo>
                    <a:lnTo>
                      <a:pt x="21431" y="54783"/>
                    </a:lnTo>
                    <a:cubicBezTo>
                      <a:pt x="21431" y="54783"/>
                      <a:pt x="32861" y="6205"/>
                      <a:pt x="112871" y="7158"/>
                    </a:cubicBezTo>
                    <a:lnTo>
                      <a:pt x="194786" y="149080"/>
                    </a:lnTo>
                    <a:cubicBezTo>
                      <a:pt x="194786" y="149080"/>
                      <a:pt x="154781" y="143365"/>
                      <a:pt x="120491" y="183370"/>
                    </a:cubicBezTo>
                    <a:lnTo>
                      <a:pt x="7144" y="86215"/>
                    </a:lnTo>
                    <a:close/>
                  </a:path>
                </a:pathLst>
              </a:custGeom>
              <a:solidFill>
                <a:schemeClr val="accent5"/>
              </a:solidFill>
              <a:ln w="9525" cap="flat">
                <a:noFill/>
                <a:prstDash val="solid"/>
                <a:miter/>
              </a:ln>
            </p:spPr>
            <p:txBody>
              <a:bodyPr rtlCol="0" anchor="ctr"/>
              <a:lstStyle/>
              <a:p>
                <a:endParaRPr lang="zh-CN" altLang="en-US"/>
              </a:p>
            </p:txBody>
          </p:sp>
          <p:sp>
            <p:nvSpPr>
              <p:cNvPr id="9817" name="任意多边形: 形状 9816"/>
              <p:cNvSpPr/>
              <p:nvPr userDrawn="1">
                <p:custDataLst>
                  <p:tags r:id="rId68"/>
                </p:custDataLst>
              </p:nvPr>
            </p:nvSpPr>
            <p:spPr>
              <a:xfrm flipH="1">
                <a:off x="5574909" y="3561328"/>
                <a:ext cx="529284" cy="338742"/>
              </a:xfrm>
              <a:custGeom>
                <a:avLst/>
                <a:gdLst>
                  <a:gd name="connsiteX0" fmla="*/ 134779 w 238125"/>
                  <a:gd name="connsiteY0" fmla="*/ 10732 h 152400"/>
                  <a:gd name="connsiteX1" fmla="*/ 233839 w 238125"/>
                  <a:gd name="connsiteY1" fmla="*/ 140272 h 152400"/>
                  <a:gd name="connsiteX2" fmla="*/ 115729 w 238125"/>
                  <a:gd name="connsiteY2" fmla="*/ 154559 h 152400"/>
                  <a:gd name="connsiteX3" fmla="*/ 7144 w 238125"/>
                  <a:gd name="connsiteY3" fmla="*/ 49784 h 152400"/>
                  <a:gd name="connsiteX4" fmla="*/ 134779 w 238125"/>
                  <a:gd name="connsiteY4" fmla="*/ 10732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52400">
                    <a:moveTo>
                      <a:pt x="134779" y="10732"/>
                    </a:moveTo>
                    <a:lnTo>
                      <a:pt x="233839" y="140272"/>
                    </a:lnTo>
                    <a:cubicBezTo>
                      <a:pt x="233839" y="140272"/>
                      <a:pt x="153829" y="113602"/>
                      <a:pt x="115729" y="154559"/>
                    </a:cubicBezTo>
                    <a:lnTo>
                      <a:pt x="7144" y="49784"/>
                    </a:lnTo>
                    <a:cubicBezTo>
                      <a:pt x="7144" y="48832"/>
                      <a:pt x="55721" y="-7366"/>
                      <a:pt x="134779" y="10732"/>
                    </a:cubicBezTo>
                    <a:close/>
                  </a:path>
                </a:pathLst>
              </a:custGeom>
              <a:solidFill>
                <a:schemeClr val="accent5"/>
              </a:solidFill>
              <a:ln w="9525" cap="flat">
                <a:noFill/>
                <a:prstDash val="solid"/>
                <a:miter/>
              </a:ln>
            </p:spPr>
            <p:txBody>
              <a:bodyPr rtlCol="0" anchor="ctr"/>
              <a:lstStyle/>
              <a:p>
                <a:endParaRPr lang="zh-CN" altLang="en-US"/>
              </a:p>
            </p:txBody>
          </p:sp>
          <p:sp>
            <p:nvSpPr>
              <p:cNvPr id="9818" name="任意多边形: 形状 9817"/>
              <p:cNvSpPr/>
              <p:nvPr userDrawn="1">
                <p:custDataLst>
                  <p:tags r:id="rId69"/>
                </p:custDataLst>
              </p:nvPr>
            </p:nvSpPr>
            <p:spPr>
              <a:xfrm flipH="1">
                <a:off x="5104905" y="2932047"/>
                <a:ext cx="613970" cy="402256"/>
              </a:xfrm>
              <a:custGeom>
                <a:avLst/>
                <a:gdLst>
                  <a:gd name="connsiteX0" fmla="*/ 44291 w 276225"/>
                  <a:gd name="connsiteY0" fmla="*/ 77629 h 180975"/>
                  <a:gd name="connsiteX1" fmla="*/ 53816 w 276225"/>
                  <a:gd name="connsiteY1" fmla="*/ 88106 h 180975"/>
                  <a:gd name="connsiteX2" fmla="*/ 69056 w 276225"/>
                  <a:gd name="connsiteY2" fmla="*/ 111919 h 180975"/>
                  <a:gd name="connsiteX3" fmla="*/ 69056 w 276225"/>
                  <a:gd name="connsiteY3" fmla="*/ 134779 h 180975"/>
                  <a:gd name="connsiteX4" fmla="*/ 90011 w 276225"/>
                  <a:gd name="connsiteY4" fmla="*/ 132874 h 180975"/>
                  <a:gd name="connsiteX5" fmla="*/ 127159 w 276225"/>
                  <a:gd name="connsiteY5" fmla="*/ 174784 h 180975"/>
                  <a:gd name="connsiteX6" fmla="*/ 174784 w 276225"/>
                  <a:gd name="connsiteY6" fmla="*/ 159544 h 180975"/>
                  <a:gd name="connsiteX7" fmla="*/ 204311 w 276225"/>
                  <a:gd name="connsiteY7" fmla="*/ 181451 h 180975"/>
                  <a:gd name="connsiteX8" fmla="*/ 270034 w 276225"/>
                  <a:gd name="connsiteY8" fmla="*/ 140494 h 180975"/>
                  <a:gd name="connsiteX9" fmla="*/ 222409 w 276225"/>
                  <a:gd name="connsiteY9" fmla="*/ 83344 h 180975"/>
                  <a:gd name="connsiteX10" fmla="*/ 198596 w 276225"/>
                  <a:gd name="connsiteY10" fmla="*/ 7144 h 180975"/>
                  <a:gd name="connsiteX11" fmla="*/ 34766 w 276225"/>
                  <a:gd name="connsiteY11" fmla="*/ 15716 h 180975"/>
                  <a:gd name="connsiteX12" fmla="*/ 7144 w 276225"/>
                  <a:gd name="connsiteY12" fmla="*/ 63341 h 180975"/>
                  <a:gd name="connsiteX13" fmla="*/ 44291 w 276225"/>
                  <a:gd name="connsiteY13" fmla="*/ 7762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180975">
                    <a:moveTo>
                      <a:pt x="44291" y="77629"/>
                    </a:moveTo>
                    <a:lnTo>
                      <a:pt x="53816" y="88106"/>
                    </a:lnTo>
                    <a:cubicBezTo>
                      <a:pt x="53816" y="88106"/>
                      <a:pt x="66199" y="104299"/>
                      <a:pt x="69056" y="111919"/>
                    </a:cubicBezTo>
                    <a:cubicBezTo>
                      <a:pt x="71914" y="119539"/>
                      <a:pt x="69056" y="134779"/>
                      <a:pt x="69056" y="134779"/>
                    </a:cubicBezTo>
                    <a:lnTo>
                      <a:pt x="90011" y="132874"/>
                    </a:lnTo>
                    <a:cubicBezTo>
                      <a:pt x="90011" y="132874"/>
                      <a:pt x="117634" y="170974"/>
                      <a:pt x="127159" y="174784"/>
                    </a:cubicBezTo>
                    <a:cubicBezTo>
                      <a:pt x="136684" y="178594"/>
                      <a:pt x="164306" y="160496"/>
                      <a:pt x="174784" y="159544"/>
                    </a:cubicBezTo>
                    <a:cubicBezTo>
                      <a:pt x="185261" y="158591"/>
                      <a:pt x="204311" y="181451"/>
                      <a:pt x="204311" y="181451"/>
                    </a:cubicBezTo>
                    <a:lnTo>
                      <a:pt x="270034" y="140494"/>
                    </a:lnTo>
                    <a:lnTo>
                      <a:pt x="222409" y="83344"/>
                    </a:lnTo>
                    <a:lnTo>
                      <a:pt x="198596" y="7144"/>
                    </a:lnTo>
                    <a:lnTo>
                      <a:pt x="34766" y="15716"/>
                    </a:lnTo>
                    <a:lnTo>
                      <a:pt x="7144" y="63341"/>
                    </a:lnTo>
                    <a:lnTo>
                      <a:pt x="44291" y="77629"/>
                    </a:ln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9819" name="任意多边形: 形状 9818"/>
              <p:cNvSpPr/>
              <p:nvPr userDrawn="1">
                <p:custDataLst>
                  <p:tags r:id="rId70"/>
                </p:custDataLst>
              </p:nvPr>
            </p:nvSpPr>
            <p:spPr>
              <a:xfrm flipH="1">
                <a:off x="5111257" y="3076013"/>
                <a:ext cx="296399" cy="254057"/>
              </a:xfrm>
              <a:custGeom>
                <a:avLst/>
                <a:gdLst>
                  <a:gd name="connsiteX0" fmla="*/ 78581 w 133350"/>
                  <a:gd name="connsiteY0" fmla="*/ 7144 h 114300"/>
                  <a:gd name="connsiteX1" fmla="*/ 47149 w 133350"/>
                  <a:gd name="connsiteY1" fmla="*/ 22384 h 114300"/>
                  <a:gd name="connsiteX2" fmla="*/ 7144 w 133350"/>
                  <a:gd name="connsiteY2" fmla="*/ 104299 h 114300"/>
                  <a:gd name="connsiteX3" fmla="*/ 33814 w 133350"/>
                  <a:gd name="connsiteY3" fmla="*/ 93821 h 114300"/>
                  <a:gd name="connsiteX4" fmla="*/ 63341 w 133350"/>
                  <a:gd name="connsiteY4" fmla="*/ 115729 h 114300"/>
                  <a:gd name="connsiteX5" fmla="*/ 129064 w 133350"/>
                  <a:gd name="connsiteY5" fmla="*/ 74771 h 114300"/>
                  <a:gd name="connsiteX6" fmla="*/ 81439 w 133350"/>
                  <a:gd name="connsiteY6" fmla="*/ 17621 h 114300"/>
                  <a:gd name="connsiteX7" fmla="*/ 78581 w 133350"/>
                  <a:gd name="connsiteY7" fmla="*/ 714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14300">
                    <a:moveTo>
                      <a:pt x="78581" y="7144"/>
                    </a:moveTo>
                    <a:cubicBezTo>
                      <a:pt x="78581" y="7144"/>
                      <a:pt x="48101" y="13811"/>
                      <a:pt x="47149" y="22384"/>
                    </a:cubicBezTo>
                    <a:cubicBezTo>
                      <a:pt x="44291" y="68104"/>
                      <a:pt x="7144" y="104299"/>
                      <a:pt x="7144" y="104299"/>
                    </a:cubicBezTo>
                    <a:cubicBezTo>
                      <a:pt x="17621" y="99536"/>
                      <a:pt x="28099" y="93821"/>
                      <a:pt x="33814" y="93821"/>
                    </a:cubicBezTo>
                    <a:cubicBezTo>
                      <a:pt x="44291" y="92869"/>
                      <a:pt x="63341" y="115729"/>
                      <a:pt x="63341" y="115729"/>
                    </a:cubicBezTo>
                    <a:lnTo>
                      <a:pt x="129064" y="74771"/>
                    </a:lnTo>
                    <a:lnTo>
                      <a:pt x="81439" y="17621"/>
                    </a:lnTo>
                    <a:lnTo>
                      <a:pt x="78581" y="7144"/>
                    </a:lnTo>
                    <a:close/>
                  </a:path>
                </a:pathLst>
              </a:custGeom>
              <a:solidFill>
                <a:srgbClr val="000000">
                  <a:alpha val="20000"/>
                </a:srgbClr>
              </a:solidFill>
              <a:ln w="9525" cap="flat">
                <a:noFill/>
                <a:prstDash val="solid"/>
                <a:miter/>
              </a:ln>
            </p:spPr>
            <p:txBody>
              <a:bodyPr rtlCol="0" anchor="ctr"/>
              <a:lstStyle/>
              <a:p>
                <a:endParaRPr lang="zh-CN" altLang="en-US"/>
              </a:p>
            </p:txBody>
          </p:sp>
          <p:sp>
            <p:nvSpPr>
              <p:cNvPr id="9820" name="任意多边形: 形状 9819"/>
              <p:cNvSpPr/>
              <p:nvPr userDrawn="1">
                <p:custDataLst>
                  <p:tags r:id="rId71"/>
                </p:custDataLst>
              </p:nvPr>
            </p:nvSpPr>
            <p:spPr>
              <a:xfrm flipH="1">
                <a:off x="4731679" y="3192454"/>
                <a:ext cx="656312" cy="1270282"/>
              </a:xfrm>
              <a:custGeom>
                <a:avLst/>
                <a:gdLst>
                  <a:gd name="connsiteX0" fmla="*/ 43064 w 295275"/>
                  <a:gd name="connsiteY0" fmla="*/ 87154 h 571500"/>
                  <a:gd name="connsiteX1" fmla="*/ 143077 w 295275"/>
                  <a:gd name="connsiteY1" fmla="*/ 7144 h 571500"/>
                  <a:gd name="connsiteX2" fmla="*/ 165937 w 295275"/>
                  <a:gd name="connsiteY2" fmla="*/ 51911 h 571500"/>
                  <a:gd name="connsiteX3" fmla="*/ 228802 w 295275"/>
                  <a:gd name="connsiteY3" fmla="*/ 163354 h 571500"/>
                  <a:gd name="connsiteX4" fmla="*/ 267854 w 295275"/>
                  <a:gd name="connsiteY4" fmla="*/ 435769 h 571500"/>
                  <a:gd name="connsiteX5" fmla="*/ 291667 w 295275"/>
                  <a:gd name="connsiteY5" fmla="*/ 566261 h 571500"/>
                  <a:gd name="connsiteX6" fmla="*/ 7822 w 295275"/>
                  <a:gd name="connsiteY6" fmla="*/ 566261 h 571500"/>
                  <a:gd name="connsiteX7" fmla="*/ 43064 w 295275"/>
                  <a:gd name="connsiteY7" fmla="*/ 8715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275" h="571500">
                    <a:moveTo>
                      <a:pt x="43064" y="87154"/>
                    </a:moveTo>
                    <a:cubicBezTo>
                      <a:pt x="43064" y="87154"/>
                      <a:pt x="32587" y="29051"/>
                      <a:pt x="143077" y="7144"/>
                    </a:cubicBezTo>
                    <a:lnTo>
                      <a:pt x="165937" y="51911"/>
                    </a:lnTo>
                    <a:cubicBezTo>
                      <a:pt x="165937" y="51911"/>
                      <a:pt x="208799" y="83344"/>
                      <a:pt x="228802" y="163354"/>
                    </a:cubicBezTo>
                    <a:cubicBezTo>
                      <a:pt x="248804" y="243364"/>
                      <a:pt x="258329" y="391001"/>
                      <a:pt x="267854" y="435769"/>
                    </a:cubicBezTo>
                    <a:cubicBezTo>
                      <a:pt x="277379" y="479584"/>
                      <a:pt x="291667" y="566261"/>
                      <a:pt x="291667" y="566261"/>
                    </a:cubicBezTo>
                    <a:lnTo>
                      <a:pt x="7822" y="566261"/>
                    </a:lnTo>
                    <a:cubicBezTo>
                      <a:pt x="7822" y="565309"/>
                      <a:pt x="-751" y="155734"/>
                      <a:pt x="43064" y="87154"/>
                    </a:cubicBezTo>
                    <a:close/>
                  </a:path>
                </a:pathLst>
              </a:custGeom>
              <a:solidFill>
                <a:schemeClr val="accent3"/>
              </a:solidFill>
              <a:ln w="9525" cap="flat">
                <a:noFill/>
                <a:prstDash val="solid"/>
                <a:miter/>
              </a:ln>
            </p:spPr>
            <p:txBody>
              <a:bodyPr rtlCol="0" anchor="ctr"/>
              <a:lstStyle/>
              <a:p>
                <a:endParaRPr lang="zh-CN" altLang="en-US"/>
              </a:p>
            </p:txBody>
          </p:sp>
          <p:sp>
            <p:nvSpPr>
              <p:cNvPr id="9821" name="任意多边形: 形状 9820"/>
              <p:cNvSpPr/>
              <p:nvPr userDrawn="1">
                <p:custDataLst>
                  <p:tags r:id="rId72"/>
                </p:custDataLst>
              </p:nvPr>
            </p:nvSpPr>
            <p:spPr>
              <a:xfrm flipH="1">
                <a:off x="4836030" y="4356880"/>
                <a:ext cx="550456" cy="1884252"/>
              </a:xfrm>
              <a:custGeom>
                <a:avLst/>
                <a:gdLst>
                  <a:gd name="connsiteX0" fmla="*/ 28099 w 247650"/>
                  <a:gd name="connsiteY0" fmla="*/ 7144 h 847725"/>
                  <a:gd name="connsiteX1" fmla="*/ 7144 w 247650"/>
                  <a:gd name="connsiteY1" fmla="*/ 408146 h 847725"/>
                  <a:gd name="connsiteX2" fmla="*/ 17621 w 247650"/>
                  <a:gd name="connsiteY2" fmla="*/ 843439 h 847725"/>
                  <a:gd name="connsiteX3" fmla="*/ 113824 w 247650"/>
                  <a:gd name="connsiteY3" fmla="*/ 843439 h 847725"/>
                  <a:gd name="connsiteX4" fmla="*/ 113824 w 247650"/>
                  <a:gd name="connsiteY4" fmla="*/ 441484 h 847725"/>
                  <a:gd name="connsiteX5" fmla="*/ 241459 w 247650"/>
                  <a:gd name="connsiteY5" fmla="*/ 7144 h 847725"/>
                  <a:gd name="connsiteX6" fmla="*/ 28099 w 247650"/>
                  <a:gd name="connsiteY6" fmla="*/ 7144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847725">
                    <a:moveTo>
                      <a:pt x="28099" y="7144"/>
                    </a:moveTo>
                    <a:lnTo>
                      <a:pt x="7144" y="408146"/>
                    </a:lnTo>
                    <a:lnTo>
                      <a:pt x="17621" y="843439"/>
                    </a:lnTo>
                    <a:lnTo>
                      <a:pt x="113824" y="843439"/>
                    </a:lnTo>
                    <a:cubicBezTo>
                      <a:pt x="113824" y="843439"/>
                      <a:pt x="151924" y="537686"/>
                      <a:pt x="113824" y="441484"/>
                    </a:cubicBezTo>
                    <a:lnTo>
                      <a:pt x="241459" y="7144"/>
                    </a:lnTo>
                    <a:lnTo>
                      <a:pt x="28099" y="7144"/>
                    </a:lnTo>
                    <a:close/>
                  </a:path>
                </a:pathLst>
              </a:custGeom>
              <a:solidFill>
                <a:schemeClr val="accent4"/>
              </a:solidFill>
              <a:ln w="9525" cap="flat">
                <a:noFill/>
                <a:prstDash val="solid"/>
                <a:miter/>
              </a:ln>
            </p:spPr>
            <p:txBody>
              <a:bodyPr rtlCol="0" anchor="ctr"/>
              <a:lstStyle/>
              <a:p>
                <a:endParaRPr lang="zh-CN" altLang="en-US"/>
              </a:p>
            </p:txBody>
          </p:sp>
          <p:sp>
            <p:nvSpPr>
              <p:cNvPr id="9822" name="任意多边形: 形状 9821"/>
              <p:cNvSpPr/>
              <p:nvPr userDrawn="1">
                <p:custDataLst>
                  <p:tags r:id="rId73"/>
                </p:custDataLst>
              </p:nvPr>
            </p:nvSpPr>
            <p:spPr>
              <a:xfrm flipH="1">
                <a:off x="4751344" y="4356880"/>
                <a:ext cx="592798" cy="232885"/>
              </a:xfrm>
              <a:custGeom>
                <a:avLst/>
                <a:gdLst>
                  <a:gd name="connsiteX0" fmla="*/ 218599 w 266700"/>
                  <a:gd name="connsiteY0" fmla="*/ 18574 h 104775"/>
                  <a:gd name="connsiteX1" fmla="*/ 222409 w 266700"/>
                  <a:gd name="connsiteY1" fmla="*/ 7144 h 104775"/>
                  <a:gd name="connsiteX2" fmla="*/ 9049 w 266700"/>
                  <a:gd name="connsiteY2" fmla="*/ 7144 h 104775"/>
                  <a:gd name="connsiteX3" fmla="*/ 7144 w 266700"/>
                  <a:gd name="connsiteY3" fmla="*/ 41434 h 104775"/>
                  <a:gd name="connsiteX4" fmla="*/ 245269 w 266700"/>
                  <a:gd name="connsiteY4" fmla="*/ 99536 h 104775"/>
                  <a:gd name="connsiteX5" fmla="*/ 261461 w 266700"/>
                  <a:gd name="connsiteY5" fmla="*/ 185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104775">
                    <a:moveTo>
                      <a:pt x="218599" y="18574"/>
                    </a:moveTo>
                    <a:lnTo>
                      <a:pt x="222409" y="7144"/>
                    </a:lnTo>
                    <a:lnTo>
                      <a:pt x="9049" y="7144"/>
                    </a:lnTo>
                    <a:lnTo>
                      <a:pt x="7144" y="41434"/>
                    </a:lnTo>
                    <a:lnTo>
                      <a:pt x="245269" y="99536"/>
                    </a:lnTo>
                    <a:lnTo>
                      <a:pt x="261461" y="18574"/>
                    </a:lnTo>
                    <a:close/>
                  </a:path>
                </a:pathLst>
              </a:custGeom>
              <a:solidFill>
                <a:srgbClr val="000000">
                  <a:alpha val="20000"/>
                </a:srgbClr>
              </a:solidFill>
              <a:ln w="9525" cap="flat">
                <a:noFill/>
                <a:prstDash val="solid"/>
                <a:miter/>
              </a:ln>
            </p:spPr>
            <p:txBody>
              <a:bodyPr rtlCol="0" anchor="ctr"/>
              <a:lstStyle/>
              <a:p>
                <a:endParaRPr lang="zh-CN" altLang="en-US"/>
              </a:p>
            </p:txBody>
          </p:sp>
          <p:sp>
            <p:nvSpPr>
              <p:cNvPr id="9823" name="任意多边形: 形状 9822"/>
              <p:cNvSpPr/>
              <p:nvPr userDrawn="1">
                <p:custDataLst>
                  <p:tags r:id="rId74"/>
                </p:custDataLst>
              </p:nvPr>
            </p:nvSpPr>
            <p:spPr>
              <a:xfrm flipH="1">
                <a:off x="5801679" y="3694217"/>
                <a:ext cx="275228" cy="275228"/>
              </a:xfrm>
              <a:custGeom>
                <a:avLst/>
                <a:gdLst>
                  <a:gd name="connsiteX0" fmla="*/ 120598 w 123825"/>
                  <a:gd name="connsiteY0" fmla="*/ 89059 h 123825"/>
                  <a:gd name="connsiteX1" fmla="*/ 75830 w 123825"/>
                  <a:gd name="connsiteY1" fmla="*/ 20479 h 123825"/>
                  <a:gd name="connsiteX2" fmla="*/ 38683 w 123825"/>
                  <a:gd name="connsiteY2" fmla="*/ 18574 h 123825"/>
                  <a:gd name="connsiteX3" fmla="*/ 63448 w 123825"/>
                  <a:gd name="connsiteY3" fmla="*/ 40481 h 123825"/>
                  <a:gd name="connsiteX4" fmla="*/ 12965 w 123825"/>
                  <a:gd name="connsiteY4" fmla="*/ 7144 h 123825"/>
                  <a:gd name="connsiteX5" fmla="*/ 22490 w 123825"/>
                  <a:gd name="connsiteY5" fmla="*/ 89059 h 123825"/>
                  <a:gd name="connsiteX6" fmla="*/ 114883 w 123825"/>
                  <a:gd name="connsiteY6" fmla="*/ 124301 h 123825"/>
                  <a:gd name="connsiteX7" fmla="*/ 120598 w 123825"/>
                  <a:gd name="connsiteY7" fmla="*/ 8905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123825">
                    <a:moveTo>
                      <a:pt x="120598" y="89059"/>
                    </a:moveTo>
                    <a:cubicBezTo>
                      <a:pt x="120598" y="89059"/>
                      <a:pt x="92975" y="41434"/>
                      <a:pt x="75830" y="20479"/>
                    </a:cubicBezTo>
                    <a:cubicBezTo>
                      <a:pt x="75830" y="20479"/>
                      <a:pt x="38683" y="11906"/>
                      <a:pt x="38683" y="18574"/>
                    </a:cubicBezTo>
                    <a:cubicBezTo>
                      <a:pt x="38683" y="25241"/>
                      <a:pt x="72020" y="28099"/>
                      <a:pt x="63448" y="40481"/>
                    </a:cubicBezTo>
                    <a:cubicBezTo>
                      <a:pt x="54875" y="52864"/>
                      <a:pt x="12965" y="7144"/>
                      <a:pt x="12965" y="7144"/>
                    </a:cubicBezTo>
                    <a:cubicBezTo>
                      <a:pt x="12965" y="7144"/>
                      <a:pt x="-5132" y="71914"/>
                      <a:pt x="22490" y="89059"/>
                    </a:cubicBezTo>
                    <a:cubicBezTo>
                      <a:pt x="50113" y="106204"/>
                      <a:pt x="114883" y="124301"/>
                      <a:pt x="114883" y="124301"/>
                    </a:cubicBezTo>
                    <a:lnTo>
                      <a:pt x="120598" y="89059"/>
                    </a:ln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4193" name="任意多边形: 形状 4192"/>
              <p:cNvSpPr/>
              <p:nvPr userDrawn="1">
                <p:custDataLst>
                  <p:tags r:id="rId75"/>
                </p:custDataLst>
              </p:nvPr>
            </p:nvSpPr>
            <p:spPr>
              <a:xfrm flipH="1">
                <a:off x="5447881" y="3588360"/>
                <a:ext cx="169371" cy="190542"/>
              </a:xfrm>
              <a:custGeom>
                <a:avLst/>
                <a:gdLst>
                  <a:gd name="connsiteX0" fmla="*/ 74771 w 76200"/>
                  <a:gd name="connsiteY0" fmla="*/ 66199 h 85725"/>
                  <a:gd name="connsiteX1" fmla="*/ 59531 w 76200"/>
                  <a:gd name="connsiteY1" fmla="*/ 28099 h 85725"/>
                  <a:gd name="connsiteX2" fmla="*/ 7144 w 76200"/>
                  <a:gd name="connsiteY2" fmla="*/ 7144 h 85725"/>
                  <a:gd name="connsiteX3" fmla="*/ 36671 w 76200"/>
                  <a:gd name="connsiteY3" fmla="*/ 36671 h 85725"/>
                  <a:gd name="connsiteX4" fmla="*/ 63341 w 76200"/>
                  <a:gd name="connsiteY4" fmla="*/ 86201 h 85725"/>
                  <a:gd name="connsiteX5" fmla="*/ 74771 w 76200"/>
                  <a:gd name="connsiteY5" fmla="*/ 66199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85725">
                    <a:moveTo>
                      <a:pt x="74771" y="66199"/>
                    </a:moveTo>
                    <a:cubicBezTo>
                      <a:pt x="74771" y="66199"/>
                      <a:pt x="74771" y="50006"/>
                      <a:pt x="59531" y="28099"/>
                    </a:cubicBezTo>
                    <a:cubicBezTo>
                      <a:pt x="45244" y="8096"/>
                      <a:pt x="7144" y="7144"/>
                      <a:pt x="7144" y="7144"/>
                    </a:cubicBezTo>
                    <a:cubicBezTo>
                      <a:pt x="7144" y="7144"/>
                      <a:pt x="20479" y="29051"/>
                      <a:pt x="36671" y="36671"/>
                    </a:cubicBezTo>
                    <a:cubicBezTo>
                      <a:pt x="36671" y="36671"/>
                      <a:pt x="44291" y="81439"/>
                      <a:pt x="63341" y="86201"/>
                    </a:cubicBezTo>
                    <a:cubicBezTo>
                      <a:pt x="67151" y="87154"/>
                      <a:pt x="73819" y="72866"/>
                      <a:pt x="74771" y="66199"/>
                    </a:cubicBezTo>
                    <a:close/>
                  </a:path>
                </a:pathLst>
              </a:custGeom>
              <a:solidFill>
                <a:schemeClr val="accent4">
                  <a:lumMod val="60000"/>
                  <a:lumOff val="40000"/>
                </a:schemeClr>
              </a:solidFill>
              <a:ln w="9525" cap="flat">
                <a:noFill/>
                <a:prstDash val="solid"/>
                <a:miter/>
              </a:ln>
            </p:spPr>
            <p:txBody>
              <a:bodyPr rtlCol="0" anchor="ctr"/>
              <a:lstStyle/>
              <a:p>
                <a:endParaRPr lang="zh-CN" altLang="en-US"/>
              </a:p>
            </p:txBody>
          </p:sp>
          <p:sp>
            <p:nvSpPr>
              <p:cNvPr id="4194" name="任意多边形: 形状 4193"/>
              <p:cNvSpPr/>
              <p:nvPr userDrawn="1">
                <p:custDataLst>
                  <p:tags r:id="rId76"/>
                </p:custDataLst>
              </p:nvPr>
            </p:nvSpPr>
            <p:spPr>
              <a:xfrm flipH="1">
                <a:off x="5331440" y="3719622"/>
                <a:ext cx="190542" cy="211713"/>
              </a:xfrm>
              <a:custGeom>
                <a:avLst/>
                <a:gdLst>
                  <a:gd name="connsiteX0" fmla="*/ 7144 w 85725"/>
                  <a:gd name="connsiteY0" fmla="*/ 52864 h 95250"/>
                  <a:gd name="connsiteX1" fmla="*/ 31909 w 85725"/>
                  <a:gd name="connsiteY1" fmla="*/ 7144 h 95250"/>
                  <a:gd name="connsiteX2" fmla="*/ 86201 w 85725"/>
                  <a:gd name="connsiteY2" fmla="*/ 33814 h 95250"/>
                  <a:gd name="connsiteX3" fmla="*/ 57626 w 85725"/>
                  <a:gd name="connsiteY3" fmla="*/ 90964 h 95250"/>
                </a:gdLst>
                <a:ahLst/>
                <a:cxnLst>
                  <a:cxn ang="0">
                    <a:pos x="connsiteX0" y="connsiteY0"/>
                  </a:cxn>
                  <a:cxn ang="0">
                    <a:pos x="connsiteX1" y="connsiteY1"/>
                  </a:cxn>
                  <a:cxn ang="0">
                    <a:pos x="connsiteX2" y="connsiteY2"/>
                  </a:cxn>
                  <a:cxn ang="0">
                    <a:pos x="connsiteX3" y="connsiteY3"/>
                  </a:cxn>
                </a:cxnLst>
                <a:rect l="l" t="t" r="r" b="b"/>
                <a:pathLst>
                  <a:path w="85725" h="95250">
                    <a:moveTo>
                      <a:pt x="7144" y="52864"/>
                    </a:moveTo>
                    <a:lnTo>
                      <a:pt x="31909" y="7144"/>
                    </a:lnTo>
                    <a:lnTo>
                      <a:pt x="86201" y="33814"/>
                    </a:lnTo>
                    <a:lnTo>
                      <a:pt x="57626" y="90964"/>
                    </a:lnTo>
                    <a:close/>
                  </a:path>
                </a:pathLst>
              </a:custGeom>
              <a:solidFill>
                <a:srgbClr val="544DFF"/>
              </a:solidFill>
              <a:ln w="9525" cap="flat">
                <a:noFill/>
                <a:prstDash val="solid"/>
                <a:miter/>
              </a:ln>
            </p:spPr>
            <p:txBody>
              <a:bodyPr rtlCol="0" anchor="ctr"/>
              <a:lstStyle/>
              <a:p>
                <a:endParaRPr lang="zh-CN" altLang="en-US"/>
              </a:p>
            </p:txBody>
          </p:sp>
          <p:sp>
            <p:nvSpPr>
              <p:cNvPr id="4203" name="任意多边形: 形状 4202"/>
              <p:cNvSpPr/>
              <p:nvPr userDrawn="1">
                <p:custDataLst>
                  <p:tags r:id="rId77"/>
                </p:custDataLst>
              </p:nvPr>
            </p:nvSpPr>
            <p:spPr>
              <a:xfrm flipH="1">
                <a:off x="5198370" y="2712125"/>
                <a:ext cx="550456" cy="444598"/>
              </a:xfrm>
              <a:custGeom>
                <a:avLst/>
                <a:gdLst>
                  <a:gd name="connsiteX0" fmla="*/ 53956 w 247650"/>
                  <a:gd name="connsiteY0" fmla="*/ 147044 h 200025"/>
                  <a:gd name="connsiteX1" fmla="*/ 118726 w 247650"/>
                  <a:gd name="connsiteY1" fmla="*/ 152759 h 200025"/>
                  <a:gd name="connsiteX2" fmla="*/ 170161 w 247650"/>
                  <a:gd name="connsiteY2" fmla="*/ 187049 h 200025"/>
                  <a:gd name="connsiteX3" fmla="*/ 170161 w 247650"/>
                  <a:gd name="connsiteY3" fmla="*/ 146091 h 200025"/>
                  <a:gd name="connsiteX4" fmla="*/ 200641 w 247650"/>
                  <a:gd name="connsiteY4" fmla="*/ 156569 h 200025"/>
                  <a:gd name="connsiteX5" fmla="*/ 200641 w 247650"/>
                  <a:gd name="connsiteY5" fmla="*/ 187049 h 200025"/>
                  <a:gd name="connsiteX6" fmla="*/ 237789 w 247650"/>
                  <a:gd name="connsiteY6" fmla="*/ 187049 h 200025"/>
                  <a:gd name="connsiteX7" fmla="*/ 237789 w 247650"/>
                  <a:gd name="connsiteY7" fmla="*/ 138471 h 200025"/>
                  <a:gd name="connsiteX8" fmla="*/ 148254 w 247650"/>
                  <a:gd name="connsiteY8" fmla="*/ 9884 h 200025"/>
                  <a:gd name="connsiteX9" fmla="*/ 28239 w 247650"/>
                  <a:gd name="connsiteY9" fmla="*/ 102276 h 200025"/>
                  <a:gd name="connsiteX10" fmla="*/ 7284 w 247650"/>
                  <a:gd name="connsiteY10" fmla="*/ 167999 h 200025"/>
                  <a:gd name="connsiteX11" fmla="*/ 66339 w 247650"/>
                  <a:gd name="connsiteY11" fmla="*/ 187049 h 200025"/>
                  <a:gd name="connsiteX12" fmla="*/ 53956 w 247650"/>
                  <a:gd name="connsiteY12" fmla="*/ 1470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650" h="200025">
                    <a:moveTo>
                      <a:pt x="53956" y="147044"/>
                    </a:moveTo>
                    <a:cubicBezTo>
                      <a:pt x="53956" y="147044"/>
                      <a:pt x="93961" y="154664"/>
                      <a:pt x="118726" y="152759"/>
                    </a:cubicBezTo>
                    <a:cubicBezTo>
                      <a:pt x="144444" y="150854"/>
                      <a:pt x="146349" y="183239"/>
                      <a:pt x="170161" y="187049"/>
                    </a:cubicBezTo>
                    <a:cubicBezTo>
                      <a:pt x="170161" y="187049"/>
                      <a:pt x="160636" y="160379"/>
                      <a:pt x="170161" y="146091"/>
                    </a:cubicBezTo>
                    <a:cubicBezTo>
                      <a:pt x="179686" y="131804"/>
                      <a:pt x="200641" y="137519"/>
                      <a:pt x="200641" y="156569"/>
                    </a:cubicBezTo>
                    <a:cubicBezTo>
                      <a:pt x="200641" y="175619"/>
                      <a:pt x="200641" y="187049"/>
                      <a:pt x="200641" y="187049"/>
                    </a:cubicBezTo>
                    <a:cubicBezTo>
                      <a:pt x="200641" y="187049"/>
                      <a:pt x="223501" y="202289"/>
                      <a:pt x="237789" y="187049"/>
                    </a:cubicBezTo>
                    <a:cubicBezTo>
                      <a:pt x="253029" y="171809"/>
                      <a:pt x="235884" y="162284"/>
                      <a:pt x="237789" y="138471"/>
                    </a:cubicBezTo>
                    <a:cubicBezTo>
                      <a:pt x="239694" y="113706"/>
                      <a:pt x="242551" y="27981"/>
                      <a:pt x="148254" y="9884"/>
                    </a:cubicBezTo>
                    <a:cubicBezTo>
                      <a:pt x="53956" y="-8214"/>
                      <a:pt x="33001" y="67986"/>
                      <a:pt x="28239" y="102276"/>
                    </a:cubicBezTo>
                    <a:cubicBezTo>
                      <a:pt x="23476" y="136566"/>
                      <a:pt x="5379" y="150854"/>
                      <a:pt x="7284" y="167999"/>
                    </a:cubicBezTo>
                    <a:cubicBezTo>
                      <a:pt x="9189" y="185144"/>
                      <a:pt x="43479" y="198479"/>
                      <a:pt x="66339" y="187049"/>
                    </a:cubicBezTo>
                    <a:lnTo>
                      <a:pt x="53956" y="147044"/>
                    </a:lnTo>
                    <a:close/>
                  </a:path>
                </a:pathLst>
              </a:custGeom>
              <a:solidFill>
                <a:srgbClr val="402C2C"/>
              </a:solidFill>
              <a:ln w="9525" cap="flat">
                <a:noFill/>
                <a:prstDash val="solid"/>
                <a:miter/>
              </a:ln>
            </p:spPr>
            <p:txBody>
              <a:bodyPr rtlCol="0" anchor="ctr"/>
              <a:lstStyle/>
              <a:p>
                <a:endParaRPr lang="zh-CN" altLang="en-US"/>
              </a:p>
            </p:txBody>
          </p:sp>
          <p:sp>
            <p:nvSpPr>
              <p:cNvPr id="4204" name="任意多边形: 形状 4203"/>
              <p:cNvSpPr/>
              <p:nvPr userDrawn="1">
                <p:custDataLst>
                  <p:tags r:id="rId78"/>
                </p:custDataLst>
              </p:nvPr>
            </p:nvSpPr>
            <p:spPr>
              <a:xfrm flipH="1">
                <a:off x="5592780" y="3020967"/>
                <a:ext cx="127028" cy="127028"/>
              </a:xfrm>
              <a:custGeom>
                <a:avLst/>
                <a:gdLst>
                  <a:gd name="connsiteX0" fmla="*/ 10421 w 57150"/>
                  <a:gd name="connsiteY0" fmla="*/ 17621 h 57150"/>
                  <a:gd name="connsiteX1" fmla="*/ 13278 w 57150"/>
                  <a:gd name="connsiteY1" fmla="*/ 47149 h 57150"/>
                  <a:gd name="connsiteX2" fmla="*/ 53283 w 57150"/>
                  <a:gd name="connsiteY2" fmla="*/ 47149 h 57150"/>
                  <a:gd name="connsiteX3" fmla="*/ 39948 w 57150"/>
                  <a:gd name="connsiteY3" fmla="*/ 7144 h 57150"/>
                  <a:gd name="connsiteX4" fmla="*/ 10421 w 57150"/>
                  <a:gd name="connsiteY4" fmla="*/ 1762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10421" y="17621"/>
                    </a:moveTo>
                    <a:cubicBezTo>
                      <a:pt x="5658" y="25241"/>
                      <a:pt x="5658" y="37624"/>
                      <a:pt x="13278" y="47149"/>
                    </a:cubicBezTo>
                    <a:cubicBezTo>
                      <a:pt x="25661" y="51911"/>
                      <a:pt x="40901" y="52864"/>
                      <a:pt x="53283" y="47149"/>
                    </a:cubicBezTo>
                    <a:lnTo>
                      <a:pt x="39948" y="7144"/>
                    </a:lnTo>
                    <a:cubicBezTo>
                      <a:pt x="40901" y="8096"/>
                      <a:pt x="18041" y="4286"/>
                      <a:pt x="10421" y="17621"/>
                    </a:cubicBezTo>
                    <a:close/>
                  </a:path>
                </a:pathLst>
              </a:custGeom>
              <a:solidFill>
                <a:srgbClr val="000000">
                  <a:alpha val="27000"/>
                </a:srgbClr>
              </a:solidFill>
              <a:ln w="9525" cap="flat">
                <a:noFill/>
                <a:prstDash val="solid"/>
                <a:miter/>
              </a:ln>
            </p:spPr>
            <p:txBody>
              <a:bodyPr rtlCol="0" anchor="ctr"/>
              <a:lstStyle/>
              <a:p>
                <a:endParaRPr lang="zh-CN" altLang="en-US"/>
              </a:p>
            </p:txBody>
          </p:sp>
          <p:sp>
            <p:nvSpPr>
              <p:cNvPr id="4205" name="任意多边形: 形状 4204"/>
              <p:cNvSpPr/>
              <p:nvPr userDrawn="1">
                <p:custDataLst>
                  <p:tags r:id="rId79"/>
                </p:custDataLst>
              </p:nvPr>
            </p:nvSpPr>
            <p:spPr>
              <a:xfrm flipH="1">
                <a:off x="4733231" y="4096472"/>
                <a:ext cx="656312" cy="359913"/>
              </a:xfrm>
              <a:custGeom>
                <a:avLst/>
                <a:gdLst>
                  <a:gd name="connsiteX0" fmla="*/ 267600 w 295275"/>
                  <a:gd name="connsiteY0" fmla="*/ 28099 h 161925"/>
                  <a:gd name="connsiteX1" fmla="*/ 263790 w 295275"/>
                  <a:gd name="connsiteY1" fmla="*/ 7144 h 161925"/>
                  <a:gd name="connsiteX2" fmla="*/ 263790 w 295275"/>
                  <a:gd name="connsiteY2" fmla="*/ 7144 h 161925"/>
                  <a:gd name="connsiteX3" fmla="*/ 7567 w 295275"/>
                  <a:gd name="connsiteY3" fmla="*/ 18574 h 161925"/>
                  <a:gd name="connsiteX4" fmla="*/ 7567 w 295275"/>
                  <a:gd name="connsiteY4" fmla="*/ 157639 h 161925"/>
                  <a:gd name="connsiteX5" fmla="*/ 290460 w 295275"/>
                  <a:gd name="connsiteY5" fmla="*/ 157639 h 161925"/>
                  <a:gd name="connsiteX6" fmla="*/ 267600 w 295275"/>
                  <a:gd name="connsiteY6" fmla="*/ 28099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161925">
                    <a:moveTo>
                      <a:pt x="267600" y="28099"/>
                    </a:moveTo>
                    <a:cubicBezTo>
                      <a:pt x="266647" y="22384"/>
                      <a:pt x="265695" y="15716"/>
                      <a:pt x="263790" y="7144"/>
                    </a:cubicBezTo>
                    <a:lnTo>
                      <a:pt x="263790" y="7144"/>
                    </a:lnTo>
                    <a:lnTo>
                      <a:pt x="7567" y="18574"/>
                    </a:lnTo>
                    <a:cubicBezTo>
                      <a:pt x="6615" y="96679"/>
                      <a:pt x="7567" y="157639"/>
                      <a:pt x="7567" y="157639"/>
                    </a:cubicBezTo>
                    <a:lnTo>
                      <a:pt x="290460" y="157639"/>
                    </a:lnTo>
                    <a:cubicBezTo>
                      <a:pt x="291412" y="158591"/>
                      <a:pt x="277125" y="71914"/>
                      <a:pt x="267600" y="28099"/>
                    </a:cubicBezTo>
                    <a:close/>
                  </a:path>
                </a:pathLst>
              </a:custGeom>
              <a:solidFill>
                <a:srgbClr val="544DFF"/>
              </a:solidFill>
              <a:ln w="9525" cap="flat">
                <a:noFill/>
                <a:prstDash val="solid"/>
                <a:miter/>
              </a:ln>
            </p:spPr>
            <p:txBody>
              <a:bodyPr rtlCol="0" anchor="ctr"/>
              <a:lstStyle/>
              <a:p>
                <a:endParaRPr lang="zh-CN" altLang="en-US"/>
              </a:p>
            </p:txBody>
          </p:sp>
          <p:sp>
            <p:nvSpPr>
              <p:cNvPr id="4206" name="任意多边形: 形状 4205"/>
              <p:cNvSpPr/>
              <p:nvPr userDrawn="1">
                <p:custDataLst>
                  <p:tags r:id="rId80"/>
                </p:custDataLst>
              </p:nvPr>
            </p:nvSpPr>
            <p:spPr>
              <a:xfrm flipH="1">
                <a:off x="5134015" y="3575656"/>
                <a:ext cx="254057" cy="889198"/>
              </a:xfrm>
              <a:custGeom>
                <a:avLst/>
                <a:gdLst>
                  <a:gd name="connsiteX0" fmla="*/ 64056 w 114300"/>
                  <a:gd name="connsiteY0" fmla="*/ 42386 h 400050"/>
                  <a:gd name="connsiteX1" fmla="*/ 10716 w 114300"/>
                  <a:gd name="connsiteY1" fmla="*/ 139541 h 400050"/>
                  <a:gd name="connsiteX2" fmla="*/ 7858 w 114300"/>
                  <a:gd name="connsiteY2" fmla="*/ 392906 h 400050"/>
                  <a:gd name="connsiteX3" fmla="*/ 113586 w 114300"/>
                  <a:gd name="connsiteY3" fmla="*/ 7144 h 400050"/>
                  <a:gd name="connsiteX4" fmla="*/ 64056 w 114300"/>
                  <a:gd name="connsiteY4" fmla="*/ 42386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400050">
                    <a:moveTo>
                      <a:pt x="64056" y="42386"/>
                    </a:moveTo>
                    <a:lnTo>
                      <a:pt x="10716" y="139541"/>
                    </a:lnTo>
                    <a:cubicBezTo>
                      <a:pt x="5001" y="264319"/>
                      <a:pt x="7858" y="392906"/>
                      <a:pt x="7858" y="392906"/>
                    </a:cubicBezTo>
                    <a:cubicBezTo>
                      <a:pt x="106918" y="275749"/>
                      <a:pt x="113586" y="7144"/>
                      <a:pt x="113586" y="7144"/>
                    </a:cubicBezTo>
                    <a:lnTo>
                      <a:pt x="64056" y="42386"/>
                    </a:lnTo>
                    <a:close/>
                  </a:path>
                </a:pathLst>
              </a:custGeom>
              <a:solidFill>
                <a:srgbClr val="000000">
                  <a:alpha val="20000"/>
                </a:srgbClr>
              </a:solidFill>
              <a:ln w="9525" cap="flat">
                <a:noFill/>
                <a:prstDash val="solid"/>
                <a:miter/>
              </a:ln>
            </p:spPr>
            <p:txBody>
              <a:bodyPr rtlCol="0" anchor="ctr"/>
              <a:lstStyle/>
              <a:p>
                <a:endParaRPr lang="zh-CN" altLang="en-US"/>
              </a:p>
            </p:txBody>
          </p:sp>
          <p:sp>
            <p:nvSpPr>
              <p:cNvPr id="4207" name="任意多边形: 形状 4206"/>
              <p:cNvSpPr/>
              <p:nvPr userDrawn="1">
                <p:custDataLst>
                  <p:tags r:id="rId81"/>
                </p:custDataLst>
              </p:nvPr>
            </p:nvSpPr>
            <p:spPr>
              <a:xfrm flipH="1">
                <a:off x="5126076" y="3393599"/>
                <a:ext cx="762169" cy="804512"/>
              </a:xfrm>
              <a:custGeom>
                <a:avLst/>
                <a:gdLst>
                  <a:gd name="connsiteX0" fmla="*/ 26194 w 342900"/>
                  <a:gd name="connsiteY0" fmla="*/ 210020 h 361950"/>
                  <a:gd name="connsiteX1" fmla="*/ 193834 w 342900"/>
                  <a:gd name="connsiteY1" fmla="*/ 245262 h 361950"/>
                  <a:gd name="connsiteX2" fmla="*/ 247174 w 342900"/>
                  <a:gd name="connsiteY2" fmla="*/ 67145 h 361950"/>
                  <a:gd name="connsiteX3" fmla="*/ 307181 w 342900"/>
                  <a:gd name="connsiteY3" fmla="*/ 8089 h 361950"/>
                  <a:gd name="connsiteX4" fmla="*/ 329089 w 342900"/>
                  <a:gd name="connsiteY4" fmla="*/ 141439 h 361950"/>
                  <a:gd name="connsiteX5" fmla="*/ 237649 w 342900"/>
                  <a:gd name="connsiteY5" fmla="*/ 354799 h 361950"/>
                  <a:gd name="connsiteX6" fmla="*/ 7144 w 342900"/>
                  <a:gd name="connsiteY6" fmla="*/ 262407 h 361950"/>
                  <a:gd name="connsiteX7" fmla="*/ 26194 w 342900"/>
                  <a:gd name="connsiteY7" fmla="*/ 21002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 h="361950">
                    <a:moveTo>
                      <a:pt x="26194" y="210020"/>
                    </a:moveTo>
                    <a:lnTo>
                      <a:pt x="193834" y="245262"/>
                    </a:lnTo>
                    <a:cubicBezTo>
                      <a:pt x="193834" y="245262"/>
                      <a:pt x="236696" y="103339"/>
                      <a:pt x="247174" y="67145"/>
                    </a:cubicBezTo>
                    <a:cubicBezTo>
                      <a:pt x="257651" y="30949"/>
                      <a:pt x="276701" y="1422"/>
                      <a:pt x="307181" y="8089"/>
                    </a:cubicBezTo>
                    <a:cubicBezTo>
                      <a:pt x="338614" y="15709"/>
                      <a:pt x="348139" y="77622"/>
                      <a:pt x="329089" y="141439"/>
                    </a:cubicBezTo>
                    <a:cubicBezTo>
                      <a:pt x="310991" y="205257"/>
                      <a:pt x="279559" y="348132"/>
                      <a:pt x="237649" y="354799"/>
                    </a:cubicBezTo>
                    <a:cubicBezTo>
                      <a:pt x="195739" y="362420"/>
                      <a:pt x="7144" y="262407"/>
                      <a:pt x="7144" y="262407"/>
                    </a:cubicBezTo>
                    <a:lnTo>
                      <a:pt x="26194" y="210020"/>
                    </a:lnTo>
                    <a:close/>
                  </a:path>
                </a:pathLst>
              </a:custGeom>
              <a:solidFill>
                <a:schemeClr val="accent3"/>
              </a:solidFill>
              <a:ln w="9525" cap="flat">
                <a:noFill/>
                <a:prstDash val="solid"/>
                <a:miter/>
              </a:ln>
            </p:spPr>
            <p:txBody>
              <a:bodyPr rtlCol="0" anchor="ctr"/>
              <a:lstStyle/>
              <a:p>
                <a:endParaRPr lang="zh-CN" altLang="en-US"/>
              </a:p>
            </p:txBody>
          </p:sp>
          <p:sp>
            <p:nvSpPr>
              <p:cNvPr id="4208" name="任意多边形: 形状 4207"/>
              <p:cNvSpPr/>
              <p:nvPr userDrawn="1">
                <p:custDataLst>
                  <p:tags r:id="rId82"/>
                </p:custDataLst>
              </p:nvPr>
            </p:nvSpPr>
            <p:spPr>
              <a:xfrm flipH="1">
                <a:off x="4543864" y="6243250"/>
                <a:ext cx="529284" cy="317571"/>
              </a:xfrm>
              <a:custGeom>
                <a:avLst/>
                <a:gdLst>
                  <a:gd name="connsiteX0" fmla="*/ 89059 w 238125"/>
                  <a:gd name="connsiteY0" fmla="*/ 78581 h 142875"/>
                  <a:gd name="connsiteX1" fmla="*/ 18574 w 238125"/>
                  <a:gd name="connsiteY1" fmla="*/ 109061 h 142875"/>
                  <a:gd name="connsiteX2" fmla="*/ 7144 w 238125"/>
                  <a:gd name="connsiteY2" fmla="*/ 141446 h 142875"/>
                  <a:gd name="connsiteX3" fmla="*/ 140494 w 238125"/>
                  <a:gd name="connsiteY3" fmla="*/ 141446 h 142875"/>
                  <a:gd name="connsiteX4" fmla="*/ 238601 w 238125"/>
                  <a:gd name="connsiteY4" fmla="*/ 58579 h 142875"/>
                  <a:gd name="connsiteX5" fmla="*/ 173831 w 238125"/>
                  <a:gd name="connsiteY5" fmla="*/ 7144 h 142875"/>
                  <a:gd name="connsiteX6" fmla="*/ 117634 w 238125"/>
                  <a:gd name="connsiteY6" fmla="*/ 23336 h 142875"/>
                  <a:gd name="connsiteX7" fmla="*/ 89059 w 238125"/>
                  <a:gd name="connsiteY7" fmla="*/ 7858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125" h="142875">
                    <a:moveTo>
                      <a:pt x="89059" y="78581"/>
                    </a:moveTo>
                    <a:lnTo>
                      <a:pt x="18574" y="109061"/>
                    </a:lnTo>
                    <a:lnTo>
                      <a:pt x="7144" y="141446"/>
                    </a:lnTo>
                    <a:lnTo>
                      <a:pt x="140494" y="141446"/>
                    </a:lnTo>
                    <a:lnTo>
                      <a:pt x="238601" y="58579"/>
                    </a:lnTo>
                    <a:cubicBezTo>
                      <a:pt x="238601" y="58579"/>
                      <a:pt x="210979" y="26194"/>
                      <a:pt x="173831" y="7144"/>
                    </a:cubicBezTo>
                    <a:lnTo>
                      <a:pt x="117634" y="23336"/>
                    </a:lnTo>
                    <a:lnTo>
                      <a:pt x="89059" y="78581"/>
                    </a:lnTo>
                    <a:close/>
                  </a:path>
                </a:pathLst>
              </a:custGeom>
              <a:solidFill>
                <a:srgbClr val="A67070"/>
              </a:solidFill>
              <a:ln w="9525" cap="flat">
                <a:noFill/>
                <a:prstDash val="solid"/>
                <a:miter/>
              </a:ln>
            </p:spPr>
            <p:txBody>
              <a:bodyPr rtlCol="0" anchor="ctr"/>
              <a:lstStyle/>
              <a:p>
                <a:endParaRPr lang="zh-CN" altLang="en-US"/>
              </a:p>
            </p:txBody>
          </p:sp>
        </p:grpSp>
        <p:pic>
          <p:nvPicPr>
            <p:cNvPr id="9867" name="图形 9866" descr="原子"/>
            <p:cNvPicPr>
              <a:picLocks noChangeAspect="1"/>
            </p:cNvPicPr>
            <p:nvPr userDrawn="1">
              <p:custDataLst>
                <p:tags r:id="rId83"/>
              </p:custDataLst>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1219993" y="544159"/>
              <a:ext cx="645757" cy="645757"/>
            </a:xfrm>
            <a:prstGeom prst="rect">
              <a:avLst/>
            </a:prstGeom>
          </p:spPr>
        </p:pic>
      </p:grpSp>
      <p:sp>
        <p:nvSpPr>
          <p:cNvPr id="238" name="tree-of-radial-foliage-shape_41427"/>
          <p:cNvSpPr>
            <a:spLocks noChangeAspect="1"/>
          </p:cNvSpPr>
          <p:nvPr userDrawn="1">
            <p:custDataLst>
              <p:tags r:id="rId86"/>
            </p:custDataLst>
          </p:nvPr>
        </p:nvSpPr>
        <p:spPr bwMode="auto">
          <a:xfrm>
            <a:off x="2487788" y="4834471"/>
            <a:ext cx="1324843" cy="115057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7896" h="501880">
                <a:moveTo>
                  <a:pt x="438024" y="150478"/>
                </a:moveTo>
                <a:lnTo>
                  <a:pt x="577896" y="438477"/>
                </a:lnTo>
                <a:lnTo>
                  <a:pt x="452011" y="438477"/>
                </a:lnTo>
                <a:lnTo>
                  <a:pt x="452011" y="501880"/>
                </a:lnTo>
                <a:lnTo>
                  <a:pt x="424037" y="501880"/>
                </a:lnTo>
                <a:lnTo>
                  <a:pt x="424037" y="438477"/>
                </a:lnTo>
                <a:lnTo>
                  <a:pt x="299227" y="438477"/>
                </a:lnTo>
                <a:close/>
                <a:moveTo>
                  <a:pt x="139959" y="150478"/>
                </a:moveTo>
                <a:lnTo>
                  <a:pt x="278841" y="438477"/>
                </a:lnTo>
                <a:lnTo>
                  <a:pt x="153954" y="438477"/>
                </a:lnTo>
                <a:lnTo>
                  <a:pt x="153954" y="501880"/>
                </a:lnTo>
                <a:lnTo>
                  <a:pt x="124886" y="501880"/>
                </a:lnTo>
                <a:lnTo>
                  <a:pt x="124886" y="438477"/>
                </a:lnTo>
                <a:lnTo>
                  <a:pt x="0" y="438477"/>
                </a:lnTo>
                <a:close/>
                <a:moveTo>
                  <a:pt x="288430" y="0"/>
                </a:moveTo>
                <a:lnTo>
                  <a:pt x="374553" y="178320"/>
                </a:lnTo>
                <a:lnTo>
                  <a:pt x="297043" y="178320"/>
                </a:lnTo>
                <a:lnTo>
                  <a:pt x="297043" y="216992"/>
                </a:lnTo>
                <a:lnTo>
                  <a:pt x="279818" y="216992"/>
                </a:lnTo>
                <a:lnTo>
                  <a:pt x="279818" y="178320"/>
                </a:lnTo>
                <a:lnTo>
                  <a:pt x="202307" y="178320"/>
                </a:lnTo>
                <a:close/>
              </a:path>
            </a:pathLst>
          </a:custGeom>
          <a:solidFill>
            <a:schemeClr val="accent2"/>
          </a:solidFill>
          <a:ln>
            <a:noFill/>
          </a:ln>
        </p:spPr>
        <p:txBody>
          <a:bodyPr/>
          <a:lstStyle/>
          <a:p>
            <a:endParaRPr lang="zh-CN" altLang="en-US"/>
          </a:p>
        </p:txBody>
      </p:sp>
      <p:sp>
        <p:nvSpPr>
          <p:cNvPr id="88" name="矩形 87"/>
          <p:cNvSpPr/>
          <p:nvPr userDrawn="1">
            <p:custDataLst>
              <p:tags r:id="rId87"/>
            </p:custDataLst>
          </p:nvPr>
        </p:nvSpPr>
        <p:spPr>
          <a:xfrm>
            <a:off x="11520488" y="0"/>
            <a:ext cx="67151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showMasterSp="0" userDrawn="1">
  <p:cSld name="节标题">
    <p:spTree>
      <p:nvGrpSpPr>
        <p:cNvPr id="1" name=""/>
        <p:cNvGrpSpPr/>
        <p:nvPr/>
      </p:nvGrpSpPr>
      <p:grpSpPr>
        <a:xfrm>
          <a:off x="0" y="0"/>
          <a:ext cx="0" cy="0"/>
          <a:chOff x="0" y="0"/>
          <a:chExt cx="0" cy="0"/>
        </a:xfrm>
      </p:grpSpPr>
      <p:sp>
        <p:nvSpPr>
          <p:cNvPr id="20" name="标题 1"/>
          <p:cNvSpPr>
            <a:spLocks noGrp="1"/>
          </p:cNvSpPr>
          <p:nvPr userDrawn="1">
            <p:ph type="title"/>
            <p:custDataLst>
              <p:tags r:id="rId2"/>
            </p:custDataLst>
          </p:nvPr>
        </p:nvSpPr>
        <p:spPr>
          <a:xfrm>
            <a:off x="2648877" y="2657929"/>
            <a:ext cx="5419185" cy="895350"/>
          </a:xfrm>
        </p:spPr>
        <p:txBody>
          <a:bodyPr anchor="b">
            <a:normAutofit/>
          </a:bodyPr>
          <a:lstStyle>
            <a:lvl1pPr algn="l">
              <a:defRPr sz="2400" b="1">
                <a:solidFill>
                  <a:schemeClr val="tx1"/>
                </a:solidFill>
              </a:defRPr>
            </a:lvl1pPr>
          </a:lstStyle>
          <a:p>
            <a:r>
              <a:rPr lang="en-US"/>
              <a:t>Click to edit Master title style</a:t>
            </a:r>
            <a:endParaRPr lang="zh-CN" altLang="en-US"/>
          </a:p>
        </p:txBody>
      </p:sp>
      <p:sp>
        <p:nvSpPr>
          <p:cNvPr id="21" name="文本占位符 2"/>
          <p:cNvSpPr>
            <a:spLocks noGrp="1"/>
          </p:cNvSpPr>
          <p:nvPr userDrawn="1">
            <p:ph type="body" idx="1"/>
            <p:custDataLst>
              <p:tags r:id="rId3"/>
            </p:custDataLst>
          </p:nvPr>
        </p:nvSpPr>
        <p:spPr>
          <a:xfrm>
            <a:off x="2649993" y="3553279"/>
            <a:ext cx="5419185" cy="1015623"/>
          </a:xfrm>
        </p:spPr>
        <p:txBody>
          <a:bodyPr anchor="t">
            <a:normAutofit/>
          </a:bodyPr>
          <a:lstStyle>
            <a:lvl1pPr marL="0" indent="0" algn="l">
              <a:lnSpc>
                <a:spcPct val="100000"/>
              </a:lnSpc>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grpSp>
        <p:nvGrpSpPr>
          <p:cNvPr id="2" name="组合 1"/>
          <p:cNvGrpSpPr/>
          <p:nvPr userDrawn="1">
            <p:custDataLst>
              <p:tags r:id="rId4"/>
            </p:custDataLst>
          </p:nvPr>
        </p:nvGrpSpPr>
        <p:grpSpPr>
          <a:xfrm flipH="1">
            <a:off x="2813036" y="4969042"/>
            <a:ext cx="9378964" cy="1888957"/>
            <a:chOff x="-2408785" y="4969042"/>
            <a:chExt cx="9378964" cy="1888957"/>
          </a:xfrm>
        </p:grpSpPr>
        <p:sp>
          <p:nvSpPr>
            <p:cNvPr id="4" name="任意多边形: 形状 4190"/>
            <p:cNvSpPr/>
            <p:nvPr userDrawn="1">
              <p:custDataLst>
                <p:tags r:id="rId5"/>
              </p:custDataLst>
            </p:nvPr>
          </p:nvSpPr>
          <p:spPr>
            <a:xfrm flipH="1">
              <a:off x="-2408785" y="5342020"/>
              <a:ext cx="6016401" cy="1515979"/>
            </a:xfrm>
            <a:custGeom>
              <a:avLst/>
              <a:gdLst>
                <a:gd name="connsiteX0" fmla="*/ 2478881 w 2476500"/>
                <a:gd name="connsiteY0" fmla="*/ 113824 h 962025"/>
                <a:gd name="connsiteX1" fmla="*/ 1790224 w 2476500"/>
                <a:gd name="connsiteY1" fmla="*/ 7144 h 962025"/>
                <a:gd name="connsiteX2" fmla="*/ 7144 w 2476500"/>
                <a:gd name="connsiteY2" fmla="*/ 963454 h 962025"/>
                <a:gd name="connsiteX3" fmla="*/ 2478881 w 2476500"/>
                <a:gd name="connsiteY3" fmla="*/ 963454 h 962025"/>
                <a:gd name="connsiteX4" fmla="*/ 2478881 w 2476500"/>
                <a:gd name="connsiteY4" fmla="*/ 113824 h 962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962025">
                  <a:moveTo>
                    <a:pt x="2478881" y="113824"/>
                  </a:moveTo>
                  <a:cubicBezTo>
                    <a:pt x="2264569" y="45244"/>
                    <a:pt x="2032159" y="7144"/>
                    <a:pt x="1790224" y="7144"/>
                  </a:cubicBezTo>
                  <a:cubicBezTo>
                    <a:pt x="1012031" y="7144"/>
                    <a:pt x="337661" y="395764"/>
                    <a:pt x="7144" y="963454"/>
                  </a:cubicBezTo>
                  <a:lnTo>
                    <a:pt x="2478881" y="963454"/>
                  </a:lnTo>
                  <a:lnTo>
                    <a:pt x="2478881" y="113824"/>
                  </a:lnTo>
                  <a:close/>
                </a:path>
              </a:pathLst>
            </a:custGeom>
            <a:solidFill>
              <a:srgbClr val="A2DA5A">
                <a:alpha val="50000"/>
              </a:srgbClr>
            </a:solidFill>
            <a:ln w="9525" cap="flat">
              <a:noFill/>
              <a:prstDash val="solid"/>
              <a:miter/>
            </a:ln>
          </p:spPr>
          <p:txBody>
            <a:bodyPr rtlCol="0" anchor="ctr"/>
            <a:lstStyle/>
            <a:p>
              <a:endParaRPr lang="zh-CN" altLang="en-US"/>
            </a:p>
          </p:txBody>
        </p:sp>
        <p:sp>
          <p:nvSpPr>
            <p:cNvPr id="5" name="任意多边形: 形状 9854"/>
            <p:cNvSpPr/>
            <p:nvPr userDrawn="1">
              <p:custDataLst>
                <p:tags r:id="rId6"/>
              </p:custDataLst>
            </p:nvPr>
          </p:nvSpPr>
          <p:spPr>
            <a:xfrm flipH="1">
              <a:off x="-2120473" y="6009934"/>
              <a:ext cx="9090652" cy="847234"/>
            </a:xfrm>
            <a:custGeom>
              <a:avLst/>
              <a:gdLst>
                <a:gd name="connsiteX0" fmla="*/ 2864644 w 2867025"/>
                <a:gd name="connsiteY0" fmla="*/ 532924 h 533400"/>
                <a:gd name="connsiteX1" fmla="*/ 1435894 w 2867025"/>
                <a:gd name="connsiteY1" fmla="*/ 7144 h 533400"/>
                <a:gd name="connsiteX2" fmla="*/ 7144 w 2867025"/>
                <a:gd name="connsiteY2" fmla="*/ 532924 h 533400"/>
                <a:gd name="connsiteX3" fmla="*/ 2864644 w 2867025"/>
                <a:gd name="connsiteY3" fmla="*/ 532924 h 533400"/>
                <a:gd name="connsiteX0-1" fmla="*/ 2857500 w 2857500"/>
                <a:gd name="connsiteY0-2" fmla="*/ 484498 h 484498"/>
                <a:gd name="connsiteX1-3" fmla="*/ 1693486 w 2857500"/>
                <a:gd name="connsiteY1-4" fmla="*/ 0 h 484498"/>
                <a:gd name="connsiteX2-5" fmla="*/ 0 w 2857500"/>
                <a:gd name="connsiteY2-6" fmla="*/ 484498 h 484498"/>
                <a:gd name="connsiteX3-7" fmla="*/ 2857500 w 2857500"/>
                <a:gd name="connsiteY3-8" fmla="*/ 484498 h 484498"/>
              </a:gdLst>
              <a:ahLst/>
              <a:cxnLst>
                <a:cxn ang="0">
                  <a:pos x="connsiteX0-1" y="connsiteY0-2"/>
                </a:cxn>
                <a:cxn ang="0">
                  <a:pos x="connsiteX1-3" y="connsiteY1-4"/>
                </a:cxn>
                <a:cxn ang="0">
                  <a:pos x="connsiteX2-5" y="connsiteY2-6"/>
                </a:cxn>
                <a:cxn ang="0">
                  <a:pos x="connsiteX3-7" y="connsiteY3-8"/>
                </a:cxn>
              </a:cxnLst>
              <a:rect l="l" t="t" r="r" b="b"/>
              <a:pathLst>
                <a:path w="2857500" h="484498">
                  <a:moveTo>
                    <a:pt x="2857500" y="484498"/>
                  </a:moveTo>
                  <a:cubicBezTo>
                    <a:pt x="2494597" y="159695"/>
                    <a:pt x="2253556" y="0"/>
                    <a:pt x="1693486" y="0"/>
                  </a:cubicBezTo>
                  <a:cubicBezTo>
                    <a:pt x="1133416" y="0"/>
                    <a:pt x="362902" y="160648"/>
                    <a:pt x="0" y="484498"/>
                  </a:cubicBezTo>
                  <a:lnTo>
                    <a:pt x="2857500" y="484498"/>
                  </a:lnTo>
                  <a:close/>
                </a:path>
              </a:pathLst>
            </a:custGeom>
            <a:solidFill>
              <a:schemeClr val="accent2"/>
            </a:solidFill>
            <a:ln w="9525" cap="flat">
              <a:noFill/>
              <a:prstDash val="solid"/>
              <a:miter/>
            </a:ln>
          </p:spPr>
          <p:txBody>
            <a:bodyPr rtlCol="0" anchor="ctr"/>
            <a:lstStyle/>
            <a:p>
              <a:endParaRPr lang="zh-CN" altLang="en-US"/>
            </a:p>
          </p:txBody>
        </p:sp>
        <p:sp>
          <p:nvSpPr>
            <p:cNvPr id="6" name="tree-of-radial-foliage-shape_41427"/>
            <p:cNvSpPr>
              <a:spLocks noChangeAspect="1"/>
            </p:cNvSpPr>
            <p:nvPr userDrawn="1">
              <p:custDataLst>
                <p:tags r:id="rId7"/>
              </p:custDataLst>
            </p:nvPr>
          </p:nvSpPr>
          <p:spPr bwMode="auto">
            <a:xfrm>
              <a:off x="-160059" y="4969042"/>
              <a:ext cx="1302267" cy="113096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7896" h="501880">
                  <a:moveTo>
                    <a:pt x="438024" y="150478"/>
                  </a:moveTo>
                  <a:lnTo>
                    <a:pt x="577896" y="438477"/>
                  </a:lnTo>
                  <a:lnTo>
                    <a:pt x="452011" y="438477"/>
                  </a:lnTo>
                  <a:lnTo>
                    <a:pt x="452011" y="501880"/>
                  </a:lnTo>
                  <a:lnTo>
                    <a:pt x="424037" y="501880"/>
                  </a:lnTo>
                  <a:lnTo>
                    <a:pt x="424037" y="438477"/>
                  </a:lnTo>
                  <a:lnTo>
                    <a:pt x="299227" y="438477"/>
                  </a:lnTo>
                  <a:close/>
                  <a:moveTo>
                    <a:pt x="139959" y="150478"/>
                  </a:moveTo>
                  <a:lnTo>
                    <a:pt x="278841" y="438477"/>
                  </a:lnTo>
                  <a:lnTo>
                    <a:pt x="153954" y="438477"/>
                  </a:lnTo>
                  <a:lnTo>
                    <a:pt x="153954" y="501880"/>
                  </a:lnTo>
                  <a:lnTo>
                    <a:pt x="124886" y="501880"/>
                  </a:lnTo>
                  <a:lnTo>
                    <a:pt x="124886" y="438477"/>
                  </a:lnTo>
                  <a:lnTo>
                    <a:pt x="0" y="438477"/>
                  </a:lnTo>
                  <a:close/>
                  <a:moveTo>
                    <a:pt x="288430" y="0"/>
                  </a:moveTo>
                  <a:lnTo>
                    <a:pt x="374553" y="178320"/>
                  </a:lnTo>
                  <a:lnTo>
                    <a:pt x="297043" y="178320"/>
                  </a:lnTo>
                  <a:lnTo>
                    <a:pt x="297043" y="216992"/>
                  </a:lnTo>
                  <a:lnTo>
                    <a:pt x="279818" y="216992"/>
                  </a:lnTo>
                  <a:lnTo>
                    <a:pt x="279818" y="178320"/>
                  </a:lnTo>
                  <a:lnTo>
                    <a:pt x="202307" y="178320"/>
                  </a:lnTo>
                  <a:close/>
                </a:path>
              </a:pathLst>
            </a:custGeom>
            <a:solidFill>
              <a:schemeClr val="accent2"/>
            </a:solidFill>
            <a:ln>
              <a:noFill/>
            </a:ln>
          </p:spPr>
          <p:txBody>
            <a:bodyPr/>
            <a:lstStyle/>
            <a:p>
              <a:endParaRPr lang="zh-CN" altLang="en-US"/>
            </a:p>
          </p:txBody>
        </p:sp>
      </p:grpSp>
    </p:spTree>
  </p:cSld>
  <p:clrMapOvr>
    <a:overrideClrMapping bg1="lt1" tx1="dk1" bg2="lt2" tx2="dk2" accent1="accent1" accent2="accent2" accent3="accent3" accent4="accent4" accent5="accent5" accent6="accent6" hlink="hlink" folHlink="folHlink"/>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r>
              <a:rPr lang="en-US" altLang="zh-CN"/>
              <a:t>www.islide.cc</a:t>
            </a:r>
            <a:endParaRPr lang="zh-CN" altLang="en-US"/>
          </a:p>
        </p:txBody>
      </p:sp>
      <p:sp>
        <p:nvSpPr>
          <p:cNvPr id="5" name="灯片编号占位符 4"/>
          <p:cNvSpPr>
            <a:spLocks noGrp="1"/>
          </p:cNvSpPr>
          <p:nvPr>
            <p:ph type="sldNum" sz="quarter" idx="12"/>
            <p:custDataLst>
              <p:tags r:id="rId4"/>
            </p:custDataLst>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custDataLst>
              <p:tags r:id="rId5"/>
            </p:custDataLst>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custDataLst>
              <p:tags r:id="rId6"/>
            </p:custDataLst>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file:///D:\qq&#25991;&#20214;\712321467\Image\C2C\Image2\%7b75232B38-A165-1FB7-499C-2E1C792CACB5%7d.png" TargetMode="External"/><Relationship Id="rId14" Type="http://schemas.openxmlformats.org/officeDocument/2006/relationships/image" Target="../media/image3.png"/><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ags" Target="../tags/tag364.xml"/><Relationship Id="rId8" Type="http://schemas.openxmlformats.org/officeDocument/2006/relationships/tags" Target="../tags/tag363.xml"/><Relationship Id="rId7" Type="http://schemas.openxmlformats.org/officeDocument/2006/relationships/tags" Target="../tags/tag362.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6" Type="http://schemas.openxmlformats.org/officeDocument/2006/relationships/theme" Target="../theme/theme2.xml"/><Relationship Id="rId15" Type="http://schemas.openxmlformats.org/officeDocument/2006/relationships/image" Target="file:///D:\qq&#25991;&#20214;\712321467\Image\C2C\Image2\%7b75232B38-A165-1FB7-499C-2E1C792CACB5%7d.png" TargetMode="External"/><Relationship Id="rId14" Type="http://schemas.openxmlformats.org/officeDocument/2006/relationships/image" Target="../media/image3.png"/><Relationship Id="rId13" Type="http://schemas.openxmlformats.org/officeDocument/2006/relationships/tags" Target="../tags/tag368.xml"/><Relationship Id="rId12" Type="http://schemas.openxmlformats.org/officeDocument/2006/relationships/tags" Target="../tags/tag367.xml"/><Relationship Id="rId11" Type="http://schemas.openxmlformats.org/officeDocument/2006/relationships/tags" Target="../tags/tag366.xml"/><Relationship Id="rId10" Type="http://schemas.openxmlformats.org/officeDocument/2006/relationships/tags" Target="../tags/tag365.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7"/>
            </p:custDataLst>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custDataLst>
              <p:tags r:id="rId8"/>
            </p:custDataLst>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zh-CN" altLang="en-US"/>
          </a:p>
        </p:txBody>
      </p:sp>
      <p:cxnSp>
        <p:nvCxnSpPr>
          <p:cNvPr id="7" name="直接连接符 6"/>
          <p:cNvCxnSpPr/>
          <p:nvPr userDrawn="1">
            <p:custDataLst>
              <p:tags r:id="rId9"/>
            </p:custDataLst>
          </p:nvPr>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custDataLst>
              <p:tags r:id="rId10"/>
            </p:custDataLst>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fld>
            <a:endParaRPr lang="zh-CN" altLang="en-US"/>
          </a:p>
        </p:txBody>
      </p:sp>
      <p:sp>
        <p:nvSpPr>
          <p:cNvPr id="9" name="页脚占位符 4"/>
          <p:cNvSpPr>
            <a:spLocks noGrp="1"/>
          </p:cNvSpPr>
          <p:nvPr>
            <p:ph type="ftr" sz="quarter" idx="3"/>
            <p:custDataLst>
              <p:tags r:id="rId11"/>
            </p:custDataLst>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custDataLst>
              <p:tags r:id="rId12"/>
            </p:custDataLst>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pic>
        <p:nvPicPr>
          <p:cNvPr id="11" name="图片 1073743875" descr="学科网 zxxk.com"/>
          <p:cNvPicPr>
            <a:picLocks noChangeAspect="1"/>
          </p:cNvPicPr>
          <p:nvPr>
            <p:custDataLst>
              <p:tags r:id="rId13"/>
            </p:custDataLst>
          </p:nvPr>
        </p:nvPicPr>
        <p:blipFill>
          <a:blip r:embed="rId14" r:link="rId15"/>
          <a:stretch>
            <a:fillRect/>
          </a:stretch>
        </p:blipFill>
        <p:spPr>
          <a:xfrm>
            <a:off x="838200" y="365125"/>
            <a:ext cx="9525" cy="9525"/>
          </a:xfrm>
          <a:prstGeom prst="rect">
            <a:avLst/>
          </a:prstGeom>
          <a:noFill/>
          <a:ln>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7"/>
            </p:custDataLst>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custDataLst>
              <p:tags r:id="rId8"/>
            </p:custDataLst>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zh-CN" altLang="en-US"/>
          </a:p>
        </p:txBody>
      </p:sp>
      <p:cxnSp>
        <p:nvCxnSpPr>
          <p:cNvPr id="7" name="直接连接符 6"/>
          <p:cNvCxnSpPr/>
          <p:nvPr userDrawn="1">
            <p:custDataLst>
              <p:tags r:id="rId9"/>
            </p:custDataLst>
          </p:nvPr>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custDataLst>
              <p:tags r:id="rId10"/>
            </p:custDataLst>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fld>
            <a:endParaRPr lang="zh-CN" altLang="en-US"/>
          </a:p>
        </p:txBody>
      </p:sp>
      <p:sp>
        <p:nvSpPr>
          <p:cNvPr id="9" name="页脚占位符 4"/>
          <p:cNvSpPr>
            <a:spLocks noGrp="1"/>
          </p:cNvSpPr>
          <p:nvPr>
            <p:ph type="ftr" sz="quarter" idx="3"/>
            <p:custDataLst>
              <p:tags r:id="rId11"/>
            </p:custDataLst>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custDataLst>
              <p:tags r:id="rId12"/>
            </p:custDataLst>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pic>
        <p:nvPicPr>
          <p:cNvPr id="11" name="图片 1073743875" descr="学科网 zxxk.com"/>
          <p:cNvPicPr>
            <a:picLocks noChangeAspect="1"/>
          </p:cNvPicPr>
          <p:nvPr>
            <p:custDataLst>
              <p:tags r:id="rId13"/>
            </p:custDataLst>
          </p:nvPr>
        </p:nvPicPr>
        <p:blipFill>
          <a:blip r:embed="rId14" r:link="rId15"/>
          <a:stretch>
            <a:fillRect/>
          </a:stretch>
        </p:blipFill>
        <p:spPr>
          <a:xfrm>
            <a:off x="838200" y="365125"/>
            <a:ext cx="9525" cy="9525"/>
          </a:xfrm>
          <a:prstGeom prst="rect">
            <a:avLst/>
          </a:prstGeom>
          <a:noFill/>
          <a:ln>
            <a:noFill/>
            <a:miter lim="800000"/>
            <a:headEnd/>
            <a:tailEnd/>
          </a:ln>
        </p:spPr>
      </p:pic>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transition/>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371.xml"/><Relationship Id="rId3" Type="http://schemas.openxmlformats.org/officeDocument/2006/relationships/image" Target="../media/image4.GIF"/><Relationship Id="rId2" Type="http://schemas.openxmlformats.org/officeDocument/2006/relationships/tags" Target="../tags/tag370.xml"/><Relationship Id="rId1" Type="http://schemas.openxmlformats.org/officeDocument/2006/relationships/tags" Target="../tags/tag369.xml"/></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15.bin"/><Relationship Id="rId8" Type="http://schemas.openxmlformats.org/officeDocument/2006/relationships/tags" Target="../tags/tag788.xml"/><Relationship Id="rId7" Type="http://schemas.openxmlformats.org/officeDocument/2006/relationships/tags" Target="../tags/tag787.xml"/><Relationship Id="rId6" Type="http://schemas.openxmlformats.org/officeDocument/2006/relationships/tags" Target="../tags/tag786.xml"/><Relationship Id="rId5" Type="http://schemas.openxmlformats.org/officeDocument/2006/relationships/tags" Target="../tags/tag785.xml"/><Relationship Id="rId4" Type="http://schemas.openxmlformats.org/officeDocument/2006/relationships/tags" Target="../tags/tag784.xml"/><Relationship Id="rId3" Type="http://schemas.openxmlformats.org/officeDocument/2006/relationships/tags" Target="../tags/tag783.xml"/><Relationship Id="rId2" Type="http://schemas.openxmlformats.org/officeDocument/2006/relationships/tags" Target="../tags/tag782.xml"/><Relationship Id="rId14" Type="http://schemas.openxmlformats.org/officeDocument/2006/relationships/vmlDrawing" Target="../drawings/vmlDrawing6.vml"/><Relationship Id="rId13" Type="http://schemas.openxmlformats.org/officeDocument/2006/relationships/slideLayout" Target="../slideLayouts/slideLayout5.xml"/><Relationship Id="rId12" Type="http://schemas.openxmlformats.org/officeDocument/2006/relationships/tags" Target="../tags/tag790.xml"/><Relationship Id="rId11" Type="http://schemas.openxmlformats.org/officeDocument/2006/relationships/tags" Target="../tags/tag789.xml"/><Relationship Id="rId10" Type="http://schemas.openxmlformats.org/officeDocument/2006/relationships/image" Target="../media/image25.wmf"/><Relationship Id="rId1" Type="http://schemas.openxmlformats.org/officeDocument/2006/relationships/tags" Target="../tags/tag781.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26.jpeg"/><Relationship Id="rId6" Type="http://schemas.openxmlformats.org/officeDocument/2006/relationships/tags" Target="../tags/tag796.xml"/><Relationship Id="rId5" Type="http://schemas.openxmlformats.org/officeDocument/2006/relationships/tags" Target="../tags/tag795.xml"/><Relationship Id="rId4" Type="http://schemas.openxmlformats.org/officeDocument/2006/relationships/tags" Target="../tags/tag794.xml"/><Relationship Id="rId3" Type="http://schemas.openxmlformats.org/officeDocument/2006/relationships/tags" Target="../tags/tag793.xml"/><Relationship Id="rId2" Type="http://schemas.openxmlformats.org/officeDocument/2006/relationships/tags" Target="../tags/tag792.xml"/><Relationship Id="rId1" Type="http://schemas.openxmlformats.org/officeDocument/2006/relationships/tags" Target="../tags/tag791.xml"/></Relationships>
</file>

<file path=ppt/slides/_rels/slide12.xml.rels><?xml version="1.0" encoding="UTF-8" standalone="yes"?>
<Relationships xmlns="http://schemas.openxmlformats.org/package/2006/relationships"><Relationship Id="rId9" Type="http://schemas.openxmlformats.org/officeDocument/2006/relationships/tags" Target="../tags/tag805.xml"/><Relationship Id="rId8" Type="http://schemas.openxmlformats.org/officeDocument/2006/relationships/tags" Target="../tags/tag804.xml"/><Relationship Id="rId7" Type="http://schemas.openxmlformats.org/officeDocument/2006/relationships/tags" Target="../tags/tag803.xml"/><Relationship Id="rId6" Type="http://schemas.openxmlformats.org/officeDocument/2006/relationships/tags" Target="../tags/tag802.xml"/><Relationship Id="rId5" Type="http://schemas.openxmlformats.org/officeDocument/2006/relationships/tags" Target="../tags/tag801.xml"/><Relationship Id="rId4" Type="http://schemas.openxmlformats.org/officeDocument/2006/relationships/tags" Target="../tags/tag800.xml"/><Relationship Id="rId30" Type="http://schemas.openxmlformats.org/officeDocument/2006/relationships/vmlDrawing" Target="../drawings/vmlDrawing7.vml"/><Relationship Id="rId3" Type="http://schemas.openxmlformats.org/officeDocument/2006/relationships/tags" Target="../tags/tag799.xml"/><Relationship Id="rId29" Type="http://schemas.openxmlformats.org/officeDocument/2006/relationships/slideLayout" Target="../slideLayouts/slideLayout5.xml"/><Relationship Id="rId28" Type="http://schemas.openxmlformats.org/officeDocument/2006/relationships/tags" Target="../tags/tag820.xml"/><Relationship Id="rId27" Type="http://schemas.openxmlformats.org/officeDocument/2006/relationships/tags" Target="../tags/tag819.xml"/><Relationship Id="rId26" Type="http://schemas.openxmlformats.org/officeDocument/2006/relationships/tags" Target="../tags/tag818.xml"/><Relationship Id="rId25" Type="http://schemas.openxmlformats.org/officeDocument/2006/relationships/tags" Target="../tags/tag817.xml"/><Relationship Id="rId24" Type="http://schemas.openxmlformats.org/officeDocument/2006/relationships/tags" Target="../tags/tag816.xml"/><Relationship Id="rId23" Type="http://schemas.openxmlformats.org/officeDocument/2006/relationships/image" Target="../media/image28.wmf"/><Relationship Id="rId22" Type="http://schemas.openxmlformats.org/officeDocument/2006/relationships/oleObject" Target="../embeddings/oleObject17.bin"/><Relationship Id="rId21" Type="http://schemas.openxmlformats.org/officeDocument/2006/relationships/tags" Target="../tags/tag815.xml"/><Relationship Id="rId20" Type="http://schemas.openxmlformats.org/officeDocument/2006/relationships/image" Target="../media/image27.wmf"/><Relationship Id="rId2" Type="http://schemas.openxmlformats.org/officeDocument/2006/relationships/tags" Target="../tags/tag798.xml"/><Relationship Id="rId19" Type="http://schemas.openxmlformats.org/officeDocument/2006/relationships/oleObject" Target="../embeddings/oleObject16.bin"/><Relationship Id="rId18" Type="http://schemas.openxmlformats.org/officeDocument/2006/relationships/tags" Target="../tags/tag814.xml"/><Relationship Id="rId17" Type="http://schemas.openxmlformats.org/officeDocument/2006/relationships/tags" Target="../tags/tag813.xml"/><Relationship Id="rId16" Type="http://schemas.openxmlformats.org/officeDocument/2006/relationships/tags" Target="../tags/tag812.xml"/><Relationship Id="rId15" Type="http://schemas.openxmlformats.org/officeDocument/2006/relationships/tags" Target="../tags/tag811.xml"/><Relationship Id="rId14" Type="http://schemas.openxmlformats.org/officeDocument/2006/relationships/tags" Target="../tags/tag810.xml"/><Relationship Id="rId13" Type="http://schemas.openxmlformats.org/officeDocument/2006/relationships/tags" Target="../tags/tag809.xml"/><Relationship Id="rId12" Type="http://schemas.openxmlformats.org/officeDocument/2006/relationships/tags" Target="../tags/tag808.xml"/><Relationship Id="rId11" Type="http://schemas.openxmlformats.org/officeDocument/2006/relationships/tags" Target="../tags/tag807.xml"/><Relationship Id="rId10" Type="http://schemas.openxmlformats.org/officeDocument/2006/relationships/tags" Target="../tags/tag806.xml"/><Relationship Id="rId1" Type="http://schemas.openxmlformats.org/officeDocument/2006/relationships/tags" Target="../tags/tag797.xml"/></Relationships>
</file>

<file path=ppt/slides/_rels/slide13.xml.rels><?xml version="1.0" encoding="UTF-8" standalone="yes"?>
<Relationships xmlns="http://schemas.openxmlformats.org/package/2006/relationships"><Relationship Id="rId9" Type="http://schemas.openxmlformats.org/officeDocument/2006/relationships/tags" Target="../tags/tag829.xml"/><Relationship Id="rId8" Type="http://schemas.openxmlformats.org/officeDocument/2006/relationships/tags" Target="../tags/tag828.xml"/><Relationship Id="rId7" Type="http://schemas.openxmlformats.org/officeDocument/2006/relationships/tags" Target="../tags/tag827.xml"/><Relationship Id="rId6" Type="http://schemas.openxmlformats.org/officeDocument/2006/relationships/tags" Target="../tags/tag826.xml"/><Relationship Id="rId5" Type="http://schemas.openxmlformats.org/officeDocument/2006/relationships/tags" Target="../tags/tag825.xml"/><Relationship Id="rId4" Type="http://schemas.openxmlformats.org/officeDocument/2006/relationships/tags" Target="../tags/tag824.xml"/><Relationship Id="rId38" Type="http://schemas.openxmlformats.org/officeDocument/2006/relationships/vmlDrawing" Target="../drawings/vmlDrawing8.vml"/><Relationship Id="rId37" Type="http://schemas.openxmlformats.org/officeDocument/2006/relationships/slideLayout" Target="../slideLayouts/slideLayout4.xml"/><Relationship Id="rId36" Type="http://schemas.openxmlformats.org/officeDocument/2006/relationships/tags" Target="../tags/tag848.xml"/><Relationship Id="rId35" Type="http://schemas.openxmlformats.org/officeDocument/2006/relationships/tags" Target="../tags/tag847.xml"/><Relationship Id="rId34" Type="http://schemas.openxmlformats.org/officeDocument/2006/relationships/tags" Target="../tags/tag846.xml"/><Relationship Id="rId33" Type="http://schemas.openxmlformats.org/officeDocument/2006/relationships/tags" Target="../tags/tag845.xml"/><Relationship Id="rId32" Type="http://schemas.openxmlformats.org/officeDocument/2006/relationships/tags" Target="../tags/tag844.xml"/><Relationship Id="rId31" Type="http://schemas.openxmlformats.org/officeDocument/2006/relationships/tags" Target="../tags/tag843.xml"/><Relationship Id="rId30" Type="http://schemas.openxmlformats.org/officeDocument/2006/relationships/tags" Target="../tags/tag842.xml"/><Relationship Id="rId3" Type="http://schemas.openxmlformats.org/officeDocument/2006/relationships/tags" Target="../tags/tag823.xml"/><Relationship Id="rId29" Type="http://schemas.openxmlformats.org/officeDocument/2006/relationships/tags" Target="../tags/tag841.xml"/><Relationship Id="rId28" Type="http://schemas.openxmlformats.org/officeDocument/2006/relationships/image" Target="../media/image32.wmf"/><Relationship Id="rId27" Type="http://schemas.openxmlformats.org/officeDocument/2006/relationships/oleObject" Target="../embeddings/oleObject21.bin"/><Relationship Id="rId26" Type="http://schemas.openxmlformats.org/officeDocument/2006/relationships/tags" Target="../tags/tag840.xml"/><Relationship Id="rId25" Type="http://schemas.openxmlformats.org/officeDocument/2006/relationships/tags" Target="../tags/tag839.xml"/><Relationship Id="rId24" Type="http://schemas.openxmlformats.org/officeDocument/2006/relationships/tags" Target="../tags/tag838.xml"/><Relationship Id="rId23" Type="http://schemas.openxmlformats.org/officeDocument/2006/relationships/tags" Target="../tags/tag837.xml"/><Relationship Id="rId22" Type="http://schemas.openxmlformats.org/officeDocument/2006/relationships/image" Target="../media/image31.wmf"/><Relationship Id="rId21" Type="http://schemas.openxmlformats.org/officeDocument/2006/relationships/oleObject" Target="../embeddings/oleObject20.bin"/><Relationship Id="rId20" Type="http://schemas.openxmlformats.org/officeDocument/2006/relationships/tags" Target="../tags/tag836.xml"/><Relationship Id="rId2" Type="http://schemas.openxmlformats.org/officeDocument/2006/relationships/tags" Target="../tags/tag822.xml"/><Relationship Id="rId19" Type="http://schemas.openxmlformats.org/officeDocument/2006/relationships/tags" Target="../tags/tag835.xml"/><Relationship Id="rId18" Type="http://schemas.openxmlformats.org/officeDocument/2006/relationships/image" Target="../media/image30.wmf"/><Relationship Id="rId17" Type="http://schemas.openxmlformats.org/officeDocument/2006/relationships/oleObject" Target="../embeddings/oleObject19.bin"/><Relationship Id="rId16" Type="http://schemas.openxmlformats.org/officeDocument/2006/relationships/tags" Target="../tags/tag834.xml"/><Relationship Id="rId15" Type="http://schemas.openxmlformats.org/officeDocument/2006/relationships/tags" Target="../tags/tag833.xml"/><Relationship Id="rId14" Type="http://schemas.openxmlformats.org/officeDocument/2006/relationships/image" Target="../media/image29.wmf"/><Relationship Id="rId13" Type="http://schemas.openxmlformats.org/officeDocument/2006/relationships/oleObject" Target="../embeddings/oleObject18.bin"/><Relationship Id="rId12" Type="http://schemas.openxmlformats.org/officeDocument/2006/relationships/tags" Target="../tags/tag832.xml"/><Relationship Id="rId11" Type="http://schemas.openxmlformats.org/officeDocument/2006/relationships/tags" Target="../tags/tag831.xml"/><Relationship Id="rId10" Type="http://schemas.openxmlformats.org/officeDocument/2006/relationships/tags" Target="../tags/tag830.xml"/><Relationship Id="rId1" Type="http://schemas.openxmlformats.org/officeDocument/2006/relationships/tags" Target="../tags/tag821.xml"/></Relationships>
</file>

<file path=ppt/slides/_rels/slide14.xml.rels><?xml version="1.0" encoding="UTF-8" standalone="yes"?>
<Relationships xmlns="http://schemas.openxmlformats.org/package/2006/relationships"><Relationship Id="rId99" Type="http://schemas.openxmlformats.org/officeDocument/2006/relationships/slideLayout" Target="../slideLayouts/slideLayout4.xml"/><Relationship Id="rId98" Type="http://schemas.openxmlformats.org/officeDocument/2006/relationships/tags" Target="../tags/tag934.xml"/><Relationship Id="rId97" Type="http://schemas.openxmlformats.org/officeDocument/2006/relationships/tags" Target="../tags/tag933.xml"/><Relationship Id="rId96" Type="http://schemas.openxmlformats.org/officeDocument/2006/relationships/tags" Target="../tags/tag932.xml"/><Relationship Id="rId95" Type="http://schemas.openxmlformats.org/officeDocument/2006/relationships/image" Target="../media/image38.wmf"/><Relationship Id="rId94" Type="http://schemas.openxmlformats.org/officeDocument/2006/relationships/oleObject" Target="../embeddings/oleObject27.bin"/><Relationship Id="rId93" Type="http://schemas.openxmlformats.org/officeDocument/2006/relationships/tags" Target="../tags/tag931.xml"/><Relationship Id="rId92" Type="http://schemas.openxmlformats.org/officeDocument/2006/relationships/tags" Target="../tags/tag930.xml"/><Relationship Id="rId91" Type="http://schemas.openxmlformats.org/officeDocument/2006/relationships/tags" Target="../tags/tag929.xml"/><Relationship Id="rId90" Type="http://schemas.openxmlformats.org/officeDocument/2006/relationships/tags" Target="../tags/tag928.xml"/><Relationship Id="rId9" Type="http://schemas.openxmlformats.org/officeDocument/2006/relationships/tags" Target="../tags/tag855.xml"/><Relationship Id="rId89" Type="http://schemas.openxmlformats.org/officeDocument/2006/relationships/tags" Target="../tags/tag927.xml"/><Relationship Id="rId88" Type="http://schemas.openxmlformats.org/officeDocument/2006/relationships/image" Target="../media/image37.wmf"/><Relationship Id="rId87" Type="http://schemas.openxmlformats.org/officeDocument/2006/relationships/oleObject" Target="../embeddings/oleObject26.bin"/><Relationship Id="rId86" Type="http://schemas.openxmlformats.org/officeDocument/2006/relationships/tags" Target="../tags/tag926.xml"/><Relationship Id="rId85" Type="http://schemas.openxmlformats.org/officeDocument/2006/relationships/tags" Target="../tags/tag925.xml"/><Relationship Id="rId84" Type="http://schemas.openxmlformats.org/officeDocument/2006/relationships/tags" Target="../tags/tag924.xml"/><Relationship Id="rId83" Type="http://schemas.openxmlformats.org/officeDocument/2006/relationships/image" Target="../media/image36.wmf"/><Relationship Id="rId82" Type="http://schemas.openxmlformats.org/officeDocument/2006/relationships/oleObject" Target="../embeddings/oleObject25.bin"/><Relationship Id="rId81" Type="http://schemas.openxmlformats.org/officeDocument/2006/relationships/tags" Target="../tags/tag923.xml"/><Relationship Id="rId80" Type="http://schemas.openxmlformats.org/officeDocument/2006/relationships/tags" Target="../tags/tag922.xml"/><Relationship Id="rId8" Type="http://schemas.openxmlformats.org/officeDocument/2006/relationships/tags" Target="../tags/tag854.xml"/><Relationship Id="rId79" Type="http://schemas.openxmlformats.org/officeDocument/2006/relationships/image" Target="../media/image35.wmf"/><Relationship Id="rId78" Type="http://schemas.openxmlformats.org/officeDocument/2006/relationships/oleObject" Target="../embeddings/oleObject24.bin"/><Relationship Id="rId77" Type="http://schemas.openxmlformats.org/officeDocument/2006/relationships/tags" Target="../tags/tag921.xml"/><Relationship Id="rId76" Type="http://schemas.openxmlformats.org/officeDocument/2006/relationships/image" Target="../media/image34.wmf"/><Relationship Id="rId75" Type="http://schemas.openxmlformats.org/officeDocument/2006/relationships/oleObject" Target="../embeddings/oleObject23.bin"/><Relationship Id="rId74" Type="http://schemas.openxmlformats.org/officeDocument/2006/relationships/tags" Target="../tags/tag920.xml"/><Relationship Id="rId73" Type="http://schemas.openxmlformats.org/officeDocument/2006/relationships/tags" Target="../tags/tag919.xml"/><Relationship Id="rId72" Type="http://schemas.openxmlformats.org/officeDocument/2006/relationships/tags" Target="../tags/tag918.xml"/><Relationship Id="rId71" Type="http://schemas.openxmlformats.org/officeDocument/2006/relationships/tags" Target="../tags/tag917.xml"/><Relationship Id="rId70" Type="http://schemas.openxmlformats.org/officeDocument/2006/relationships/tags" Target="../tags/tag916.xml"/><Relationship Id="rId7" Type="http://schemas.openxmlformats.org/officeDocument/2006/relationships/tags" Target="../tags/tag853.xml"/><Relationship Id="rId69" Type="http://schemas.openxmlformats.org/officeDocument/2006/relationships/tags" Target="../tags/tag915.xml"/><Relationship Id="rId68" Type="http://schemas.openxmlformats.org/officeDocument/2006/relationships/tags" Target="../tags/tag914.xml"/><Relationship Id="rId67" Type="http://schemas.openxmlformats.org/officeDocument/2006/relationships/tags" Target="../tags/tag913.xml"/><Relationship Id="rId66" Type="http://schemas.openxmlformats.org/officeDocument/2006/relationships/tags" Target="../tags/tag912.xml"/><Relationship Id="rId65" Type="http://schemas.openxmlformats.org/officeDocument/2006/relationships/tags" Target="../tags/tag911.xml"/><Relationship Id="rId64" Type="http://schemas.openxmlformats.org/officeDocument/2006/relationships/tags" Target="../tags/tag910.xml"/><Relationship Id="rId63" Type="http://schemas.openxmlformats.org/officeDocument/2006/relationships/tags" Target="../tags/tag909.xml"/><Relationship Id="rId62" Type="http://schemas.openxmlformats.org/officeDocument/2006/relationships/tags" Target="../tags/tag908.xml"/><Relationship Id="rId61" Type="http://schemas.openxmlformats.org/officeDocument/2006/relationships/tags" Target="../tags/tag907.xml"/><Relationship Id="rId60" Type="http://schemas.openxmlformats.org/officeDocument/2006/relationships/tags" Target="../tags/tag906.xml"/><Relationship Id="rId6" Type="http://schemas.openxmlformats.org/officeDocument/2006/relationships/image" Target="../media/image33.wmf"/><Relationship Id="rId59" Type="http://schemas.openxmlformats.org/officeDocument/2006/relationships/tags" Target="../tags/tag905.xml"/><Relationship Id="rId58" Type="http://schemas.openxmlformats.org/officeDocument/2006/relationships/tags" Target="../tags/tag904.xml"/><Relationship Id="rId57" Type="http://schemas.openxmlformats.org/officeDocument/2006/relationships/tags" Target="../tags/tag903.xml"/><Relationship Id="rId56" Type="http://schemas.openxmlformats.org/officeDocument/2006/relationships/tags" Target="../tags/tag902.xml"/><Relationship Id="rId55" Type="http://schemas.openxmlformats.org/officeDocument/2006/relationships/tags" Target="../tags/tag901.xml"/><Relationship Id="rId54" Type="http://schemas.openxmlformats.org/officeDocument/2006/relationships/tags" Target="../tags/tag900.xml"/><Relationship Id="rId53" Type="http://schemas.openxmlformats.org/officeDocument/2006/relationships/tags" Target="../tags/tag899.xml"/><Relationship Id="rId52" Type="http://schemas.openxmlformats.org/officeDocument/2006/relationships/tags" Target="../tags/tag898.xml"/><Relationship Id="rId51" Type="http://schemas.openxmlformats.org/officeDocument/2006/relationships/tags" Target="../tags/tag897.xml"/><Relationship Id="rId50" Type="http://schemas.openxmlformats.org/officeDocument/2006/relationships/tags" Target="../tags/tag896.xml"/><Relationship Id="rId5" Type="http://schemas.openxmlformats.org/officeDocument/2006/relationships/oleObject" Target="../embeddings/oleObject22.bin"/><Relationship Id="rId49" Type="http://schemas.openxmlformats.org/officeDocument/2006/relationships/tags" Target="../tags/tag895.xml"/><Relationship Id="rId48" Type="http://schemas.openxmlformats.org/officeDocument/2006/relationships/tags" Target="../tags/tag894.xml"/><Relationship Id="rId47" Type="http://schemas.openxmlformats.org/officeDocument/2006/relationships/tags" Target="../tags/tag893.xml"/><Relationship Id="rId46" Type="http://schemas.openxmlformats.org/officeDocument/2006/relationships/tags" Target="../tags/tag892.xml"/><Relationship Id="rId45" Type="http://schemas.openxmlformats.org/officeDocument/2006/relationships/tags" Target="../tags/tag891.xml"/><Relationship Id="rId44" Type="http://schemas.openxmlformats.org/officeDocument/2006/relationships/tags" Target="../tags/tag890.xml"/><Relationship Id="rId43" Type="http://schemas.openxmlformats.org/officeDocument/2006/relationships/tags" Target="../tags/tag889.xml"/><Relationship Id="rId42" Type="http://schemas.openxmlformats.org/officeDocument/2006/relationships/tags" Target="../tags/tag888.xml"/><Relationship Id="rId41" Type="http://schemas.openxmlformats.org/officeDocument/2006/relationships/tags" Target="../tags/tag887.xml"/><Relationship Id="rId40" Type="http://schemas.openxmlformats.org/officeDocument/2006/relationships/tags" Target="../tags/tag886.xml"/><Relationship Id="rId4" Type="http://schemas.openxmlformats.org/officeDocument/2006/relationships/tags" Target="../tags/tag852.xml"/><Relationship Id="rId39" Type="http://schemas.openxmlformats.org/officeDocument/2006/relationships/tags" Target="../tags/tag885.xml"/><Relationship Id="rId38" Type="http://schemas.openxmlformats.org/officeDocument/2006/relationships/tags" Target="../tags/tag884.xml"/><Relationship Id="rId37" Type="http://schemas.openxmlformats.org/officeDocument/2006/relationships/tags" Target="../tags/tag883.xml"/><Relationship Id="rId36" Type="http://schemas.openxmlformats.org/officeDocument/2006/relationships/tags" Target="../tags/tag882.xml"/><Relationship Id="rId35" Type="http://schemas.openxmlformats.org/officeDocument/2006/relationships/tags" Target="../tags/tag881.xml"/><Relationship Id="rId34" Type="http://schemas.openxmlformats.org/officeDocument/2006/relationships/tags" Target="../tags/tag880.xml"/><Relationship Id="rId33" Type="http://schemas.openxmlformats.org/officeDocument/2006/relationships/tags" Target="../tags/tag879.xml"/><Relationship Id="rId32" Type="http://schemas.openxmlformats.org/officeDocument/2006/relationships/tags" Target="../tags/tag878.xml"/><Relationship Id="rId31" Type="http://schemas.openxmlformats.org/officeDocument/2006/relationships/tags" Target="../tags/tag877.xml"/><Relationship Id="rId30" Type="http://schemas.openxmlformats.org/officeDocument/2006/relationships/tags" Target="../tags/tag876.xml"/><Relationship Id="rId3" Type="http://schemas.openxmlformats.org/officeDocument/2006/relationships/tags" Target="../tags/tag851.xml"/><Relationship Id="rId29" Type="http://schemas.openxmlformats.org/officeDocument/2006/relationships/tags" Target="../tags/tag875.xml"/><Relationship Id="rId28" Type="http://schemas.openxmlformats.org/officeDocument/2006/relationships/tags" Target="../tags/tag874.xml"/><Relationship Id="rId27" Type="http://schemas.openxmlformats.org/officeDocument/2006/relationships/tags" Target="../tags/tag873.xml"/><Relationship Id="rId26" Type="http://schemas.openxmlformats.org/officeDocument/2006/relationships/tags" Target="../tags/tag872.xml"/><Relationship Id="rId25" Type="http://schemas.openxmlformats.org/officeDocument/2006/relationships/tags" Target="../tags/tag871.xml"/><Relationship Id="rId24" Type="http://schemas.openxmlformats.org/officeDocument/2006/relationships/tags" Target="../tags/tag870.xml"/><Relationship Id="rId23" Type="http://schemas.openxmlformats.org/officeDocument/2006/relationships/tags" Target="../tags/tag869.xml"/><Relationship Id="rId22" Type="http://schemas.openxmlformats.org/officeDocument/2006/relationships/tags" Target="../tags/tag868.xml"/><Relationship Id="rId21" Type="http://schemas.openxmlformats.org/officeDocument/2006/relationships/tags" Target="../tags/tag867.xml"/><Relationship Id="rId20" Type="http://schemas.openxmlformats.org/officeDocument/2006/relationships/tags" Target="../tags/tag866.xml"/><Relationship Id="rId2" Type="http://schemas.openxmlformats.org/officeDocument/2006/relationships/tags" Target="../tags/tag850.xml"/><Relationship Id="rId19" Type="http://schemas.openxmlformats.org/officeDocument/2006/relationships/tags" Target="../tags/tag865.xml"/><Relationship Id="rId18" Type="http://schemas.openxmlformats.org/officeDocument/2006/relationships/tags" Target="../tags/tag864.xml"/><Relationship Id="rId17" Type="http://schemas.openxmlformats.org/officeDocument/2006/relationships/tags" Target="../tags/tag863.xml"/><Relationship Id="rId16" Type="http://schemas.openxmlformats.org/officeDocument/2006/relationships/tags" Target="../tags/tag862.xml"/><Relationship Id="rId15" Type="http://schemas.openxmlformats.org/officeDocument/2006/relationships/tags" Target="../tags/tag861.xml"/><Relationship Id="rId14" Type="http://schemas.openxmlformats.org/officeDocument/2006/relationships/tags" Target="../tags/tag860.xml"/><Relationship Id="rId13" Type="http://schemas.openxmlformats.org/officeDocument/2006/relationships/tags" Target="../tags/tag859.xml"/><Relationship Id="rId12" Type="http://schemas.openxmlformats.org/officeDocument/2006/relationships/tags" Target="../tags/tag858.xml"/><Relationship Id="rId11" Type="http://schemas.openxmlformats.org/officeDocument/2006/relationships/tags" Target="../tags/tag857.xml"/><Relationship Id="rId100" Type="http://schemas.openxmlformats.org/officeDocument/2006/relationships/vmlDrawing" Target="../drawings/vmlDrawing9.vml"/><Relationship Id="rId10" Type="http://schemas.openxmlformats.org/officeDocument/2006/relationships/tags" Target="../tags/tag856.xml"/><Relationship Id="rId1" Type="http://schemas.openxmlformats.org/officeDocument/2006/relationships/tags" Target="../tags/tag849.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tags" Target="../tags/tag941.xml"/><Relationship Id="rId6" Type="http://schemas.openxmlformats.org/officeDocument/2006/relationships/tags" Target="../tags/tag940.xml"/><Relationship Id="rId5" Type="http://schemas.openxmlformats.org/officeDocument/2006/relationships/tags" Target="../tags/tag939.xml"/><Relationship Id="rId4" Type="http://schemas.openxmlformats.org/officeDocument/2006/relationships/tags" Target="../tags/tag938.xml"/><Relationship Id="rId3" Type="http://schemas.openxmlformats.org/officeDocument/2006/relationships/tags" Target="../tags/tag937.xml"/><Relationship Id="rId2" Type="http://schemas.openxmlformats.org/officeDocument/2006/relationships/tags" Target="../tags/tag936.xml"/><Relationship Id="rId1" Type="http://schemas.openxmlformats.org/officeDocument/2006/relationships/tags" Target="../tags/tag935.xml"/></Relationships>
</file>

<file path=ppt/slides/_rels/slide16.xml.rels><?xml version="1.0" encoding="UTF-8" standalone="yes"?>
<Relationships xmlns="http://schemas.openxmlformats.org/package/2006/relationships"><Relationship Id="rId9" Type="http://schemas.openxmlformats.org/officeDocument/2006/relationships/image" Target="../media/image40.wmf"/><Relationship Id="rId8" Type="http://schemas.openxmlformats.org/officeDocument/2006/relationships/oleObject" Target="../embeddings/oleObject29.bin"/><Relationship Id="rId7" Type="http://schemas.openxmlformats.org/officeDocument/2006/relationships/tags" Target="../tags/tag946.xml"/><Relationship Id="rId6" Type="http://schemas.openxmlformats.org/officeDocument/2006/relationships/image" Target="../media/image39.wmf"/><Relationship Id="rId5" Type="http://schemas.openxmlformats.org/officeDocument/2006/relationships/oleObject" Target="../embeddings/oleObject28.bin"/><Relationship Id="rId4" Type="http://schemas.openxmlformats.org/officeDocument/2006/relationships/tags" Target="../tags/tag945.xml"/><Relationship Id="rId3" Type="http://schemas.openxmlformats.org/officeDocument/2006/relationships/tags" Target="../tags/tag944.xml"/><Relationship Id="rId20" Type="http://schemas.openxmlformats.org/officeDocument/2006/relationships/vmlDrawing" Target="../drawings/vmlDrawing10.vml"/><Relationship Id="rId2" Type="http://schemas.openxmlformats.org/officeDocument/2006/relationships/tags" Target="../tags/tag943.xml"/><Relationship Id="rId19" Type="http://schemas.openxmlformats.org/officeDocument/2006/relationships/slideLayout" Target="../slideLayouts/slideLayout4.xml"/><Relationship Id="rId18" Type="http://schemas.openxmlformats.org/officeDocument/2006/relationships/tags" Target="../tags/tag951.xml"/><Relationship Id="rId17" Type="http://schemas.openxmlformats.org/officeDocument/2006/relationships/tags" Target="../tags/tag950.xml"/><Relationship Id="rId16" Type="http://schemas.openxmlformats.org/officeDocument/2006/relationships/image" Target="../media/image43.png"/><Relationship Id="rId15" Type="http://schemas.openxmlformats.org/officeDocument/2006/relationships/tags" Target="../tags/tag949.xml"/><Relationship Id="rId14" Type="http://schemas.openxmlformats.org/officeDocument/2006/relationships/image" Target="../media/image42.png"/><Relationship Id="rId13" Type="http://schemas.openxmlformats.org/officeDocument/2006/relationships/tags" Target="../tags/tag948.xml"/><Relationship Id="rId12" Type="http://schemas.openxmlformats.org/officeDocument/2006/relationships/image" Target="../media/image41.wmf"/><Relationship Id="rId11" Type="http://schemas.openxmlformats.org/officeDocument/2006/relationships/oleObject" Target="../embeddings/oleObject30.bin"/><Relationship Id="rId10" Type="http://schemas.openxmlformats.org/officeDocument/2006/relationships/tags" Target="../tags/tag947.xml"/><Relationship Id="rId1" Type="http://schemas.openxmlformats.org/officeDocument/2006/relationships/tags" Target="../tags/tag942.xml"/></Relationships>
</file>

<file path=ppt/slides/_rels/slide17.xml.rels><?xml version="1.0" encoding="UTF-8" standalone="yes"?>
<Relationships xmlns="http://schemas.openxmlformats.org/package/2006/relationships"><Relationship Id="rId9" Type="http://schemas.openxmlformats.org/officeDocument/2006/relationships/oleObject" Target="../embeddings/oleObject31.bin"/><Relationship Id="rId8" Type="http://schemas.openxmlformats.org/officeDocument/2006/relationships/tags" Target="../tags/tag959.xml"/><Relationship Id="rId7" Type="http://schemas.openxmlformats.org/officeDocument/2006/relationships/tags" Target="../tags/tag958.xml"/><Relationship Id="rId6" Type="http://schemas.openxmlformats.org/officeDocument/2006/relationships/tags" Target="../tags/tag957.xml"/><Relationship Id="rId51" Type="http://schemas.openxmlformats.org/officeDocument/2006/relationships/vmlDrawing" Target="../drawings/vmlDrawing11.vml"/><Relationship Id="rId50" Type="http://schemas.openxmlformats.org/officeDocument/2006/relationships/slideLayout" Target="../slideLayouts/slideLayout4.xml"/><Relationship Id="rId5" Type="http://schemas.openxmlformats.org/officeDocument/2006/relationships/tags" Target="../tags/tag956.xml"/><Relationship Id="rId49" Type="http://schemas.openxmlformats.org/officeDocument/2006/relationships/tags" Target="../tags/tag984.xml"/><Relationship Id="rId48" Type="http://schemas.openxmlformats.org/officeDocument/2006/relationships/image" Target="../media/image50.wmf"/><Relationship Id="rId47" Type="http://schemas.openxmlformats.org/officeDocument/2006/relationships/oleObject" Target="../embeddings/oleObject38.bin"/><Relationship Id="rId46" Type="http://schemas.openxmlformats.org/officeDocument/2006/relationships/tags" Target="../tags/tag983.xml"/><Relationship Id="rId45" Type="http://schemas.openxmlformats.org/officeDocument/2006/relationships/image" Target="../media/image39.wmf"/><Relationship Id="rId44" Type="http://schemas.openxmlformats.org/officeDocument/2006/relationships/oleObject" Target="../embeddings/oleObject37.bin"/><Relationship Id="rId43" Type="http://schemas.openxmlformats.org/officeDocument/2006/relationships/tags" Target="../tags/tag982.xml"/><Relationship Id="rId42" Type="http://schemas.openxmlformats.org/officeDocument/2006/relationships/tags" Target="../tags/tag981.xml"/><Relationship Id="rId41" Type="http://schemas.openxmlformats.org/officeDocument/2006/relationships/tags" Target="../tags/tag980.xml"/><Relationship Id="rId40" Type="http://schemas.openxmlformats.org/officeDocument/2006/relationships/tags" Target="../tags/tag979.xml"/><Relationship Id="rId4" Type="http://schemas.openxmlformats.org/officeDocument/2006/relationships/tags" Target="../tags/tag955.xml"/><Relationship Id="rId39" Type="http://schemas.openxmlformats.org/officeDocument/2006/relationships/tags" Target="../tags/tag978.xml"/><Relationship Id="rId38" Type="http://schemas.openxmlformats.org/officeDocument/2006/relationships/tags" Target="../tags/tag977.xml"/><Relationship Id="rId37" Type="http://schemas.openxmlformats.org/officeDocument/2006/relationships/tags" Target="../tags/tag976.xml"/><Relationship Id="rId36" Type="http://schemas.openxmlformats.org/officeDocument/2006/relationships/tags" Target="../tags/tag975.xml"/><Relationship Id="rId35" Type="http://schemas.openxmlformats.org/officeDocument/2006/relationships/tags" Target="../tags/tag974.xml"/><Relationship Id="rId34" Type="http://schemas.openxmlformats.org/officeDocument/2006/relationships/tags" Target="../tags/tag973.xml"/><Relationship Id="rId33" Type="http://schemas.openxmlformats.org/officeDocument/2006/relationships/tags" Target="../tags/tag972.xml"/><Relationship Id="rId32" Type="http://schemas.openxmlformats.org/officeDocument/2006/relationships/tags" Target="../tags/tag971.xml"/><Relationship Id="rId31" Type="http://schemas.openxmlformats.org/officeDocument/2006/relationships/tags" Target="../tags/tag970.xml"/><Relationship Id="rId30" Type="http://schemas.openxmlformats.org/officeDocument/2006/relationships/image" Target="../media/image49.wmf"/><Relationship Id="rId3" Type="http://schemas.openxmlformats.org/officeDocument/2006/relationships/tags" Target="../tags/tag954.xml"/><Relationship Id="rId29" Type="http://schemas.openxmlformats.org/officeDocument/2006/relationships/oleObject" Target="../embeddings/oleObject36.bin"/><Relationship Id="rId28" Type="http://schemas.openxmlformats.org/officeDocument/2006/relationships/tags" Target="../tags/tag969.xml"/><Relationship Id="rId27" Type="http://schemas.openxmlformats.org/officeDocument/2006/relationships/image" Target="../media/image48.wmf"/><Relationship Id="rId26" Type="http://schemas.openxmlformats.org/officeDocument/2006/relationships/oleObject" Target="../embeddings/oleObject35.bin"/><Relationship Id="rId25" Type="http://schemas.openxmlformats.org/officeDocument/2006/relationships/tags" Target="../tags/tag968.xml"/><Relationship Id="rId24" Type="http://schemas.openxmlformats.org/officeDocument/2006/relationships/image" Target="../media/image47.wmf"/><Relationship Id="rId23" Type="http://schemas.openxmlformats.org/officeDocument/2006/relationships/oleObject" Target="../embeddings/oleObject34.bin"/><Relationship Id="rId22" Type="http://schemas.openxmlformats.org/officeDocument/2006/relationships/tags" Target="../tags/tag967.xml"/><Relationship Id="rId21" Type="http://schemas.openxmlformats.org/officeDocument/2006/relationships/tags" Target="../tags/tag966.xml"/><Relationship Id="rId20" Type="http://schemas.openxmlformats.org/officeDocument/2006/relationships/image" Target="../media/image46.wmf"/><Relationship Id="rId2" Type="http://schemas.openxmlformats.org/officeDocument/2006/relationships/tags" Target="../tags/tag953.xml"/><Relationship Id="rId19" Type="http://schemas.openxmlformats.org/officeDocument/2006/relationships/oleObject" Target="../embeddings/oleObject33.bin"/><Relationship Id="rId18" Type="http://schemas.openxmlformats.org/officeDocument/2006/relationships/tags" Target="../tags/tag965.xml"/><Relationship Id="rId17" Type="http://schemas.openxmlformats.org/officeDocument/2006/relationships/tags" Target="../tags/tag964.xml"/><Relationship Id="rId16" Type="http://schemas.openxmlformats.org/officeDocument/2006/relationships/tags" Target="../tags/tag963.xml"/><Relationship Id="rId15" Type="http://schemas.openxmlformats.org/officeDocument/2006/relationships/image" Target="../media/image45.wmf"/><Relationship Id="rId14" Type="http://schemas.openxmlformats.org/officeDocument/2006/relationships/oleObject" Target="../embeddings/oleObject32.bin"/><Relationship Id="rId13" Type="http://schemas.openxmlformats.org/officeDocument/2006/relationships/tags" Target="../tags/tag962.xml"/><Relationship Id="rId12" Type="http://schemas.openxmlformats.org/officeDocument/2006/relationships/tags" Target="../tags/tag961.xml"/><Relationship Id="rId11" Type="http://schemas.openxmlformats.org/officeDocument/2006/relationships/tags" Target="../tags/tag960.xml"/><Relationship Id="rId10" Type="http://schemas.openxmlformats.org/officeDocument/2006/relationships/image" Target="../media/image44.wmf"/><Relationship Id="rId1" Type="http://schemas.openxmlformats.org/officeDocument/2006/relationships/tags" Target="../tags/tag952.xml"/></Relationships>
</file>

<file path=ppt/slides/_rels/slide18.xml.rels><?xml version="1.0" encoding="UTF-8" standalone="yes"?>
<Relationships xmlns="http://schemas.openxmlformats.org/package/2006/relationships"><Relationship Id="rId9" Type="http://schemas.openxmlformats.org/officeDocument/2006/relationships/tags" Target="../tags/tag993.xml"/><Relationship Id="rId8" Type="http://schemas.openxmlformats.org/officeDocument/2006/relationships/tags" Target="../tags/tag992.xml"/><Relationship Id="rId7" Type="http://schemas.openxmlformats.org/officeDocument/2006/relationships/tags" Target="../tags/tag991.xml"/><Relationship Id="rId6" Type="http://schemas.openxmlformats.org/officeDocument/2006/relationships/tags" Target="../tags/tag990.xml"/><Relationship Id="rId5" Type="http://schemas.openxmlformats.org/officeDocument/2006/relationships/tags" Target="../tags/tag989.xml"/><Relationship Id="rId48" Type="http://schemas.openxmlformats.org/officeDocument/2006/relationships/slideLayout" Target="../slideLayouts/slideLayout4.xml"/><Relationship Id="rId47" Type="http://schemas.openxmlformats.org/officeDocument/2006/relationships/tags" Target="../tags/tag1031.xml"/><Relationship Id="rId46" Type="http://schemas.openxmlformats.org/officeDocument/2006/relationships/tags" Target="../tags/tag1030.xml"/><Relationship Id="rId45" Type="http://schemas.openxmlformats.org/officeDocument/2006/relationships/tags" Target="../tags/tag1029.xml"/><Relationship Id="rId44" Type="http://schemas.openxmlformats.org/officeDocument/2006/relationships/tags" Target="../tags/tag1028.xml"/><Relationship Id="rId43" Type="http://schemas.openxmlformats.org/officeDocument/2006/relationships/tags" Target="../tags/tag1027.xml"/><Relationship Id="rId42" Type="http://schemas.openxmlformats.org/officeDocument/2006/relationships/tags" Target="../tags/tag1026.xml"/><Relationship Id="rId41" Type="http://schemas.openxmlformats.org/officeDocument/2006/relationships/tags" Target="../tags/tag1025.xml"/><Relationship Id="rId40" Type="http://schemas.openxmlformats.org/officeDocument/2006/relationships/tags" Target="../tags/tag1024.xml"/><Relationship Id="rId4" Type="http://schemas.openxmlformats.org/officeDocument/2006/relationships/tags" Target="../tags/tag988.xml"/><Relationship Id="rId39" Type="http://schemas.openxmlformats.org/officeDocument/2006/relationships/tags" Target="../tags/tag1023.xml"/><Relationship Id="rId38" Type="http://schemas.openxmlformats.org/officeDocument/2006/relationships/tags" Target="../tags/tag1022.xml"/><Relationship Id="rId37" Type="http://schemas.openxmlformats.org/officeDocument/2006/relationships/tags" Target="../tags/tag1021.xml"/><Relationship Id="rId36" Type="http://schemas.openxmlformats.org/officeDocument/2006/relationships/tags" Target="../tags/tag1020.xml"/><Relationship Id="rId35" Type="http://schemas.openxmlformats.org/officeDocument/2006/relationships/tags" Target="../tags/tag1019.xml"/><Relationship Id="rId34" Type="http://schemas.openxmlformats.org/officeDocument/2006/relationships/tags" Target="../tags/tag1018.xml"/><Relationship Id="rId33" Type="http://schemas.openxmlformats.org/officeDocument/2006/relationships/tags" Target="../tags/tag1017.xml"/><Relationship Id="rId32" Type="http://schemas.openxmlformats.org/officeDocument/2006/relationships/tags" Target="../tags/tag1016.xml"/><Relationship Id="rId31" Type="http://schemas.openxmlformats.org/officeDocument/2006/relationships/tags" Target="../tags/tag1015.xml"/><Relationship Id="rId30" Type="http://schemas.openxmlformats.org/officeDocument/2006/relationships/tags" Target="../tags/tag1014.xml"/><Relationship Id="rId3" Type="http://schemas.openxmlformats.org/officeDocument/2006/relationships/tags" Target="../tags/tag987.xml"/><Relationship Id="rId29" Type="http://schemas.openxmlformats.org/officeDocument/2006/relationships/tags" Target="../tags/tag1013.xml"/><Relationship Id="rId28" Type="http://schemas.openxmlformats.org/officeDocument/2006/relationships/tags" Target="../tags/tag1012.xml"/><Relationship Id="rId27" Type="http://schemas.openxmlformats.org/officeDocument/2006/relationships/tags" Target="../tags/tag1011.xml"/><Relationship Id="rId26" Type="http://schemas.openxmlformats.org/officeDocument/2006/relationships/tags" Target="../tags/tag1010.xml"/><Relationship Id="rId25" Type="http://schemas.openxmlformats.org/officeDocument/2006/relationships/tags" Target="../tags/tag1009.xml"/><Relationship Id="rId24" Type="http://schemas.openxmlformats.org/officeDocument/2006/relationships/tags" Target="../tags/tag1008.xml"/><Relationship Id="rId23" Type="http://schemas.openxmlformats.org/officeDocument/2006/relationships/tags" Target="../tags/tag1007.xml"/><Relationship Id="rId22" Type="http://schemas.openxmlformats.org/officeDocument/2006/relationships/tags" Target="../tags/tag1006.xml"/><Relationship Id="rId21" Type="http://schemas.openxmlformats.org/officeDocument/2006/relationships/tags" Target="../tags/tag1005.xml"/><Relationship Id="rId20" Type="http://schemas.openxmlformats.org/officeDocument/2006/relationships/tags" Target="../tags/tag1004.xml"/><Relationship Id="rId2" Type="http://schemas.openxmlformats.org/officeDocument/2006/relationships/tags" Target="../tags/tag986.xml"/><Relationship Id="rId19" Type="http://schemas.openxmlformats.org/officeDocument/2006/relationships/tags" Target="../tags/tag1003.xml"/><Relationship Id="rId18" Type="http://schemas.openxmlformats.org/officeDocument/2006/relationships/tags" Target="../tags/tag1002.xml"/><Relationship Id="rId17" Type="http://schemas.openxmlformats.org/officeDocument/2006/relationships/tags" Target="../tags/tag1001.xml"/><Relationship Id="rId16" Type="http://schemas.openxmlformats.org/officeDocument/2006/relationships/tags" Target="../tags/tag1000.xml"/><Relationship Id="rId15" Type="http://schemas.openxmlformats.org/officeDocument/2006/relationships/tags" Target="../tags/tag999.xml"/><Relationship Id="rId14" Type="http://schemas.openxmlformats.org/officeDocument/2006/relationships/tags" Target="../tags/tag998.xml"/><Relationship Id="rId13" Type="http://schemas.openxmlformats.org/officeDocument/2006/relationships/tags" Target="../tags/tag997.xml"/><Relationship Id="rId12" Type="http://schemas.openxmlformats.org/officeDocument/2006/relationships/tags" Target="../tags/tag996.xml"/><Relationship Id="rId11" Type="http://schemas.openxmlformats.org/officeDocument/2006/relationships/tags" Target="../tags/tag995.xml"/><Relationship Id="rId10" Type="http://schemas.openxmlformats.org/officeDocument/2006/relationships/tags" Target="../tags/tag994.xml"/><Relationship Id="rId1" Type="http://schemas.openxmlformats.org/officeDocument/2006/relationships/tags" Target="../tags/tag985.xml"/></Relationships>
</file>

<file path=ppt/slides/_rels/slide19.xml.rels><?xml version="1.0" encoding="UTF-8" standalone="yes"?>
<Relationships xmlns="http://schemas.openxmlformats.org/package/2006/relationships"><Relationship Id="rId9" Type="http://schemas.openxmlformats.org/officeDocument/2006/relationships/image" Target="../media/image44.wmf"/><Relationship Id="rId85" Type="http://schemas.openxmlformats.org/officeDocument/2006/relationships/vmlDrawing" Target="../drawings/vmlDrawing12.vml"/><Relationship Id="rId84" Type="http://schemas.openxmlformats.org/officeDocument/2006/relationships/slideLayout" Target="../slideLayouts/slideLayout4.xml"/><Relationship Id="rId83" Type="http://schemas.openxmlformats.org/officeDocument/2006/relationships/tags" Target="../tags/tag1090.xml"/><Relationship Id="rId82" Type="http://schemas.openxmlformats.org/officeDocument/2006/relationships/tags" Target="../tags/tag1089.xml"/><Relationship Id="rId81" Type="http://schemas.openxmlformats.org/officeDocument/2006/relationships/image" Target="../media/image54.wmf"/><Relationship Id="rId80" Type="http://schemas.openxmlformats.org/officeDocument/2006/relationships/oleObject" Target="../embeddings/oleObject51.bin"/><Relationship Id="rId8" Type="http://schemas.openxmlformats.org/officeDocument/2006/relationships/oleObject" Target="../embeddings/oleObject39.bin"/><Relationship Id="rId79" Type="http://schemas.openxmlformats.org/officeDocument/2006/relationships/tags" Target="../tags/tag1088.xml"/><Relationship Id="rId78" Type="http://schemas.openxmlformats.org/officeDocument/2006/relationships/tags" Target="../tags/tag1087.xml"/><Relationship Id="rId77" Type="http://schemas.openxmlformats.org/officeDocument/2006/relationships/tags" Target="../tags/tag1086.xml"/><Relationship Id="rId76" Type="http://schemas.openxmlformats.org/officeDocument/2006/relationships/image" Target="../media/image53.wmf"/><Relationship Id="rId75" Type="http://schemas.openxmlformats.org/officeDocument/2006/relationships/oleObject" Target="../embeddings/oleObject50.bin"/><Relationship Id="rId74" Type="http://schemas.openxmlformats.org/officeDocument/2006/relationships/tags" Target="../tags/tag1085.xml"/><Relationship Id="rId73" Type="http://schemas.openxmlformats.org/officeDocument/2006/relationships/image" Target="../media/image50.wmf"/><Relationship Id="rId72" Type="http://schemas.openxmlformats.org/officeDocument/2006/relationships/oleObject" Target="../embeddings/oleObject49.bin"/><Relationship Id="rId71" Type="http://schemas.openxmlformats.org/officeDocument/2006/relationships/tags" Target="../tags/tag1084.xml"/><Relationship Id="rId70" Type="http://schemas.openxmlformats.org/officeDocument/2006/relationships/oleObject" Target="../embeddings/oleObject48.bin"/><Relationship Id="rId7" Type="http://schemas.openxmlformats.org/officeDocument/2006/relationships/tags" Target="../tags/tag1038.xml"/><Relationship Id="rId69" Type="http://schemas.openxmlformats.org/officeDocument/2006/relationships/tags" Target="../tags/tag1083.xml"/><Relationship Id="rId68" Type="http://schemas.openxmlformats.org/officeDocument/2006/relationships/tags" Target="../tags/tag1082.xml"/><Relationship Id="rId67" Type="http://schemas.openxmlformats.org/officeDocument/2006/relationships/tags" Target="../tags/tag1081.xml"/><Relationship Id="rId66" Type="http://schemas.openxmlformats.org/officeDocument/2006/relationships/tags" Target="../tags/tag1080.xml"/><Relationship Id="rId65" Type="http://schemas.openxmlformats.org/officeDocument/2006/relationships/tags" Target="../tags/tag1079.xml"/><Relationship Id="rId64" Type="http://schemas.openxmlformats.org/officeDocument/2006/relationships/tags" Target="../tags/tag1078.xml"/><Relationship Id="rId63" Type="http://schemas.openxmlformats.org/officeDocument/2006/relationships/tags" Target="../tags/tag1077.xml"/><Relationship Id="rId62" Type="http://schemas.openxmlformats.org/officeDocument/2006/relationships/tags" Target="../tags/tag1076.xml"/><Relationship Id="rId61" Type="http://schemas.openxmlformats.org/officeDocument/2006/relationships/tags" Target="../tags/tag1075.xml"/><Relationship Id="rId60" Type="http://schemas.openxmlformats.org/officeDocument/2006/relationships/image" Target="../media/image47.wmf"/><Relationship Id="rId6" Type="http://schemas.openxmlformats.org/officeDocument/2006/relationships/tags" Target="../tags/tag1037.xml"/><Relationship Id="rId59" Type="http://schemas.openxmlformats.org/officeDocument/2006/relationships/oleObject" Target="../embeddings/oleObject47.bin"/><Relationship Id="rId58" Type="http://schemas.openxmlformats.org/officeDocument/2006/relationships/tags" Target="../tags/tag1074.xml"/><Relationship Id="rId57" Type="http://schemas.openxmlformats.org/officeDocument/2006/relationships/tags" Target="../tags/tag1073.xml"/><Relationship Id="rId56" Type="http://schemas.openxmlformats.org/officeDocument/2006/relationships/tags" Target="../tags/tag1072.xml"/><Relationship Id="rId55" Type="http://schemas.openxmlformats.org/officeDocument/2006/relationships/tags" Target="../tags/tag1071.xml"/><Relationship Id="rId54" Type="http://schemas.openxmlformats.org/officeDocument/2006/relationships/image" Target="../media/image46.wmf"/><Relationship Id="rId53" Type="http://schemas.openxmlformats.org/officeDocument/2006/relationships/oleObject" Target="../embeddings/oleObject46.bin"/><Relationship Id="rId52" Type="http://schemas.openxmlformats.org/officeDocument/2006/relationships/tags" Target="../tags/tag1070.xml"/><Relationship Id="rId51" Type="http://schemas.openxmlformats.org/officeDocument/2006/relationships/tags" Target="../tags/tag1069.xml"/><Relationship Id="rId50" Type="http://schemas.openxmlformats.org/officeDocument/2006/relationships/tags" Target="../tags/tag1068.xml"/><Relationship Id="rId5" Type="http://schemas.openxmlformats.org/officeDocument/2006/relationships/tags" Target="../tags/tag1036.xml"/><Relationship Id="rId49" Type="http://schemas.openxmlformats.org/officeDocument/2006/relationships/image" Target="../media/image52.wmf"/><Relationship Id="rId48" Type="http://schemas.openxmlformats.org/officeDocument/2006/relationships/oleObject" Target="../embeddings/oleObject45.bin"/><Relationship Id="rId47" Type="http://schemas.openxmlformats.org/officeDocument/2006/relationships/tags" Target="../tags/tag1067.xml"/><Relationship Id="rId46" Type="http://schemas.openxmlformats.org/officeDocument/2006/relationships/image" Target="../media/image48.wmf"/><Relationship Id="rId45" Type="http://schemas.openxmlformats.org/officeDocument/2006/relationships/oleObject" Target="../embeddings/oleObject44.bin"/><Relationship Id="rId44" Type="http://schemas.openxmlformats.org/officeDocument/2006/relationships/tags" Target="../tags/tag1066.xml"/><Relationship Id="rId43" Type="http://schemas.openxmlformats.org/officeDocument/2006/relationships/tags" Target="../tags/tag1065.xml"/><Relationship Id="rId42" Type="http://schemas.openxmlformats.org/officeDocument/2006/relationships/image" Target="../media/image45.wmf"/><Relationship Id="rId41" Type="http://schemas.openxmlformats.org/officeDocument/2006/relationships/oleObject" Target="../embeddings/oleObject43.bin"/><Relationship Id="rId40" Type="http://schemas.openxmlformats.org/officeDocument/2006/relationships/tags" Target="../tags/tag1064.xml"/><Relationship Id="rId4" Type="http://schemas.openxmlformats.org/officeDocument/2006/relationships/tags" Target="../tags/tag1035.xml"/><Relationship Id="rId39" Type="http://schemas.openxmlformats.org/officeDocument/2006/relationships/tags" Target="../tags/tag1063.xml"/><Relationship Id="rId38" Type="http://schemas.openxmlformats.org/officeDocument/2006/relationships/tags" Target="../tags/tag1062.xml"/><Relationship Id="rId37" Type="http://schemas.openxmlformats.org/officeDocument/2006/relationships/tags" Target="../tags/tag1061.xml"/><Relationship Id="rId36" Type="http://schemas.openxmlformats.org/officeDocument/2006/relationships/tags" Target="../tags/tag1060.xml"/><Relationship Id="rId35" Type="http://schemas.openxmlformats.org/officeDocument/2006/relationships/oleObject" Target="../embeddings/oleObject42.bin"/><Relationship Id="rId34" Type="http://schemas.openxmlformats.org/officeDocument/2006/relationships/tags" Target="../tags/tag1059.xml"/><Relationship Id="rId33" Type="http://schemas.openxmlformats.org/officeDocument/2006/relationships/tags" Target="../tags/tag1058.xml"/><Relationship Id="rId32" Type="http://schemas.openxmlformats.org/officeDocument/2006/relationships/tags" Target="../tags/tag1057.xml"/><Relationship Id="rId31" Type="http://schemas.openxmlformats.org/officeDocument/2006/relationships/tags" Target="../tags/tag1056.xml"/><Relationship Id="rId30" Type="http://schemas.openxmlformats.org/officeDocument/2006/relationships/tags" Target="../tags/tag1055.xml"/><Relationship Id="rId3" Type="http://schemas.openxmlformats.org/officeDocument/2006/relationships/tags" Target="../tags/tag1034.xml"/><Relationship Id="rId29" Type="http://schemas.openxmlformats.org/officeDocument/2006/relationships/image" Target="../media/image51.wmf"/><Relationship Id="rId28" Type="http://schemas.openxmlformats.org/officeDocument/2006/relationships/oleObject" Target="../embeddings/oleObject41.bin"/><Relationship Id="rId27" Type="http://schemas.openxmlformats.org/officeDocument/2006/relationships/tags" Target="../tags/tag1054.xml"/><Relationship Id="rId26" Type="http://schemas.openxmlformats.org/officeDocument/2006/relationships/tags" Target="../tags/tag1053.xml"/><Relationship Id="rId25" Type="http://schemas.openxmlformats.org/officeDocument/2006/relationships/tags" Target="../tags/tag1052.xml"/><Relationship Id="rId24" Type="http://schemas.openxmlformats.org/officeDocument/2006/relationships/tags" Target="../tags/tag1051.xml"/><Relationship Id="rId23" Type="http://schemas.openxmlformats.org/officeDocument/2006/relationships/image" Target="../media/image39.wmf"/><Relationship Id="rId22" Type="http://schemas.openxmlformats.org/officeDocument/2006/relationships/oleObject" Target="../embeddings/oleObject40.bin"/><Relationship Id="rId21" Type="http://schemas.openxmlformats.org/officeDocument/2006/relationships/tags" Target="../tags/tag1050.xml"/><Relationship Id="rId20" Type="http://schemas.openxmlformats.org/officeDocument/2006/relationships/tags" Target="../tags/tag1049.xml"/><Relationship Id="rId2" Type="http://schemas.openxmlformats.org/officeDocument/2006/relationships/tags" Target="../tags/tag1033.xml"/><Relationship Id="rId19" Type="http://schemas.openxmlformats.org/officeDocument/2006/relationships/tags" Target="../tags/tag1048.xml"/><Relationship Id="rId18" Type="http://schemas.openxmlformats.org/officeDocument/2006/relationships/tags" Target="../tags/tag1047.xml"/><Relationship Id="rId17" Type="http://schemas.openxmlformats.org/officeDocument/2006/relationships/tags" Target="../tags/tag1046.xml"/><Relationship Id="rId16" Type="http://schemas.openxmlformats.org/officeDocument/2006/relationships/tags" Target="../tags/tag1045.xml"/><Relationship Id="rId15" Type="http://schemas.openxmlformats.org/officeDocument/2006/relationships/tags" Target="../tags/tag1044.xml"/><Relationship Id="rId14" Type="http://schemas.openxmlformats.org/officeDocument/2006/relationships/tags" Target="../tags/tag1043.xml"/><Relationship Id="rId13" Type="http://schemas.openxmlformats.org/officeDocument/2006/relationships/tags" Target="../tags/tag1042.xml"/><Relationship Id="rId12" Type="http://schemas.openxmlformats.org/officeDocument/2006/relationships/tags" Target="../tags/tag1041.xml"/><Relationship Id="rId11" Type="http://schemas.openxmlformats.org/officeDocument/2006/relationships/tags" Target="../tags/tag1040.xml"/><Relationship Id="rId10" Type="http://schemas.openxmlformats.org/officeDocument/2006/relationships/tags" Target="../tags/tag1039.xml"/><Relationship Id="rId1" Type="http://schemas.openxmlformats.org/officeDocument/2006/relationships/tags" Target="../tags/tag1032.xml"/></Relationships>
</file>

<file path=ppt/slides/_rels/slide2.xml.rels><?xml version="1.0" encoding="UTF-8" standalone="yes"?>
<Relationships xmlns="http://schemas.openxmlformats.org/package/2006/relationships"><Relationship Id="rId9" Type="http://schemas.openxmlformats.org/officeDocument/2006/relationships/tags" Target="../tags/tag380.xml"/><Relationship Id="rId8" Type="http://schemas.openxmlformats.org/officeDocument/2006/relationships/tags" Target="../tags/tag379.xml"/><Relationship Id="rId7" Type="http://schemas.openxmlformats.org/officeDocument/2006/relationships/tags" Target="../tags/tag378.xml"/><Relationship Id="rId6" Type="http://schemas.openxmlformats.org/officeDocument/2006/relationships/tags" Target="../tags/tag377.xml"/><Relationship Id="rId5" Type="http://schemas.openxmlformats.org/officeDocument/2006/relationships/tags" Target="../tags/tag376.xml"/><Relationship Id="rId4" Type="http://schemas.openxmlformats.org/officeDocument/2006/relationships/tags" Target="../tags/tag375.xml"/><Relationship Id="rId3" Type="http://schemas.openxmlformats.org/officeDocument/2006/relationships/tags" Target="../tags/tag374.xml"/><Relationship Id="rId29" Type="http://schemas.openxmlformats.org/officeDocument/2006/relationships/notesSlide" Target="../notesSlides/notesSlide1.xml"/><Relationship Id="rId28" Type="http://schemas.openxmlformats.org/officeDocument/2006/relationships/slideLayout" Target="../slideLayouts/slideLayout4.xml"/><Relationship Id="rId27" Type="http://schemas.openxmlformats.org/officeDocument/2006/relationships/tags" Target="../tags/tag396.xml"/><Relationship Id="rId26" Type="http://schemas.openxmlformats.org/officeDocument/2006/relationships/image" Target="../media/image6.png"/><Relationship Id="rId25" Type="http://schemas.openxmlformats.org/officeDocument/2006/relationships/tags" Target="../tags/tag395.xml"/><Relationship Id="rId24" Type="http://schemas.openxmlformats.org/officeDocument/2006/relationships/image" Target="../media/image5.png"/><Relationship Id="rId23" Type="http://schemas.openxmlformats.org/officeDocument/2006/relationships/tags" Target="../tags/tag394.xml"/><Relationship Id="rId22" Type="http://schemas.openxmlformats.org/officeDocument/2006/relationships/tags" Target="../tags/tag393.xml"/><Relationship Id="rId21" Type="http://schemas.openxmlformats.org/officeDocument/2006/relationships/tags" Target="../tags/tag392.xml"/><Relationship Id="rId20" Type="http://schemas.openxmlformats.org/officeDocument/2006/relationships/tags" Target="../tags/tag391.xml"/><Relationship Id="rId2" Type="http://schemas.openxmlformats.org/officeDocument/2006/relationships/tags" Target="../tags/tag373.xml"/><Relationship Id="rId19" Type="http://schemas.openxmlformats.org/officeDocument/2006/relationships/tags" Target="../tags/tag390.xml"/><Relationship Id="rId18" Type="http://schemas.openxmlformats.org/officeDocument/2006/relationships/tags" Target="../tags/tag389.xml"/><Relationship Id="rId17" Type="http://schemas.openxmlformats.org/officeDocument/2006/relationships/tags" Target="../tags/tag388.xml"/><Relationship Id="rId16" Type="http://schemas.openxmlformats.org/officeDocument/2006/relationships/tags" Target="../tags/tag387.xml"/><Relationship Id="rId15" Type="http://schemas.openxmlformats.org/officeDocument/2006/relationships/tags" Target="../tags/tag386.xml"/><Relationship Id="rId14" Type="http://schemas.openxmlformats.org/officeDocument/2006/relationships/tags" Target="../tags/tag385.xml"/><Relationship Id="rId13" Type="http://schemas.openxmlformats.org/officeDocument/2006/relationships/tags" Target="../tags/tag384.xml"/><Relationship Id="rId12" Type="http://schemas.openxmlformats.org/officeDocument/2006/relationships/tags" Target="../tags/tag383.xml"/><Relationship Id="rId11" Type="http://schemas.openxmlformats.org/officeDocument/2006/relationships/tags" Target="../tags/tag382.xml"/><Relationship Id="rId10" Type="http://schemas.openxmlformats.org/officeDocument/2006/relationships/tags" Target="../tags/tag381.xml"/><Relationship Id="rId1" Type="http://schemas.openxmlformats.org/officeDocument/2006/relationships/tags" Target="../tags/tag372.xml"/></Relationships>
</file>

<file path=ppt/slides/_rels/slide20.xml.rels><?xml version="1.0" encoding="UTF-8" standalone="yes"?>
<Relationships xmlns="http://schemas.openxmlformats.org/package/2006/relationships"><Relationship Id="rId99" Type="http://schemas.openxmlformats.org/officeDocument/2006/relationships/oleObject" Target="../embeddings/oleObject57.bin"/><Relationship Id="rId98" Type="http://schemas.openxmlformats.org/officeDocument/2006/relationships/tags" Target="../tags/tag1178.xml"/><Relationship Id="rId97" Type="http://schemas.openxmlformats.org/officeDocument/2006/relationships/image" Target="../media/image48.wmf"/><Relationship Id="rId96" Type="http://schemas.openxmlformats.org/officeDocument/2006/relationships/oleObject" Target="../embeddings/oleObject56.bin"/><Relationship Id="rId95" Type="http://schemas.openxmlformats.org/officeDocument/2006/relationships/tags" Target="../tags/tag1177.xml"/><Relationship Id="rId94" Type="http://schemas.openxmlformats.org/officeDocument/2006/relationships/image" Target="../media/image58.wmf"/><Relationship Id="rId93" Type="http://schemas.openxmlformats.org/officeDocument/2006/relationships/oleObject" Target="../embeddings/oleObject55.bin"/><Relationship Id="rId92" Type="http://schemas.openxmlformats.org/officeDocument/2006/relationships/tags" Target="../tags/tag1176.xml"/><Relationship Id="rId91" Type="http://schemas.openxmlformats.org/officeDocument/2006/relationships/tags" Target="../tags/tag1175.xml"/><Relationship Id="rId90" Type="http://schemas.openxmlformats.org/officeDocument/2006/relationships/tags" Target="../tags/tag1174.xml"/><Relationship Id="rId9" Type="http://schemas.openxmlformats.org/officeDocument/2006/relationships/tags" Target="../tags/tag1099.xml"/><Relationship Id="rId89" Type="http://schemas.openxmlformats.org/officeDocument/2006/relationships/image" Target="../media/image57.wmf"/><Relationship Id="rId88" Type="http://schemas.openxmlformats.org/officeDocument/2006/relationships/oleObject" Target="../embeddings/oleObject54.bin"/><Relationship Id="rId87" Type="http://schemas.openxmlformats.org/officeDocument/2006/relationships/tags" Target="../tags/tag1173.xml"/><Relationship Id="rId86" Type="http://schemas.openxmlformats.org/officeDocument/2006/relationships/image" Target="../media/image56.wmf"/><Relationship Id="rId85" Type="http://schemas.openxmlformats.org/officeDocument/2006/relationships/oleObject" Target="../embeddings/oleObject53.bin"/><Relationship Id="rId84" Type="http://schemas.openxmlformats.org/officeDocument/2006/relationships/tags" Target="../tags/tag1172.xml"/><Relationship Id="rId83" Type="http://schemas.openxmlformats.org/officeDocument/2006/relationships/image" Target="../media/image55.wmf"/><Relationship Id="rId82" Type="http://schemas.openxmlformats.org/officeDocument/2006/relationships/oleObject" Target="../embeddings/oleObject52.bin"/><Relationship Id="rId81" Type="http://schemas.openxmlformats.org/officeDocument/2006/relationships/tags" Target="../tags/tag1171.xml"/><Relationship Id="rId80" Type="http://schemas.openxmlformats.org/officeDocument/2006/relationships/tags" Target="../tags/tag1170.xml"/><Relationship Id="rId8" Type="http://schemas.openxmlformats.org/officeDocument/2006/relationships/tags" Target="../tags/tag1098.xml"/><Relationship Id="rId79" Type="http://schemas.openxmlformats.org/officeDocument/2006/relationships/tags" Target="../tags/tag1169.xml"/><Relationship Id="rId78" Type="http://schemas.openxmlformats.org/officeDocument/2006/relationships/tags" Target="../tags/tag1168.xml"/><Relationship Id="rId77" Type="http://schemas.openxmlformats.org/officeDocument/2006/relationships/tags" Target="../tags/tag1167.xml"/><Relationship Id="rId76" Type="http://schemas.openxmlformats.org/officeDocument/2006/relationships/tags" Target="../tags/tag1166.xml"/><Relationship Id="rId75" Type="http://schemas.openxmlformats.org/officeDocument/2006/relationships/tags" Target="../tags/tag1165.xml"/><Relationship Id="rId74" Type="http://schemas.openxmlformats.org/officeDocument/2006/relationships/tags" Target="../tags/tag1164.xml"/><Relationship Id="rId73" Type="http://schemas.openxmlformats.org/officeDocument/2006/relationships/tags" Target="../tags/tag1163.xml"/><Relationship Id="rId72" Type="http://schemas.openxmlformats.org/officeDocument/2006/relationships/tags" Target="../tags/tag1162.xml"/><Relationship Id="rId71" Type="http://schemas.openxmlformats.org/officeDocument/2006/relationships/tags" Target="../tags/tag1161.xml"/><Relationship Id="rId70" Type="http://schemas.openxmlformats.org/officeDocument/2006/relationships/tags" Target="../tags/tag1160.xml"/><Relationship Id="rId7" Type="http://schemas.openxmlformats.org/officeDocument/2006/relationships/tags" Target="../tags/tag1097.xml"/><Relationship Id="rId69" Type="http://schemas.openxmlformats.org/officeDocument/2006/relationships/tags" Target="../tags/tag1159.xml"/><Relationship Id="rId68" Type="http://schemas.openxmlformats.org/officeDocument/2006/relationships/tags" Target="../tags/tag1158.xml"/><Relationship Id="rId67" Type="http://schemas.openxmlformats.org/officeDocument/2006/relationships/tags" Target="../tags/tag1157.xml"/><Relationship Id="rId66" Type="http://schemas.openxmlformats.org/officeDocument/2006/relationships/tags" Target="../tags/tag1156.xml"/><Relationship Id="rId65" Type="http://schemas.openxmlformats.org/officeDocument/2006/relationships/tags" Target="../tags/tag1155.xml"/><Relationship Id="rId64" Type="http://schemas.openxmlformats.org/officeDocument/2006/relationships/tags" Target="../tags/tag1154.xml"/><Relationship Id="rId63" Type="http://schemas.openxmlformats.org/officeDocument/2006/relationships/tags" Target="../tags/tag1153.xml"/><Relationship Id="rId62" Type="http://schemas.openxmlformats.org/officeDocument/2006/relationships/tags" Target="../tags/tag1152.xml"/><Relationship Id="rId61" Type="http://schemas.openxmlformats.org/officeDocument/2006/relationships/tags" Target="../tags/tag1151.xml"/><Relationship Id="rId60" Type="http://schemas.openxmlformats.org/officeDocument/2006/relationships/tags" Target="../tags/tag1150.xml"/><Relationship Id="rId6" Type="http://schemas.openxmlformats.org/officeDocument/2006/relationships/tags" Target="../tags/tag1096.xml"/><Relationship Id="rId59" Type="http://schemas.openxmlformats.org/officeDocument/2006/relationships/tags" Target="../tags/tag1149.xml"/><Relationship Id="rId58" Type="http://schemas.openxmlformats.org/officeDocument/2006/relationships/tags" Target="../tags/tag1148.xml"/><Relationship Id="rId57" Type="http://schemas.openxmlformats.org/officeDocument/2006/relationships/tags" Target="../tags/tag1147.xml"/><Relationship Id="rId56" Type="http://schemas.openxmlformats.org/officeDocument/2006/relationships/tags" Target="../tags/tag1146.xml"/><Relationship Id="rId55" Type="http://schemas.openxmlformats.org/officeDocument/2006/relationships/tags" Target="../tags/tag1145.xml"/><Relationship Id="rId54" Type="http://schemas.openxmlformats.org/officeDocument/2006/relationships/tags" Target="../tags/tag1144.xml"/><Relationship Id="rId53" Type="http://schemas.openxmlformats.org/officeDocument/2006/relationships/tags" Target="../tags/tag1143.xml"/><Relationship Id="rId52" Type="http://schemas.openxmlformats.org/officeDocument/2006/relationships/tags" Target="../tags/tag1142.xml"/><Relationship Id="rId51" Type="http://schemas.openxmlformats.org/officeDocument/2006/relationships/tags" Target="../tags/tag1141.xml"/><Relationship Id="rId50" Type="http://schemas.openxmlformats.org/officeDocument/2006/relationships/tags" Target="../tags/tag1140.xml"/><Relationship Id="rId5" Type="http://schemas.openxmlformats.org/officeDocument/2006/relationships/tags" Target="../tags/tag1095.xml"/><Relationship Id="rId49" Type="http://schemas.openxmlformats.org/officeDocument/2006/relationships/tags" Target="../tags/tag1139.xml"/><Relationship Id="rId48" Type="http://schemas.openxmlformats.org/officeDocument/2006/relationships/tags" Target="../tags/tag1138.xml"/><Relationship Id="rId47" Type="http://schemas.openxmlformats.org/officeDocument/2006/relationships/tags" Target="../tags/tag1137.xml"/><Relationship Id="rId46" Type="http://schemas.openxmlformats.org/officeDocument/2006/relationships/tags" Target="../tags/tag1136.xml"/><Relationship Id="rId45" Type="http://schemas.openxmlformats.org/officeDocument/2006/relationships/tags" Target="../tags/tag1135.xml"/><Relationship Id="rId44" Type="http://schemas.openxmlformats.org/officeDocument/2006/relationships/tags" Target="../tags/tag1134.xml"/><Relationship Id="rId43" Type="http://schemas.openxmlformats.org/officeDocument/2006/relationships/tags" Target="../tags/tag1133.xml"/><Relationship Id="rId42" Type="http://schemas.openxmlformats.org/officeDocument/2006/relationships/tags" Target="../tags/tag1132.xml"/><Relationship Id="rId41" Type="http://schemas.openxmlformats.org/officeDocument/2006/relationships/tags" Target="../tags/tag1131.xml"/><Relationship Id="rId40" Type="http://schemas.openxmlformats.org/officeDocument/2006/relationships/tags" Target="../tags/tag1130.xml"/><Relationship Id="rId4" Type="http://schemas.openxmlformats.org/officeDocument/2006/relationships/tags" Target="../tags/tag1094.xml"/><Relationship Id="rId39" Type="http://schemas.openxmlformats.org/officeDocument/2006/relationships/tags" Target="../tags/tag1129.xml"/><Relationship Id="rId38" Type="http://schemas.openxmlformats.org/officeDocument/2006/relationships/tags" Target="../tags/tag1128.xml"/><Relationship Id="rId37" Type="http://schemas.openxmlformats.org/officeDocument/2006/relationships/tags" Target="../tags/tag1127.xml"/><Relationship Id="rId36" Type="http://schemas.openxmlformats.org/officeDocument/2006/relationships/tags" Target="../tags/tag1126.xml"/><Relationship Id="rId35" Type="http://schemas.openxmlformats.org/officeDocument/2006/relationships/tags" Target="../tags/tag1125.xml"/><Relationship Id="rId34" Type="http://schemas.openxmlformats.org/officeDocument/2006/relationships/tags" Target="../tags/tag1124.xml"/><Relationship Id="rId33" Type="http://schemas.openxmlformats.org/officeDocument/2006/relationships/tags" Target="../tags/tag1123.xml"/><Relationship Id="rId32" Type="http://schemas.openxmlformats.org/officeDocument/2006/relationships/tags" Target="../tags/tag1122.xml"/><Relationship Id="rId31" Type="http://schemas.openxmlformats.org/officeDocument/2006/relationships/tags" Target="../tags/tag1121.xml"/><Relationship Id="rId30" Type="http://schemas.openxmlformats.org/officeDocument/2006/relationships/tags" Target="../tags/tag1120.xml"/><Relationship Id="rId3" Type="http://schemas.openxmlformats.org/officeDocument/2006/relationships/tags" Target="../tags/tag1093.xml"/><Relationship Id="rId29" Type="http://schemas.openxmlformats.org/officeDocument/2006/relationships/tags" Target="../tags/tag1119.xml"/><Relationship Id="rId28" Type="http://schemas.openxmlformats.org/officeDocument/2006/relationships/tags" Target="../tags/tag1118.xml"/><Relationship Id="rId27" Type="http://schemas.openxmlformats.org/officeDocument/2006/relationships/tags" Target="../tags/tag1117.xml"/><Relationship Id="rId26" Type="http://schemas.openxmlformats.org/officeDocument/2006/relationships/tags" Target="../tags/tag1116.xml"/><Relationship Id="rId25" Type="http://schemas.openxmlformats.org/officeDocument/2006/relationships/tags" Target="../tags/tag1115.xml"/><Relationship Id="rId24" Type="http://schemas.openxmlformats.org/officeDocument/2006/relationships/tags" Target="../tags/tag1114.xml"/><Relationship Id="rId23" Type="http://schemas.openxmlformats.org/officeDocument/2006/relationships/tags" Target="../tags/tag1113.xml"/><Relationship Id="rId22" Type="http://schemas.openxmlformats.org/officeDocument/2006/relationships/tags" Target="../tags/tag1112.xml"/><Relationship Id="rId21" Type="http://schemas.openxmlformats.org/officeDocument/2006/relationships/tags" Target="../tags/tag1111.xml"/><Relationship Id="rId20" Type="http://schemas.openxmlformats.org/officeDocument/2006/relationships/tags" Target="../tags/tag1110.xml"/><Relationship Id="rId2" Type="http://schemas.openxmlformats.org/officeDocument/2006/relationships/tags" Target="../tags/tag1092.xml"/><Relationship Id="rId19" Type="http://schemas.openxmlformats.org/officeDocument/2006/relationships/tags" Target="../tags/tag1109.xml"/><Relationship Id="rId18" Type="http://schemas.openxmlformats.org/officeDocument/2006/relationships/tags" Target="../tags/tag1108.xml"/><Relationship Id="rId17" Type="http://schemas.openxmlformats.org/officeDocument/2006/relationships/tags" Target="../tags/tag1107.xml"/><Relationship Id="rId16" Type="http://schemas.openxmlformats.org/officeDocument/2006/relationships/tags" Target="../tags/tag1106.xml"/><Relationship Id="rId15" Type="http://schemas.openxmlformats.org/officeDocument/2006/relationships/tags" Target="../tags/tag1105.xml"/><Relationship Id="rId14" Type="http://schemas.openxmlformats.org/officeDocument/2006/relationships/tags" Target="../tags/tag1104.xml"/><Relationship Id="rId13" Type="http://schemas.openxmlformats.org/officeDocument/2006/relationships/tags" Target="../tags/tag1103.xml"/><Relationship Id="rId12" Type="http://schemas.openxmlformats.org/officeDocument/2006/relationships/tags" Target="../tags/tag1102.xml"/><Relationship Id="rId11" Type="http://schemas.openxmlformats.org/officeDocument/2006/relationships/tags" Target="../tags/tag1101.xml"/><Relationship Id="rId103" Type="http://schemas.openxmlformats.org/officeDocument/2006/relationships/vmlDrawing" Target="../drawings/vmlDrawing13.vml"/><Relationship Id="rId102" Type="http://schemas.openxmlformats.org/officeDocument/2006/relationships/slideLayout" Target="../slideLayouts/slideLayout4.xml"/><Relationship Id="rId101" Type="http://schemas.openxmlformats.org/officeDocument/2006/relationships/tags" Target="../tags/tag1179.xml"/><Relationship Id="rId100" Type="http://schemas.openxmlformats.org/officeDocument/2006/relationships/image" Target="../media/image59.wmf"/><Relationship Id="rId10" Type="http://schemas.openxmlformats.org/officeDocument/2006/relationships/tags" Target="../tags/tag1100.xml"/><Relationship Id="rId1" Type="http://schemas.openxmlformats.org/officeDocument/2006/relationships/tags" Target="../tags/tag1091.xml"/></Relationships>
</file>

<file path=ppt/slides/_rels/slide21.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tags" Target="../tags/tag1186.xml"/><Relationship Id="rId7" Type="http://schemas.openxmlformats.org/officeDocument/2006/relationships/tags" Target="../tags/tag1185.xml"/><Relationship Id="rId6" Type="http://schemas.openxmlformats.org/officeDocument/2006/relationships/image" Target="../media/image60.png"/><Relationship Id="rId5" Type="http://schemas.openxmlformats.org/officeDocument/2006/relationships/tags" Target="../tags/tag1184.xml"/><Relationship Id="rId4" Type="http://schemas.openxmlformats.org/officeDocument/2006/relationships/tags" Target="../tags/tag1183.xml"/><Relationship Id="rId3" Type="http://schemas.openxmlformats.org/officeDocument/2006/relationships/tags" Target="../tags/tag1182.xml"/><Relationship Id="rId2" Type="http://schemas.openxmlformats.org/officeDocument/2006/relationships/tags" Target="../tags/tag1181.xml"/><Relationship Id="rId16" Type="http://schemas.openxmlformats.org/officeDocument/2006/relationships/slideLayout" Target="../slideLayouts/slideLayout4.xml"/><Relationship Id="rId15" Type="http://schemas.openxmlformats.org/officeDocument/2006/relationships/tags" Target="../tags/tag1191.xml"/><Relationship Id="rId14" Type="http://schemas.openxmlformats.org/officeDocument/2006/relationships/tags" Target="../tags/tag1190.xml"/><Relationship Id="rId13" Type="http://schemas.openxmlformats.org/officeDocument/2006/relationships/tags" Target="../tags/tag1189.xml"/><Relationship Id="rId12" Type="http://schemas.openxmlformats.org/officeDocument/2006/relationships/tags" Target="../tags/tag1188.xml"/><Relationship Id="rId11" Type="http://schemas.openxmlformats.org/officeDocument/2006/relationships/image" Target="../media/image62.png"/><Relationship Id="rId10" Type="http://schemas.openxmlformats.org/officeDocument/2006/relationships/tags" Target="../tags/tag1187.xml"/><Relationship Id="rId1" Type="http://schemas.openxmlformats.org/officeDocument/2006/relationships/tags" Target="../tags/tag1180.xml"/></Relationships>
</file>

<file path=ppt/slides/_rels/slide22.xml.rels><?xml version="1.0" encoding="UTF-8" standalone="yes"?>
<Relationships xmlns="http://schemas.openxmlformats.org/package/2006/relationships"><Relationship Id="rId9" Type="http://schemas.openxmlformats.org/officeDocument/2006/relationships/tags" Target="../tags/tag1200.xml"/><Relationship Id="rId8" Type="http://schemas.openxmlformats.org/officeDocument/2006/relationships/tags" Target="../tags/tag1199.xml"/><Relationship Id="rId7" Type="http://schemas.openxmlformats.org/officeDocument/2006/relationships/tags" Target="../tags/tag1198.xml"/><Relationship Id="rId6" Type="http://schemas.openxmlformats.org/officeDocument/2006/relationships/tags" Target="../tags/tag1197.xml"/><Relationship Id="rId5" Type="http://schemas.openxmlformats.org/officeDocument/2006/relationships/tags" Target="../tags/tag1196.xml"/><Relationship Id="rId4" Type="http://schemas.openxmlformats.org/officeDocument/2006/relationships/tags" Target="../tags/tag1195.xml"/><Relationship Id="rId3" Type="http://schemas.openxmlformats.org/officeDocument/2006/relationships/tags" Target="../tags/tag1194.xml"/><Relationship Id="rId28" Type="http://schemas.openxmlformats.org/officeDocument/2006/relationships/slideLayout" Target="../slideLayouts/slideLayout4.xml"/><Relationship Id="rId27" Type="http://schemas.openxmlformats.org/officeDocument/2006/relationships/tags" Target="../tags/tag1218.xml"/><Relationship Id="rId26" Type="http://schemas.openxmlformats.org/officeDocument/2006/relationships/tags" Target="../tags/tag1217.xml"/><Relationship Id="rId25" Type="http://schemas.openxmlformats.org/officeDocument/2006/relationships/tags" Target="../tags/tag1216.xml"/><Relationship Id="rId24" Type="http://schemas.openxmlformats.org/officeDocument/2006/relationships/tags" Target="../tags/tag1215.xml"/><Relationship Id="rId23" Type="http://schemas.openxmlformats.org/officeDocument/2006/relationships/tags" Target="../tags/tag1214.xml"/><Relationship Id="rId22" Type="http://schemas.openxmlformats.org/officeDocument/2006/relationships/tags" Target="../tags/tag1213.xml"/><Relationship Id="rId21" Type="http://schemas.openxmlformats.org/officeDocument/2006/relationships/tags" Target="../tags/tag1212.xml"/><Relationship Id="rId20" Type="http://schemas.openxmlformats.org/officeDocument/2006/relationships/tags" Target="../tags/tag1211.xml"/><Relationship Id="rId2" Type="http://schemas.openxmlformats.org/officeDocument/2006/relationships/tags" Target="../tags/tag1193.xml"/><Relationship Id="rId19" Type="http://schemas.openxmlformats.org/officeDocument/2006/relationships/tags" Target="../tags/tag1210.xml"/><Relationship Id="rId18" Type="http://schemas.openxmlformats.org/officeDocument/2006/relationships/tags" Target="../tags/tag1209.xml"/><Relationship Id="rId17" Type="http://schemas.openxmlformats.org/officeDocument/2006/relationships/tags" Target="../tags/tag1208.xml"/><Relationship Id="rId16" Type="http://schemas.openxmlformats.org/officeDocument/2006/relationships/tags" Target="../tags/tag1207.xml"/><Relationship Id="rId15" Type="http://schemas.openxmlformats.org/officeDocument/2006/relationships/tags" Target="../tags/tag1206.xml"/><Relationship Id="rId14" Type="http://schemas.openxmlformats.org/officeDocument/2006/relationships/tags" Target="../tags/tag1205.xml"/><Relationship Id="rId13" Type="http://schemas.openxmlformats.org/officeDocument/2006/relationships/tags" Target="../tags/tag1204.xml"/><Relationship Id="rId12" Type="http://schemas.openxmlformats.org/officeDocument/2006/relationships/tags" Target="../tags/tag1203.xml"/><Relationship Id="rId11" Type="http://schemas.openxmlformats.org/officeDocument/2006/relationships/tags" Target="../tags/tag1202.xml"/><Relationship Id="rId10" Type="http://schemas.openxmlformats.org/officeDocument/2006/relationships/tags" Target="../tags/tag1201.xml"/><Relationship Id="rId1" Type="http://schemas.openxmlformats.org/officeDocument/2006/relationships/tags" Target="../tags/tag1192.xml"/></Relationships>
</file>

<file path=ppt/slides/_rels/slide23.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tags" Target="../tags/tag1225.xml"/><Relationship Id="rId7" Type="http://schemas.openxmlformats.org/officeDocument/2006/relationships/tags" Target="../tags/tag1224.xml"/><Relationship Id="rId6" Type="http://schemas.openxmlformats.org/officeDocument/2006/relationships/image" Target="../media/image63.png"/><Relationship Id="rId5" Type="http://schemas.openxmlformats.org/officeDocument/2006/relationships/tags" Target="../tags/tag1223.xml"/><Relationship Id="rId4" Type="http://schemas.openxmlformats.org/officeDocument/2006/relationships/tags" Target="../tags/tag1222.xml"/><Relationship Id="rId3" Type="http://schemas.openxmlformats.org/officeDocument/2006/relationships/tags" Target="../tags/tag1221.xml"/><Relationship Id="rId2" Type="http://schemas.openxmlformats.org/officeDocument/2006/relationships/tags" Target="../tags/tag1220.xml"/><Relationship Id="rId15" Type="http://schemas.openxmlformats.org/officeDocument/2006/relationships/slideLayout" Target="../slideLayouts/slideLayout4.xml"/><Relationship Id="rId14" Type="http://schemas.openxmlformats.org/officeDocument/2006/relationships/tags" Target="../tags/tag1230.xml"/><Relationship Id="rId13" Type="http://schemas.openxmlformats.org/officeDocument/2006/relationships/tags" Target="../tags/tag1229.xml"/><Relationship Id="rId12" Type="http://schemas.openxmlformats.org/officeDocument/2006/relationships/tags" Target="../tags/tag1228.xml"/><Relationship Id="rId11" Type="http://schemas.openxmlformats.org/officeDocument/2006/relationships/tags" Target="../tags/tag1227.xml"/><Relationship Id="rId10" Type="http://schemas.openxmlformats.org/officeDocument/2006/relationships/tags" Target="../tags/tag1226.xml"/><Relationship Id="rId1" Type="http://schemas.openxmlformats.org/officeDocument/2006/relationships/tags" Target="../tags/tag1219.xml"/></Relationships>
</file>

<file path=ppt/slides/_rels/slide24.xml.rels><?xml version="1.0" encoding="UTF-8" standalone="yes"?>
<Relationships xmlns="http://schemas.openxmlformats.org/package/2006/relationships"><Relationship Id="rId9" Type="http://schemas.openxmlformats.org/officeDocument/2006/relationships/tags" Target="../tags/tag1239.xml"/><Relationship Id="rId8" Type="http://schemas.openxmlformats.org/officeDocument/2006/relationships/tags" Target="../tags/tag1238.xml"/><Relationship Id="rId7" Type="http://schemas.openxmlformats.org/officeDocument/2006/relationships/tags" Target="../tags/tag1237.xml"/><Relationship Id="rId6" Type="http://schemas.openxmlformats.org/officeDocument/2006/relationships/tags" Target="../tags/tag1236.xml"/><Relationship Id="rId57" Type="http://schemas.openxmlformats.org/officeDocument/2006/relationships/slideLayout" Target="../slideLayouts/slideLayout4.xml"/><Relationship Id="rId56" Type="http://schemas.openxmlformats.org/officeDocument/2006/relationships/tags" Target="../tags/tag1283.xml"/><Relationship Id="rId55" Type="http://schemas.openxmlformats.org/officeDocument/2006/relationships/tags" Target="../tags/tag1282.xml"/><Relationship Id="rId54" Type="http://schemas.openxmlformats.org/officeDocument/2006/relationships/tags" Target="../tags/tag1281.xml"/><Relationship Id="rId53" Type="http://schemas.openxmlformats.org/officeDocument/2006/relationships/tags" Target="../tags/tag1280.xml"/><Relationship Id="rId52" Type="http://schemas.openxmlformats.org/officeDocument/2006/relationships/image" Target="../media/image66.jpeg"/><Relationship Id="rId51" Type="http://schemas.openxmlformats.org/officeDocument/2006/relationships/tags" Target="../tags/tag1279.xml"/><Relationship Id="rId50" Type="http://schemas.openxmlformats.org/officeDocument/2006/relationships/image" Target="../media/image65.jpeg"/><Relationship Id="rId5" Type="http://schemas.openxmlformats.org/officeDocument/2006/relationships/tags" Target="../tags/tag1235.xml"/><Relationship Id="rId49" Type="http://schemas.openxmlformats.org/officeDocument/2006/relationships/tags" Target="../tags/tag1278.xml"/><Relationship Id="rId48" Type="http://schemas.openxmlformats.org/officeDocument/2006/relationships/tags" Target="../tags/tag1277.xml"/><Relationship Id="rId47" Type="http://schemas.openxmlformats.org/officeDocument/2006/relationships/tags" Target="../tags/tag1276.xml"/><Relationship Id="rId46" Type="http://schemas.openxmlformats.org/officeDocument/2006/relationships/tags" Target="../tags/tag1275.xml"/><Relationship Id="rId45" Type="http://schemas.openxmlformats.org/officeDocument/2006/relationships/tags" Target="../tags/tag1274.xml"/><Relationship Id="rId44" Type="http://schemas.openxmlformats.org/officeDocument/2006/relationships/tags" Target="../tags/tag1273.xml"/><Relationship Id="rId43" Type="http://schemas.openxmlformats.org/officeDocument/2006/relationships/tags" Target="../tags/tag1272.xml"/><Relationship Id="rId42" Type="http://schemas.openxmlformats.org/officeDocument/2006/relationships/tags" Target="../tags/tag1271.xml"/><Relationship Id="rId41" Type="http://schemas.openxmlformats.org/officeDocument/2006/relationships/tags" Target="../tags/tag1270.xml"/><Relationship Id="rId40" Type="http://schemas.openxmlformats.org/officeDocument/2006/relationships/tags" Target="../tags/tag1269.xml"/><Relationship Id="rId4" Type="http://schemas.openxmlformats.org/officeDocument/2006/relationships/tags" Target="../tags/tag1234.xml"/><Relationship Id="rId39" Type="http://schemas.openxmlformats.org/officeDocument/2006/relationships/tags" Target="../tags/tag1268.xml"/><Relationship Id="rId38" Type="http://schemas.openxmlformats.org/officeDocument/2006/relationships/tags" Target="../tags/tag1267.xml"/><Relationship Id="rId37" Type="http://schemas.openxmlformats.org/officeDocument/2006/relationships/tags" Target="../tags/tag1266.xml"/><Relationship Id="rId36" Type="http://schemas.openxmlformats.org/officeDocument/2006/relationships/tags" Target="../tags/tag1265.xml"/><Relationship Id="rId35" Type="http://schemas.openxmlformats.org/officeDocument/2006/relationships/tags" Target="../tags/tag1264.xml"/><Relationship Id="rId34" Type="http://schemas.openxmlformats.org/officeDocument/2006/relationships/tags" Target="../tags/tag1263.xml"/><Relationship Id="rId33" Type="http://schemas.openxmlformats.org/officeDocument/2006/relationships/tags" Target="../tags/tag1262.xml"/><Relationship Id="rId32" Type="http://schemas.openxmlformats.org/officeDocument/2006/relationships/tags" Target="../tags/tag1261.xml"/><Relationship Id="rId31" Type="http://schemas.openxmlformats.org/officeDocument/2006/relationships/tags" Target="../tags/tag1260.xml"/><Relationship Id="rId30" Type="http://schemas.openxmlformats.org/officeDocument/2006/relationships/tags" Target="../tags/tag1259.xml"/><Relationship Id="rId3" Type="http://schemas.openxmlformats.org/officeDocument/2006/relationships/tags" Target="../tags/tag1233.xml"/><Relationship Id="rId29" Type="http://schemas.openxmlformats.org/officeDocument/2006/relationships/tags" Target="../tags/tag1258.xml"/><Relationship Id="rId28" Type="http://schemas.openxmlformats.org/officeDocument/2006/relationships/tags" Target="../tags/tag1257.xml"/><Relationship Id="rId27" Type="http://schemas.openxmlformats.org/officeDocument/2006/relationships/tags" Target="../tags/tag1256.xml"/><Relationship Id="rId26" Type="http://schemas.openxmlformats.org/officeDocument/2006/relationships/tags" Target="../tags/tag1255.xml"/><Relationship Id="rId25" Type="http://schemas.openxmlformats.org/officeDocument/2006/relationships/tags" Target="../tags/tag1254.xml"/><Relationship Id="rId24" Type="http://schemas.openxmlformats.org/officeDocument/2006/relationships/tags" Target="../tags/tag1253.xml"/><Relationship Id="rId23" Type="http://schemas.openxmlformats.org/officeDocument/2006/relationships/tags" Target="../tags/tag1252.xml"/><Relationship Id="rId22" Type="http://schemas.openxmlformats.org/officeDocument/2006/relationships/tags" Target="../tags/tag1251.xml"/><Relationship Id="rId21" Type="http://schemas.openxmlformats.org/officeDocument/2006/relationships/tags" Target="../tags/tag1250.xml"/><Relationship Id="rId20" Type="http://schemas.openxmlformats.org/officeDocument/2006/relationships/tags" Target="../tags/tag1249.xml"/><Relationship Id="rId2" Type="http://schemas.openxmlformats.org/officeDocument/2006/relationships/tags" Target="../tags/tag1232.xml"/><Relationship Id="rId19" Type="http://schemas.openxmlformats.org/officeDocument/2006/relationships/image" Target="../media/image12.jpeg"/><Relationship Id="rId18" Type="http://schemas.openxmlformats.org/officeDocument/2006/relationships/tags" Target="../tags/tag1248.xml"/><Relationship Id="rId17" Type="http://schemas.openxmlformats.org/officeDocument/2006/relationships/tags" Target="../tags/tag1247.xml"/><Relationship Id="rId16" Type="http://schemas.openxmlformats.org/officeDocument/2006/relationships/tags" Target="../tags/tag1246.xml"/><Relationship Id="rId15" Type="http://schemas.openxmlformats.org/officeDocument/2006/relationships/tags" Target="../tags/tag1245.xml"/><Relationship Id="rId14" Type="http://schemas.openxmlformats.org/officeDocument/2006/relationships/tags" Target="../tags/tag1244.xml"/><Relationship Id="rId13" Type="http://schemas.openxmlformats.org/officeDocument/2006/relationships/tags" Target="../tags/tag1243.xml"/><Relationship Id="rId12" Type="http://schemas.openxmlformats.org/officeDocument/2006/relationships/tags" Target="../tags/tag1242.xml"/><Relationship Id="rId11" Type="http://schemas.openxmlformats.org/officeDocument/2006/relationships/tags" Target="../tags/tag1241.xml"/><Relationship Id="rId10" Type="http://schemas.openxmlformats.org/officeDocument/2006/relationships/tags" Target="../tags/tag1240.xml"/><Relationship Id="rId1" Type="http://schemas.openxmlformats.org/officeDocument/2006/relationships/tags" Target="../tags/tag1231.xml"/></Relationships>
</file>

<file path=ppt/slides/_rels/slide25.xml.rels><?xml version="1.0" encoding="UTF-8" standalone="yes"?>
<Relationships xmlns="http://schemas.openxmlformats.org/package/2006/relationships"><Relationship Id="rId9" Type="http://schemas.openxmlformats.org/officeDocument/2006/relationships/tags" Target="../tags/tag1291.xml"/><Relationship Id="rId8" Type="http://schemas.openxmlformats.org/officeDocument/2006/relationships/image" Target="../media/image65.jpeg"/><Relationship Id="rId7" Type="http://schemas.openxmlformats.org/officeDocument/2006/relationships/tags" Target="../tags/tag1290.xml"/><Relationship Id="rId6" Type="http://schemas.openxmlformats.org/officeDocument/2006/relationships/tags" Target="../tags/tag1289.xml"/><Relationship Id="rId5" Type="http://schemas.openxmlformats.org/officeDocument/2006/relationships/tags" Target="../tags/tag1288.xml"/><Relationship Id="rId4" Type="http://schemas.openxmlformats.org/officeDocument/2006/relationships/tags" Target="../tags/tag1287.xml"/><Relationship Id="rId37" Type="http://schemas.openxmlformats.org/officeDocument/2006/relationships/slideLayout" Target="../slideLayouts/slideLayout4.xml"/><Relationship Id="rId36" Type="http://schemas.openxmlformats.org/officeDocument/2006/relationships/tags" Target="../tags/tag1315.xml"/><Relationship Id="rId35" Type="http://schemas.openxmlformats.org/officeDocument/2006/relationships/tags" Target="../tags/tag1314.xml"/><Relationship Id="rId34" Type="http://schemas.openxmlformats.org/officeDocument/2006/relationships/tags" Target="../tags/tag1313.xml"/><Relationship Id="rId33" Type="http://schemas.openxmlformats.org/officeDocument/2006/relationships/tags" Target="../tags/tag1312.xml"/><Relationship Id="rId32" Type="http://schemas.openxmlformats.org/officeDocument/2006/relationships/tags" Target="../tags/tag1311.xml"/><Relationship Id="rId31" Type="http://schemas.openxmlformats.org/officeDocument/2006/relationships/tags" Target="../tags/tag1310.xml"/><Relationship Id="rId30" Type="http://schemas.openxmlformats.org/officeDocument/2006/relationships/tags" Target="../tags/tag1309.xml"/><Relationship Id="rId3" Type="http://schemas.openxmlformats.org/officeDocument/2006/relationships/tags" Target="../tags/tag1286.xml"/><Relationship Id="rId29" Type="http://schemas.openxmlformats.org/officeDocument/2006/relationships/tags" Target="../tags/tag1308.xml"/><Relationship Id="rId28" Type="http://schemas.openxmlformats.org/officeDocument/2006/relationships/tags" Target="../tags/tag1307.xml"/><Relationship Id="rId27" Type="http://schemas.openxmlformats.org/officeDocument/2006/relationships/tags" Target="../tags/tag1306.xml"/><Relationship Id="rId26" Type="http://schemas.openxmlformats.org/officeDocument/2006/relationships/tags" Target="../tags/tag1305.xml"/><Relationship Id="rId25" Type="http://schemas.openxmlformats.org/officeDocument/2006/relationships/tags" Target="../tags/tag1304.xml"/><Relationship Id="rId24" Type="http://schemas.openxmlformats.org/officeDocument/2006/relationships/tags" Target="../tags/tag1303.xml"/><Relationship Id="rId23" Type="http://schemas.openxmlformats.org/officeDocument/2006/relationships/tags" Target="../tags/tag1302.xml"/><Relationship Id="rId22" Type="http://schemas.openxmlformats.org/officeDocument/2006/relationships/tags" Target="../tags/tag1301.xml"/><Relationship Id="rId21" Type="http://schemas.openxmlformats.org/officeDocument/2006/relationships/tags" Target="../tags/tag1300.xml"/><Relationship Id="rId20" Type="http://schemas.openxmlformats.org/officeDocument/2006/relationships/tags" Target="../tags/tag1299.xml"/><Relationship Id="rId2" Type="http://schemas.openxmlformats.org/officeDocument/2006/relationships/tags" Target="../tags/tag1285.xml"/><Relationship Id="rId19" Type="http://schemas.openxmlformats.org/officeDocument/2006/relationships/tags" Target="../tags/tag1298.xml"/><Relationship Id="rId18" Type="http://schemas.openxmlformats.org/officeDocument/2006/relationships/image" Target="../media/image69.jpeg"/><Relationship Id="rId17" Type="http://schemas.openxmlformats.org/officeDocument/2006/relationships/tags" Target="../tags/tag1297.xml"/><Relationship Id="rId16" Type="http://schemas.openxmlformats.org/officeDocument/2006/relationships/image" Target="../media/image68.jpeg"/><Relationship Id="rId15" Type="http://schemas.openxmlformats.org/officeDocument/2006/relationships/tags" Target="../tags/tag1296.xml"/><Relationship Id="rId14" Type="http://schemas.openxmlformats.org/officeDocument/2006/relationships/tags" Target="../tags/tag1295.xml"/><Relationship Id="rId13" Type="http://schemas.openxmlformats.org/officeDocument/2006/relationships/tags" Target="../tags/tag1294.xml"/><Relationship Id="rId12" Type="http://schemas.openxmlformats.org/officeDocument/2006/relationships/tags" Target="../tags/tag1293.xml"/><Relationship Id="rId11" Type="http://schemas.openxmlformats.org/officeDocument/2006/relationships/tags" Target="../tags/tag1292.xml"/><Relationship Id="rId10" Type="http://schemas.openxmlformats.org/officeDocument/2006/relationships/image" Target="../media/image67.jpeg"/><Relationship Id="rId1" Type="http://schemas.openxmlformats.org/officeDocument/2006/relationships/tags" Target="../tags/tag1284.xml"/></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58.bin"/><Relationship Id="rId8" Type="http://schemas.openxmlformats.org/officeDocument/2006/relationships/tags" Target="../tags/tag1322.xml"/><Relationship Id="rId7" Type="http://schemas.openxmlformats.org/officeDocument/2006/relationships/tags" Target="../tags/tag1321.xml"/><Relationship Id="rId6" Type="http://schemas.openxmlformats.org/officeDocument/2006/relationships/tags" Target="../tags/tag1320.xml"/><Relationship Id="rId5" Type="http://schemas.openxmlformats.org/officeDocument/2006/relationships/tags" Target="../tags/tag1319.xml"/><Relationship Id="rId4" Type="http://schemas.openxmlformats.org/officeDocument/2006/relationships/image" Target="../media/image70.jpeg"/><Relationship Id="rId3" Type="http://schemas.openxmlformats.org/officeDocument/2006/relationships/tags" Target="../tags/tag1318.xml"/><Relationship Id="rId2" Type="http://schemas.openxmlformats.org/officeDocument/2006/relationships/tags" Target="../tags/tag1317.xml"/><Relationship Id="rId14" Type="http://schemas.openxmlformats.org/officeDocument/2006/relationships/notesSlide" Target="../notesSlides/notesSlide8.xml"/><Relationship Id="rId13" Type="http://schemas.openxmlformats.org/officeDocument/2006/relationships/vmlDrawing" Target="../drawings/vmlDrawing14.vml"/><Relationship Id="rId12" Type="http://schemas.openxmlformats.org/officeDocument/2006/relationships/slideLayout" Target="../slideLayouts/slideLayout4.xml"/><Relationship Id="rId11" Type="http://schemas.openxmlformats.org/officeDocument/2006/relationships/tags" Target="../tags/tag1323.xml"/><Relationship Id="rId10" Type="http://schemas.openxmlformats.org/officeDocument/2006/relationships/image" Target="../media/image71.wmf"/><Relationship Id="rId1" Type="http://schemas.openxmlformats.org/officeDocument/2006/relationships/tags" Target="../tags/tag1316.xml"/></Relationships>
</file>

<file path=ppt/slides/_rels/slide27.xml.rels><?xml version="1.0" encoding="UTF-8" standalone="yes"?>
<Relationships xmlns="http://schemas.openxmlformats.org/package/2006/relationships"><Relationship Id="rId9" Type="http://schemas.openxmlformats.org/officeDocument/2006/relationships/tags" Target="../tags/tag1334.xml"/><Relationship Id="rId8" Type="http://schemas.openxmlformats.org/officeDocument/2006/relationships/tags" Target="../tags/tag1333.xml"/><Relationship Id="rId7" Type="http://schemas.openxmlformats.org/officeDocument/2006/relationships/tags" Target="../tags/tag1332.xml"/><Relationship Id="rId6" Type="http://schemas.openxmlformats.org/officeDocument/2006/relationships/tags" Target="../tags/tag1331.xml"/><Relationship Id="rId51" Type="http://schemas.openxmlformats.org/officeDocument/2006/relationships/vmlDrawing" Target="../drawings/vmlDrawing15.vml"/><Relationship Id="rId50" Type="http://schemas.openxmlformats.org/officeDocument/2006/relationships/slideLayout" Target="../slideLayouts/slideLayout4.xml"/><Relationship Id="rId5" Type="http://schemas.openxmlformats.org/officeDocument/2006/relationships/tags" Target="../tags/tag1330.xml"/><Relationship Id="rId49" Type="http://schemas.openxmlformats.org/officeDocument/2006/relationships/tags" Target="../tags/tag1371.xml"/><Relationship Id="rId48" Type="http://schemas.openxmlformats.org/officeDocument/2006/relationships/tags" Target="../tags/tag1370.xml"/><Relationship Id="rId47" Type="http://schemas.openxmlformats.org/officeDocument/2006/relationships/image" Target="../media/image72.wmf"/><Relationship Id="rId46" Type="http://schemas.openxmlformats.org/officeDocument/2006/relationships/oleObject" Target="../embeddings/oleObject59.bin"/><Relationship Id="rId45" Type="http://schemas.openxmlformats.org/officeDocument/2006/relationships/tags" Target="../tags/tag1369.xml"/><Relationship Id="rId44" Type="http://schemas.openxmlformats.org/officeDocument/2006/relationships/tags" Target="../tags/tag1368.xml"/><Relationship Id="rId43" Type="http://schemas.openxmlformats.org/officeDocument/2006/relationships/tags" Target="../tags/tag1367.xml"/><Relationship Id="rId42" Type="http://schemas.openxmlformats.org/officeDocument/2006/relationships/tags" Target="../tags/tag1366.xml"/><Relationship Id="rId41" Type="http://schemas.openxmlformats.org/officeDocument/2006/relationships/tags" Target="../tags/tag1365.xml"/><Relationship Id="rId40" Type="http://schemas.openxmlformats.org/officeDocument/2006/relationships/tags" Target="../tags/tag1364.xml"/><Relationship Id="rId4" Type="http://schemas.openxmlformats.org/officeDocument/2006/relationships/tags" Target="../tags/tag1329.xml"/><Relationship Id="rId39" Type="http://schemas.openxmlformats.org/officeDocument/2006/relationships/tags" Target="../tags/tag1363.xml"/><Relationship Id="rId38" Type="http://schemas.openxmlformats.org/officeDocument/2006/relationships/tags" Target="../tags/tag1362.xml"/><Relationship Id="rId37" Type="http://schemas.openxmlformats.org/officeDocument/2006/relationships/tags" Target="../tags/tag1361.xml"/><Relationship Id="rId36" Type="http://schemas.openxmlformats.org/officeDocument/2006/relationships/tags" Target="../tags/tag1360.xml"/><Relationship Id="rId35" Type="http://schemas.openxmlformats.org/officeDocument/2006/relationships/tags" Target="../tags/tag1359.xml"/><Relationship Id="rId34" Type="http://schemas.openxmlformats.org/officeDocument/2006/relationships/tags" Target="../tags/tag1358.xml"/><Relationship Id="rId33" Type="http://schemas.openxmlformats.org/officeDocument/2006/relationships/tags" Target="../tags/tag1357.xml"/><Relationship Id="rId32" Type="http://schemas.openxmlformats.org/officeDocument/2006/relationships/tags" Target="../tags/tag1356.xml"/><Relationship Id="rId31" Type="http://schemas.openxmlformats.org/officeDocument/2006/relationships/tags" Target="../tags/tag1355.xml"/><Relationship Id="rId30" Type="http://schemas.openxmlformats.org/officeDocument/2006/relationships/tags" Target="../tags/tag1354.xml"/><Relationship Id="rId3" Type="http://schemas.openxmlformats.org/officeDocument/2006/relationships/tags" Target="../tags/tag1328.xml"/><Relationship Id="rId29" Type="http://schemas.openxmlformats.org/officeDocument/2006/relationships/tags" Target="../tags/tag1353.xml"/><Relationship Id="rId28" Type="http://schemas.openxmlformats.org/officeDocument/2006/relationships/tags" Target="../tags/tag1352.xml"/><Relationship Id="rId27" Type="http://schemas.openxmlformats.org/officeDocument/2006/relationships/tags" Target="../tags/tag1351.xml"/><Relationship Id="rId26" Type="http://schemas.openxmlformats.org/officeDocument/2006/relationships/tags" Target="../tags/tag1350.xml"/><Relationship Id="rId25" Type="http://schemas.openxmlformats.org/officeDocument/2006/relationships/tags" Target="../tags/tag1349.xml"/><Relationship Id="rId24" Type="http://schemas.openxmlformats.org/officeDocument/2006/relationships/tags" Target="../tags/tag1348.xml"/><Relationship Id="rId23" Type="http://schemas.openxmlformats.org/officeDocument/2006/relationships/tags" Target="../tags/tag1347.xml"/><Relationship Id="rId22" Type="http://schemas.openxmlformats.org/officeDocument/2006/relationships/tags" Target="../tags/tag1346.xml"/><Relationship Id="rId21" Type="http://schemas.openxmlformats.org/officeDocument/2006/relationships/tags" Target="../tags/tag1345.xml"/><Relationship Id="rId20" Type="http://schemas.openxmlformats.org/officeDocument/2006/relationships/tags" Target="../tags/tag1344.xml"/><Relationship Id="rId2" Type="http://schemas.openxmlformats.org/officeDocument/2006/relationships/tags" Target="../tags/tag1327.xml"/><Relationship Id="rId19" Type="http://schemas.openxmlformats.org/officeDocument/2006/relationships/tags" Target="../tags/tag1343.xml"/><Relationship Id="rId18" Type="http://schemas.openxmlformats.org/officeDocument/2006/relationships/tags" Target="../tags/tag1342.xml"/><Relationship Id="rId17" Type="http://schemas.openxmlformats.org/officeDocument/2006/relationships/tags" Target="../tags/tag1341.xml"/><Relationship Id="rId16" Type="http://schemas.openxmlformats.org/officeDocument/2006/relationships/tags" Target="../tags/tag1340.xml"/><Relationship Id="rId15" Type="http://schemas.openxmlformats.org/officeDocument/2006/relationships/tags" Target="../tags/tag1339.xml"/><Relationship Id="rId14" Type="http://schemas.openxmlformats.org/officeDocument/2006/relationships/tags" Target="../tags/tag1338.xml"/><Relationship Id="rId13" Type="http://schemas.openxmlformats.org/officeDocument/2006/relationships/tags" Target="../tags/tag1337.xml"/><Relationship Id="rId12" Type="http://schemas.openxmlformats.org/officeDocument/2006/relationships/tags" Target="../tags/tag1336.xml"/><Relationship Id="rId11" Type="http://schemas.openxmlformats.org/officeDocument/2006/relationships/tags" Target="../tags/tag1335.xml"/><Relationship Id="rId10" Type="http://schemas.openxmlformats.org/officeDocument/2006/relationships/image" Target="../media/image12.jpeg"/><Relationship Id="rId1" Type="http://schemas.openxmlformats.org/officeDocument/2006/relationships/tags" Target="../tags/tag1326.xml"/></Relationships>
</file>

<file path=ppt/slides/_rels/slide28.xml.rels><?xml version="1.0" encoding="UTF-8" standalone="yes"?>
<Relationships xmlns="http://schemas.openxmlformats.org/package/2006/relationships"><Relationship Id="rId9" Type="http://schemas.openxmlformats.org/officeDocument/2006/relationships/tags" Target="../tags/tag1378.xml"/><Relationship Id="rId8" Type="http://schemas.openxmlformats.org/officeDocument/2006/relationships/image" Target="../media/image73.wmf"/><Relationship Id="rId7" Type="http://schemas.openxmlformats.org/officeDocument/2006/relationships/oleObject" Target="../embeddings/oleObject60.bin"/><Relationship Id="rId6" Type="http://schemas.openxmlformats.org/officeDocument/2006/relationships/tags" Target="../tags/tag1377.xml"/><Relationship Id="rId5" Type="http://schemas.openxmlformats.org/officeDocument/2006/relationships/tags" Target="../tags/tag1376.xml"/><Relationship Id="rId4" Type="http://schemas.openxmlformats.org/officeDocument/2006/relationships/tags" Target="../tags/tag1375.xml"/><Relationship Id="rId3" Type="http://schemas.openxmlformats.org/officeDocument/2006/relationships/tags" Target="../tags/tag1374.xml"/><Relationship Id="rId23" Type="http://schemas.openxmlformats.org/officeDocument/2006/relationships/vmlDrawing" Target="../drawings/vmlDrawing16.vml"/><Relationship Id="rId22" Type="http://schemas.openxmlformats.org/officeDocument/2006/relationships/slideLayout" Target="../slideLayouts/slideLayout4.xml"/><Relationship Id="rId21" Type="http://schemas.openxmlformats.org/officeDocument/2006/relationships/tags" Target="../tags/tag1384.xml"/><Relationship Id="rId20" Type="http://schemas.openxmlformats.org/officeDocument/2006/relationships/image" Target="../media/image76.wmf"/><Relationship Id="rId2" Type="http://schemas.openxmlformats.org/officeDocument/2006/relationships/tags" Target="../tags/tag1373.xml"/><Relationship Id="rId19" Type="http://schemas.openxmlformats.org/officeDocument/2006/relationships/oleObject" Target="../embeddings/oleObject63.bin"/><Relationship Id="rId18" Type="http://schemas.openxmlformats.org/officeDocument/2006/relationships/tags" Target="../tags/tag1383.xml"/><Relationship Id="rId17" Type="http://schemas.openxmlformats.org/officeDocument/2006/relationships/tags" Target="../tags/tag1382.xml"/><Relationship Id="rId16" Type="http://schemas.openxmlformats.org/officeDocument/2006/relationships/image" Target="../media/image75.wmf"/><Relationship Id="rId15" Type="http://schemas.openxmlformats.org/officeDocument/2006/relationships/oleObject" Target="../embeddings/oleObject62.bin"/><Relationship Id="rId14" Type="http://schemas.openxmlformats.org/officeDocument/2006/relationships/tags" Target="../tags/tag1381.xml"/><Relationship Id="rId13" Type="http://schemas.openxmlformats.org/officeDocument/2006/relationships/image" Target="../media/image74.wmf"/><Relationship Id="rId12" Type="http://schemas.openxmlformats.org/officeDocument/2006/relationships/oleObject" Target="../embeddings/oleObject61.bin"/><Relationship Id="rId11" Type="http://schemas.openxmlformats.org/officeDocument/2006/relationships/tags" Target="../tags/tag1380.xml"/><Relationship Id="rId10" Type="http://schemas.openxmlformats.org/officeDocument/2006/relationships/tags" Target="../tags/tag1379.xml"/><Relationship Id="rId1" Type="http://schemas.openxmlformats.org/officeDocument/2006/relationships/tags" Target="../tags/tag1372.xml"/></Relationships>
</file>

<file path=ppt/slides/_rels/slide29.xml.rels><?xml version="1.0" encoding="UTF-8" standalone="yes"?>
<Relationships xmlns="http://schemas.openxmlformats.org/package/2006/relationships"><Relationship Id="rId9" Type="http://schemas.openxmlformats.org/officeDocument/2006/relationships/tags" Target="../tags/tag1393.xml"/><Relationship Id="rId8" Type="http://schemas.openxmlformats.org/officeDocument/2006/relationships/tags" Target="../tags/tag1392.xml"/><Relationship Id="rId7" Type="http://schemas.openxmlformats.org/officeDocument/2006/relationships/tags" Target="../tags/tag1391.xml"/><Relationship Id="rId6" Type="http://schemas.openxmlformats.org/officeDocument/2006/relationships/tags" Target="../tags/tag1390.xml"/><Relationship Id="rId5" Type="http://schemas.openxmlformats.org/officeDocument/2006/relationships/tags" Target="../tags/tag1389.xml"/><Relationship Id="rId4" Type="http://schemas.openxmlformats.org/officeDocument/2006/relationships/tags" Target="../tags/tag1388.xml"/><Relationship Id="rId33" Type="http://schemas.openxmlformats.org/officeDocument/2006/relationships/notesSlide" Target="../notesSlides/notesSlide9.xml"/><Relationship Id="rId32" Type="http://schemas.openxmlformats.org/officeDocument/2006/relationships/vmlDrawing" Target="../drawings/vmlDrawing17.vml"/><Relationship Id="rId31" Type="http://schemas.openxmlformats.org/officeDocument/2006/relationships/slideLayout" Target="../slideLayouts/slideLayout4.xml"/><Relationship Id="rId30" Type="http://schemas.openxmlformats.org/officeDocument/2006/relationships/tags" Target="../tags/tag1408.xml"/><Relationship Id="rId3" Type="http://schemas.openxmlformats.org/officeDocument/2006/relationships/tags" Target="../tags/tag1387.xml"/><Relationship Id="rId29" Type="http://schemas.openxmlformats.org/officeDocument/2006/relationships/tags" Target="../tags/tag1407.xml"/><Relationship Id="rId28" Type="http://schemas.openxmlformats.org/officeDocument/2006/relationships/tags" Target="../tags/tag1406.xml"/><Relationship Id="rId27" Type="http://schemas.openxmlformats.org/officeDocument/2006/relationships/image" Target="../media/image79.wmf"/><Relationship Id="rId26" Type="http://schemas.openxmlformats.org/officeDocument/2006/relationships/oleObject" Target="../embeddings/oleObject66.bin"/><Relationship Id="rId25" Type="http://schemas.openxmlformats.org/officeDocument/2006/relationships/tags" Target="../tags/tag1405.xml"/><Relationship Id="rId24" Type="http://schemas.openxmlformats.org/officeDocument/2006/relationships/tags" Target="../tags/tag1404.xml"/><Relationship Id="rId23" Type="http://schemas.openxmlformats.org/officeDocument/2006/relationships/tags" Target="../tags/tag1403.xml"/><Relationship Id="rId22" Type="http://schemas.openxmlformats.org/officeDocument/2006/relationships/tags" Target="../tags/tag1402.xml"/><Relationship Id="rId21" Type="http://schemas.openxmlformats.org/officeDocument/2006/relationships/image" Target="../media/image78.wmf"/><Relationship Id="rId20" Type="http://schemas.openxmlformats.org/officeDocument/2006/relationships/oleObject" Target="../embeddings/oleObject65.bin"/><Relationship Id="rId2" Type="http://schemas.openxmlformats.org/officeDocument/2006/relationships/tags" Target="../tags/tag1386.xml"/><Relationship Id="rId19" Type="http://schemas.openxmlformats.org/officeDocument/2006/relationships/tags" Target="../tags/tag1401.xml"/><Relationship Id="rId18" Type="http://schemas.openxmlformats.org/officeDocument/2006/relationships/image" Target="../media/image77.wmf"/><Relationship Id="rId17" Type="http://schemas.openxmlformats.org/officeDocument/2006/relationships/oleObject" Target="../embeddings/oleObject64.bin"/><Relationship Id="rId16" Type="http://schemas.openxmlformats.org/officeDocument/2006/relationships/tags" Target="../tags/tag1400.xml"/><Relationship Id="rId15" Type="http://schemas.openxmlformats.org/officeDocument/2006/relationships/tags" Target="../tags/tag1399.xml"/><Relationship Id="rId14" Type="http://schemas.openxmlformats.org/officeDocument/2006/relationships/tags" Target="../tags/tag1398.xml"/><Relationship Id="rId13" Type="http://schemas.openxmlformats.org/officeDocument/2006/relationships/tags" Target="../tags/tag1397.xml"/><Relationship Id="rId12" Type="http://schemas.openxmlformats.org/officeDocument/2006/relationships/tags" Target="../tags/tag1396.xml"/><Relationship Id="rId11" Type="http://schemas.openxmlformats.org/officeDocument/2006/relationships/tags" Target="../tags/tag1395.xml"/><Relationship Id="rId10" Type="http://schemas.openxmlformats.org/officeDocument/2006/relationships/tags" Target="../tags/tag1394.xml"/><Relationship Id="rId1" Type="http://schemas.openxmlformats.org/officeDocument/2006/relationships/tags" Target="../tags/tag1385.xml"/></Relationships>
</file>

<file path=ppt/slides/_rels/slide3.xml.rels><?xml version="1.0" encoding="UTF-8" standalone="yes"?>
<Relationships xmlns="http://schemas.openxmlformats.org/package/2006/relationships"><Relationship Id="rId9" Type="http://schemas.openxmlformats.org/officeDocument/2006/relationships/tags" Target="../tags/tag406.xml"/><Relationship Id="rId8" Type="http://schemas.openxmlformats.org/officeDocument/2006/relationships/tags" Target="../tags/tag405.xml"/><Relationship Id="rId75" Type="http://schemas.openxmlformats.org/officeDocument/2006/relationships/notesSlide" Target="../notesSlides/notesSlide2.xml"/><Relationship Id="rId74" Type="http://schemas.openxmlformats.org/officeDocument/2006/relationships/vmlDrawing" Target="../drawings/vmlDrawing1.vml"/><Relationship Id="rId73" Type="http://schemas.openxmlformats.org/officeDocument/2006/relationships/slideLayout" Target="../slideLayouts/slideLayout4.xml"/><Relationship Id="rId72" Type="http://schemas.openxmlformats.org/officeDocument/2006/relationships/tags" Target="../tags/tag465.xml"/><Relationship Id="rId71" Type="http://schemas.openxmlformats.org/officeDocument/2006/relationships/image" Target="../media/image9.wmf"/><Relationship Id="rId70" Type="http://schemas.openxmlformats.org/officeDocument/2006/relationships/oleObject" Target="../embeddings/oleObject2.bin"/><Relationship Id="rId7" Type="http://schemas.openxmlformats.org/officeDocument/2006/relationships/tags" Target="../tags/tag404.xml"/><Relationship Id="rId69" Type="http://schemas.openxmlformats.org/officeDocument/2006/relationships/tags" Target="../tags/tag464.xml"/><Relationship Id="rId68" Type="http://schemas.openxmlformats.org/officeDocument/2006/relationships/tags" Target="../tags/tag463.xml"/><Relationship Id="rId67" Type="http://schemas.openxmlformats.org/officeDocument/2006/relationships/tags" Target="../tags/tag462.xml"/><Relationship Id="rId66" Type="http://schemas.openxmlformats.org/officeDocument/2006/relationships/image" Target="../media/image8.wmf"/><Relationship Id="rId65" Type="http://schemas.openxmlformats.org/officeDocument/2006/relationships/oleObject" Target="../embeddings/oleObject1.bin"/><Relationship Id="rId64" Type="http://schemas.openxmlformats.org/officeDocument/2006/relationships/tags" Target="../tags/tag461.xml"/><Relationship Id="rId63" Type="http://schemas.openxmlformats.org/officeDocument/2006/relationships/tags" Target="../tags/tag460.xml"/><Relationship Id="rId62" Type="http://schemas.openxmlformats.org/officeDocument/2006/relationships/tags" Target="../tags/tag459.xml"/><Relationship Id="rId61" Type="http://schemas.openxmlformats.org/officeDocument/2006/relationships/tags" Target="../tags/tag458.xml"/><Relationship Id="rId60" Type="http://schemas.openxmlformats.org/officeDocument/2006/relationships/tags" Target="../tags/tag457.xml"/><Relationship Id="rId6" Type="http://schemas.openxmlformats.org/officeDocument/2006/relationships/image" Target="../media/image7.png"/><Relationship Id="rId59" Type="http://schemas.openxmlformats.org/officeDocument/2006/relationships/tags" Target="../tags/tag456.xml"/><Relationship Id="rId58" Type="http://schemas.openxmlformats.org/officeDocument/2006/relationships/tags" Target="../tags/tag455.xml"/><Relationship Id="rId57" Type="http://schemas.openxmlformats.org/officeDocument/2006/relationships/tags" Target="../tags/tag454.xml"/><Relationship Id="rId56" Type="http://schemas.openxmlformats.org/officeDocument/2006/relationships/tags" Target="../tags/tag453.xml"/><Relationship Id="rId55" Type="http://schemas.openxmlformats.org/officeDocument/2006/relationships/tags" Target="../tags/tag452.xml"/><Relationship Id="rId54" Type="http://schemas.openxmlformats.org/officeDocument/2006/relationships/tags" Target="../tags/tag451.xml"/><Relationship Id="rId53" Type="http://schemas.openxmlformats.org/officeDocument/2006/relationships/tags" Target="../tags/tag450.xml"/><Relationship Id="rId52" Type="http://schemas.openxmlformats.org/officeDocument/2006/relationships/tags" Target="../tags/tag449.xml"/><Relationship Id="rId51" Type="http://schemas.openxmlformats.org/officeDocument/2006/relationships/tags" Target="../tags/tag448.xml"/><Relationship Id="rId50" Type="http://schemas.openxmlformats.org/officeDocument/2006/relationships/tags" Target="../tags/tag447.xml"/><Relationship Id="rId5" Type="http://schemas.openxmlformats.org/officeDocument/2006/relationships/tags" Target="../tags/tag403.xml"/><Relationship Id="rId49" Type="http://schemas.openxmlformats.org/officeDocument/2006/relationships/tags" Target="../tags/tag446.xml"/><Relationship Id="rId48" Type="http://schemas.openxmlformats.org/officeDocument/2006/relationships/tags" Target="../tags/tag445.xml"/><Relationship Id="rId47" Type="http://schemas.openxmlformats.org/officeDocument/2006/relationships/tags" Target="../tags/tag444.xml"/><Relationship Id="rId46" Type="http://schemas.openxmlformats.org/officeDocument/2006/relationships/tags" Target="../tags/tag443.xml"/><Relationship Id="rId45" Type="http://schemas.openxmlformats.org/officeDocument/2006/relationships/tags" Target="../tags/tag442.xml"/><Relationship Id="rId44" Type="http://schemas.openxmlformats.org/officeDocument/2006/relationships/tags" Target="../tags/tag441.xml"/><Relationship Id="rId43" Type="http://schemas.openxmlformats.org/officeDocument/2006/relationships/tags" Target="../tags/tag440.xml"/><Relationship Id="rId42" Type="http://schemas.openxmlformats.org/officeDocument/2006/relationships/tags" Target="../tags/tag439.xml"/><Relationship Id="rId41" Type="http://schemas.openxmlformats.org/officeDocument/2006/relationships/tags" Target="../tags/tag438.xml"/><Relationship Id="rId40" Type="http://schemas.openxmlformats.org/officeDocument/2006/relationships/tags" Target="../tags/tag437.xml"/><Relationship Id="rId4" Type="http://schemas.openxmlformats.org/officeDocument/2006/relationships/tags" Target="../tags/tag402.xml"/><Relationship Id="rId39" Type="http://schemas.openxmlformats.org/officeDocument/2006/relationships/tags" Target="../tags/tag436.xml"/><Relationship Id="rId38" Type="http://schemas.openxmlformats.org/officeDocument/2006/relationships/tags" Target="../tags/tag435.xml"/><Relationship Id="rId37" Type="http://schemas.openxmlformats.org/officeDocument/2006/relationships/tags" Target="../tags/tag434.xml"/><Relationship Id="rId36" Type="http://schemas.openxmlformats.org/officeDocument/2006/relationships/tags" Target="../tags/tag433.xml"/><Relationship Id="rId35" Type="http://schemas.openxmlformats.org/officeDocument/2006/relationships/tags" Target="../tags/tag432.xml"/><Relationship Id="rId34" Type="http://schemas.openxmlformats.org/officeDocument/2006/relationships/tags" Target="../tags/tag431.xml"/><Relationship Id="rId33" Type="http://schemas.openxmlformats.org/officeDocument/2006/relationships/tags" Target="../tags/tag430.xml"/><Relationship Id="rId32" Type="http://schemas.openxmlformats.org/officeDocument/2006/relationships/tags" Target="../tags/tag429.xml"/><Relationship Id="rId31" Type="http://schemas.openxmlformats.org/officeDocument/2006/relationships/tags" Target="../tags/tag428.xml"/><Relationship Id="rId30" Type="http://schemas.openxmlformats.org/officeDocument/2006/relationships/tags" Target="../tags/tag427.xml"/><Relationship Id="rId3" Type="http://schemas.openxmlformats.org/officeDocument/2006/relationships/tags" Target="../tags/tag401.xml"/><Relationship Id="rId29" Type="http://schemas.openxmlformats.org/officeDocument/2006/relationships/tags" Target="../tags/tag426.xml"/><Relationship Id="rId28" Type="http://schemas.openxmlformats.org/officeDocument/2006/relationships/tags" Target="../tags/tag425.xml"/><Relationship Id="rId27" Type="http://schemas.openxmlformats.org/officeDocument/2006/relationships/tags" Target="../tags/tag424.xml"/><Relationship Id="rId26" Type="http://schemas.openxmlformats.org/officeDocument/2006/relationships/tags" Target="../tags/tag423.xml"/><Relationship Id="rId25" Type="http://schemas.openxmlformats.org/officeDocument/2006/relationships/tags" Target="../tags/tag422.xml"/><Relationship Id="rId24" Type="http://schemas.openxmlformats.org/officeDocument/2006/relationships/tags" Target="../tags/tag421.xml"/><Relationship Id="rId23" Type="http://schemas.openxmlformats.org/officeDocument/2006/relationships/tags" Target="../tags/tag420.xml"/><Relationship Id="rId22" Type="http://schemas.openxmlformats.org/officeDocument/2006/relationships/tags" Target="../tags/tag419.xml"/><Relationship Id="rId21" Type="http://schemas.openxmlformats.org/officeDocument/2006/relationships/tags" Target="../tags/tag418.xml"/><Relationship Id="rId20" Type="http://schemas.openxmlformats.org/officeDocument/2006/relationships/tags" Target="../tags/tag417.xml"/><Relationship Id="rId2" Type="http://schemas.openxmlformats.org/officeDocument/2006/relationships/tags" Target="../tags/tag400.xml"/><Relationship Id="rId19" Type="http://schemas.openxmlformats.org/officeDocument/2006/relationships/tags" Target="../tags/tag416.xml"/><Relationship Id="rId18" Type="http://schemas.openxmlformats.org/officeDocument/2006/relationships/tags" Target="../tags/tag415.xml"/><Relationship Id="rId17" Type="http://schemas.openxmlformats.org/officeDocument/2006/relationships/tags" Target="../tags/tag414.xml"/><Relationship Id="rId16" Type="http://schemas.openxmlformats.org/officeDocument/2006/relationships/tags" Target="../tags/tag413.xml"/><Relationship Id="rId15" Type="http://schemas.openxmlformats.org/officeDocument/2006/relationships/tags" Target="../tags/tag412.xml"/><Relationship Id="rId14" Type="http://schemas.openxmlformats.org/officeDocument/2006/relationships/tags" Target="../tags/tag411.xml"/><Relationship Id="rId13" Type="http://schemas.openxmlformats.org/officeDocument/2006/relationships/tags" Target="../tags/tag410.xml"/><Relationship Id="rId12" Type="http://schemas.openxmlformats.org/officeDocument/2006/relationships/tags" Target="../tags/tag409.xml"/><Relationship Id="rId11" Type="http://schemas.openxmlformats.org/officeDocument/2006/relationships/tags" Target="../tags/tag408.xml"/><Relationship Id="rId10" Type="http://schemas.openxmlformats.org/officeDocument/2006/relationships/tags" Target="../tags/tag407.xml"/><Relationship Id="rId1" Type="http://schemas.openxmlformats.org/officeDocument/2006/relationships/tags" Target="../tags/tag399.xml"/></Relationships>
</file>

<file path=ppt/slides/_rels/slide30.xml.rels><?xml version="1.0" encoding="UTF-8" standalone="yes"?>
<Relationships xmlns="http://schemas.openxmlformats.org/package/2006/relationships"><Relationship Id="rId9" Type="http://schemas.openxmlformats.org/officeDocument/2006/relationships/tags" Target="../tags/tag1417.xml"/><Relationship Id="rId8" Type="http://schemas.openxmlformats.org/officeDocument/2006/relationships/tags" Target="../tags/tag1416.xml"/><Relationship Id="rId7" Type="http://schemas.openxmlformats.org/officeDocument/2006/relationships/image" Target="NULL" TargetMode="External"/><Relationship Id="rId6" Type="http://schemas.openxmlformats.org/officeDocument/2006/relationships/image" Target="../media/image80.png"/><Relationship Id="rId5" Type="http://schemas.openxmlformats.org/officeDocument/2006/relationships/tags" Target="../tags/tag1415.xml"/><Relationship Id="rId4" Type="http://schemas.openxmlformats.org/officeDocument/2006/relationships/tags" Target="../tags/tag1414.xml"/><Relationship Id="rId3" Type="http://schemas.openxmlformats.org/officeDocument/2006/relationships/tags" Target="../tags/tag1413.xml"/><Relationship Id="rId2" Type="http://schemas.openxmlformats.org/officeDocument/2006/relationships/tags" Target="../tags/tag1412.xml"/><Relationship Id="rId12" Type="http://schemas.openxmlformats.org/officeDocument/2006/relationships/slideLayout" Target="../slideLayouts/slideLayout4.xml"/><Relationship Id="rId11" Type="http://schemas.openxmlformats.org/officeDocument/2006/relationships/tags" Target="../tags/tag1419.xml"/><Relationship Id="rId10" Type="http://schemas.openxmlformats.org/officeDocument/2006/relationships/tags" Target="../tags/tag1418.xml"/><Relationship Id="rId1" Type="http://schemas.openxmlformats.org/officeDocument/2006/relationships/tags" Target="../tags/tag1411.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1422.xml"/><Relationship Id="rId3" Type="http://schemas.openxmlformats.org/officeDocument/2006/relationships/image" Target="../media/image4.GIF"/><Relationship Id="rId2" Type="http://schemas.openxmlformats.org/officeDocument/2006/relationships/tags" Target="../tags/tag1421.xml"/><Relationship Id="rId1" Type="http://schemas.openxmlformats.org/officeDocument/2006/relationships/tags" Target="../tags/tag1420.xml"/></Relationships>
</file>

<file path=ppt/slides/_rels/slide4.xml.rels><?xml version="1.0" encoding="UTF-8" standalone="yes"?>
<Relationships xmlns="http://schemas.openxmlformats.org/package/2006/relationships"><Relationship Id="rId99" Type="http://schemas.openxmlformats.org/officeDocument/2006/relationships/vmlDrawing" Target="../drawings/vmlDrawing2.vml"/><Relationship Id="rId98" Type="http://schemas.openxmlformats.org/officeDocument/2006/relationships/slideLayout" Target="../slideLayouts/slideLayout4.xml"/><Relationship Id="rId97" Type="http://schemas.openxmlformats.org/officeDocument/2006/relationships/tags" Target="../tags/tag561.xml"/><Relationship Id="rId96" Type="http://schemas.openxmlformats.org/officeDocument/2006/relationships/tags" Target="../tags/tag560.xml"/><Relationship Id="rId95" Type="http://schemas.openxmlformats.org/officeDocument/2006/relationships/tags" Target="../tags/tag559.xml"/><Relationship Id="rId94" Type="http://schemas.openxmlformats.org/officeDocument/2006/relationships/tags" Target="../tags/tag558.xml"/><Relationship Id="rId93" Type="http://schemas.openxmlformats.org/officeDocument/2006/relationships/tags" Target="../tags/tag557.xml"/><Relationship Id="rId92" Type="http://schemas.openxmlformats.org/officeDocument/2006/relationships/tags" Target="../tags/tag556.xml"/><Relationship Id="rId91" Type="http://schemas.openxmlformats.org/officeDocument/2006/relationships/tags" Target="../tags/tag555.xml"/><Relationship Id="rId90" Type="http://schemas.openxmlformats.org/officeDocument/2006/relationships/tags" Target="../tags/tag554.xml"/><Relationship Id="rId9" Type="http://schemas.openxmlformats.org/officeDocument/2006/relationships/tags" Target="../tags/tag475.xml"/><Relationship Id="rId89" Type="http://schemas.openxmlformats.org/officeDocument/2006/relationships/tags" Target="../tags/tag553.xml"/><Relationship Id="rId88" Type="http://schemas.openxmlformats.org/officeDocument/2006/relationships/image" Target="../media/image10.wmf"/><Relationship Id="rId87" Type="http://schemas.openxmlformats.org/officeDocument/2006/relationships/oleObject" Target="../embeddings/oleObject3.bin"/><Relationship Id="rId86" Type="http://schemas.openxmlformats.org/officeDocument/2006/relationships/tags" Target="../tags/tag552.xml"/><Relationship Id="rId85" Type="http://schemas.openxmlformats.org/officeDocument/2006/relationships/tags" Target="../tags/tag551.xml"/><Relationship Id="rId84" Type="http://schemas.openxmlformats.org/officeDocument/2006/relationships/tags" Target="../tags/tag550.xml"/><Relationship Id="rId83" Type="http://schemas.openxmlformats.org/officeDocument/2006/relationships/tags" Target="../tags/tag549.xml"/><Relationship Id="rId82" Type="http://schemas.openxmlformats.org/officeDocument/2006/relationships/tags" Target="../tags/tag548.xml"/><Relationship Id="rId81" Type="http://schemas.openxmlformats.org/officeDocument/2006/relationships/tags" Target="../tags/tag547.xml"/><Relationship Id="rId80" Type="http://schemas.openxmlformats.org/officeDocument/2006/relationships/tags" Target="../tags/tag546.xml"/><Relationship Id="rId8" Type="http://schemas.openxmlformats.org/officeDocument/2006/relationships/tags" Target="../tags/tag474.xml"/><Relationship Id="rId79" Type="http://schemas.openxmlformats.org/officeDocument/2006/relationships/tags" Target="../tags/tag545.xml"/><Relationship Id="rId78" Type="http://schemas.openxmlformats.org/officeDocument/2006/relationships/tags" Target="../tags/tag544.xml"/><Relationship Id="rId77" Type="http://schemas.openxmlformats.org/officeDocument/2006/relationships/tags" Target="../tags/tag543.xml"/><Relationship Id="rId76" Type="http://schemas.openxmlformats.org/officeDocument/2006/relationships/tags" Target="../tags/tag542.xml"/><Relationship Id="rId75" Type="http://schemas.openxmlformats.org/officeDocument/2006/relationships/tags" Target="../tags/tag541.xml"/><Relationship Id="rId74" Type="http://schemas.openxmlformats.org/officeDocument/2006/relationships/tags" Target="../tags/tag540.xml"/><Relationship Id="rId73" Type="http://schemas.openxmlformats.org/officeDocument/2006/relationships/tags" Target="../tags/tag539.xml"/><Relationship Id="rId72" Type="http://schemas.openxmlformats.org/officeDocument/2006/relationships/tags" Target="../tags/tag538.xml"/><Relationship Id="rId71" Type="http://schemas.openxmlformats.org/officeDocument/2006/relationships/tags" Target="../tags/tag537.xml"/><Relationship Id="rId70" Type="http://schemas.openxmlformats.org/officeDocument/2006/relationships/tags" Target="../tags/tag536.xml"/><Relationship Id="rId7" Type="http://schemas.openxmlformats.org/officeDocument/2006/relationships/tags" Target="../tags/tag473.xml"/><Relationship Id="rId69" Type="http://schemas.openxmlformats.org/officeDocument/2006/relationships/tags" Target="../tags/tag535.xml"/><Relationship Id="rId68" Type="http://schemas.openxmlformats.org/officeDocument/2006/relationships/tags" Target="../tags/tag534.xml"/><Relationship Id="rId67" Type="http://schemas.openxmlformats.org/officeDocument/2006/relationships/tags" Target="../tags/tag533.xml"/><Relationship Id="rId66" Type="http://schemas.openxmlformats.org/officeDocument/2006/relationships/tags" Target="../tags/tag532.xml"/><Relationship Id="rId65" Type="http://schemas.openxmlformats.org/officeDocument/2006/relationships/tags" Target="../tags/tag531.xml"/><Relationship Id="rId64" Type="http://schemas.openxmlformats.org/officeDocument/2006/relationships/tags" Target="../tags/tag530.xml"/><Relationship Id="rId63" Type="http://schemas.openxmlformats.org/officeDocument/2006/relationships/tags" Target="../tags/tag529.xml"/><Relationship Id="rId62" Type="http://schemas.openxmlformats.org/officeDocument/2006/relationships/tags" Target="../tags/tag528.xml"/><Relationship Id="rId61" Type="http://schemas.openxmlformats.org/officeDocument/2006/relationships/tags" Target="../tags/tag527.xml"/><Relationship Id="rId60" Type="http://schemas.openxmlformats.org/officeDocument/2006/relationships/tags" Target="../tags/tag526.xml"/><Relationship Id="rId6" Type="http://schemas.openxmlformats.org/officeDocument/2006/relationships/image" Target="../media/image7.png"/><Relationship Id="rId59" Type="http://schemas.openxmlformats.org/officeDocument/2006/relationships/tags" Target="../tags/tag525.xml"/><Relationship Id="rId58" Type="http://schemas.openxmlformats.org/officeDocument/2006/relationships/tags" Target="../tags/tag524.xml"/><Relationship Id="rId57" Type="http://schemas.openxmlformats.org/officeDocument/2006/relationships/tags" Target="../tags/tag523.xml"/><Relationship Id="rId56" Type="http://schemas.openxmlformats.org/officeDocument/2006/relationships/tags" Target="../tags/tag522.xml"/><Relationship Id="rId55" Type="http://schemas.openxmlformats.org/officeDocument/2006/relationships/tags" Target="../tags/tag521.xml"/><Relationship Id="rId54" Type="http://schemas.openxmlformats.org/officeDocument/2006/relationships/tags" Target="../tags/tag520.xml"/><Relationship Id="rId53" Type="http://schemas.openxmlformats.org/officeDocument/2006/relationships/tags" Target="../tags/tag519.xml"/><Relationship Id="rId52" Type="http://schemas.openxmlformats.org/officeDocument/2006/relationships/tags" Target="../tags/tag518.xml"/><Relationship Id="rId51" Type="http://schemas.openxmlformats.org/officeDocument/2006/relationships/tags" Target="../tags/tag517.xml"/><Relationship Id="rId50" Type="http://schemas.openxmlformats.org/officeDocument/2006/relationships/tags" Target="../tags/tag516.xml"/><Relationship Id="rId5" Type="http://schemas.openxmlformats.org/officeDocument/2006/relationships/tags" Target="../tags/tag472.xml"/><Relationship Id="rId49" Type="http://schemas.openxmlformats.org/officeDocument/2006/relationships/tags" Target="../tags/tag515.xml"/><Relationship Id="rId48" Type="http://schemas.openxmlformats.org/officeDocument/2006/relationships/tags" Target="../tags/tag514.xml"/><Relationship Id="rId47" Type="http://schemas.openxmlformats.org/officeDocument/2006/relationships/tags" Target="../tags/tag513.xml"/><Relationship Id="rId46" Type="http://schemas.openxmlformats.org/officeDocument/2006/relationships/tags" Target="../tags/tag512.xml"/><Relationship Id="rId45" Type="http://schemas.openxmlformats.org/officeDocument/2006/relationships/tags" Target="../tags/tag511.xml"/><Relationship Id="rId44" Type="http://schemas.openxmlformats.org/officeDocument/2006/relationships/tags" Target="../tags/tag510.xml"/><Relationship Id="rId43" Type="http://schemas.openxmlformats.org/officeDocument/2006/relationships/tags" Target="../tags/tag509.xml"/><Relationship Id="rId42" Type="http://schemas.openxmlformats.org/officeDocument/2006/relationships/tags" Target="../tags/tag508.xml"/><Relationship Id="rId41" Type="http://schemas.openxmlformats.org/officeDocument/2006/relationships/tags" Target="../tags/tag507.xml"/><Relationship Id="rId40" Type="http://schemas.openxmlformats.org/officeDocument/2006/relationships/tags" Target="../tags/tag506.xml"/><Relationship Id="rId4" Type="http://schemas.openxmlformats.org/officeDocument/2006/relationships/tags" Target="../tags/tag471.xml"/><Relationship Id="rId39" Type="http://schemas.openxmlformats.org/officeDocument/2006/relationships/tags" Target="../tags/tag505.xml"/><Relationship Id="rId38" Type="http://schemas.openxmlformats.org/officeDocument/2006/relationships/tags" Target="../tags/tag504.xml"/><Relationship Id="rId37" Type="http://schemas.openxmlformats.org/officeDocument/2006/relationships/tags" Target="../tags/tag503.xml"/><Relationship Id="rId36" Type="http://schemas.openxmlformats.org/officeDocument/2006/relationships/tags" Target="../tags/tag502.xml"/><Relationship Id="rId35" Type="http://schemas.openxmlformats.org/officeDocument/2006/relationships/tags" Target="../tags/tag501.xml"/><Relationship Id="rId34" Type="http://schemas.openxmlformats.org/officeDocument/2006/relationships/tags" Target="../tags/tag500.xml"/><Relationship Id="rId33" Type="http://schemas.openxmlformats.org/officeDocument/2006/relationships/tags" Target="../tags/tag499.xml"/><Relationship Id="rId32" Type="http://schemas.openxmlformats.org/officeDocument/2006/relationships/tags" Target="../tags/tag498.xml"/><Relationship Id="rId31" Type="http://schemas.openxmlformats.org/officeDocument/2006/relationships/tags" Target="../tags/tag497.xml"/><Relationship Id="rId30" Type="http://schemas.openxmlformats.org/officeDocument/2006/relationships/tags" Target="../tags/tag496.xml"/><Relationship Id="rId3" Type="http://schemas.openxmlformats.org/officeDocument/2006/relationships/tags" Target="../tags/tag470.xml"/><Relationship Id="rId29" Type="http://schemas.openxmlformats.org/officeDocument/2006/relationships/tags" Target="../tags/tag495.xml"/><Relationship Id="rId28" Type="http://schemas.openxmlformats.org/officeDocument/2006/relationships/tags" Target="../tags/tag494.xml"/><Relationship Id="rId27" Type="http://schemas.openxmlformats.org/officeDocument/2006/relationships/tags" Target="../tags/tag493.xml"/><Relationship Id="rId26" Type="http://schemas.openxmlformats.org/officeDocument/2006/relationships/tags" Target="../tags/tag492.xml"/><Relationship Id="rId25" Type="http://schemas.openxmlformats.org/officeDocument/2006/relationships/tags" Target="../tags/tag491.xml"/><Relationship Id="rId24" Type="http://schemas.openxmlformats.org/officeDocument/2006/relationships/tags" Target="../tags/tag490.xml"/><Relationship Id="rId23" Type="http://schemas.openxmlformats.org/officeDocument/2006/relationships/tags" Target="../tags/tag489.xml"/><Relationship Id="rId22" Type="http://schemas.openxmlformats.org/officeDocument/2006/relationships/tags" Target="../tags/tag488.xml"/><Relationship Id="rId21" Type="http://schemas.openxmlformats.org/officeDocument/2006/relationships/tags" Target="../tags/tag487.xml"/><Relationship Id="rId20" Type="http://schemas.openxmlformats.org/officeDocument/2006/relationships/tags" Target="../tags/tag486.xml"/><Relationship Id="rId2" Type="http://schemas.openxmlformats.org/officeDocument/2006/relationships/tags" Target="../tags/tag469.xml"/><Relationship Id="rId19" Type="http://schemas.openxmlformats.org/officeDocument/2006/relationships/tags" Target="../tags/tag485.xml"/><Relationship Id="rId18" Type="http://schemas.openxmlformats.org/officeDocument/2006/relationships/tags" Target="../tags/tag484.xml"/><Relationship Id="rId17" Type="http://schemas.openxmlformats.org/officeDocument/2006/relationships/tags" Target="../tags/tag483.xml"/><Relationship Id="rId16" Type="http://schemas.openxmlformats.org/officeDocument/2006/relationships/tags" Target="../tags/tag482.xml"/><Relationship Id="rId15" Type="http://schemas.openxmlformats.org/officeDocument/2006/relationships/tags" Target="../tags/tag481.xml"/><Relationship Id="rId14" Type="http://schemas.openxmlformats.org/officeDocument/2006/relationships/tags" Target="../tags/tag480.xml"/><Relationship Id="rId13" Type="http://schemas.openxmlformats.org/officeDocument/2006/relationships/tags" Target="../tags/tag479.xml"/><Relationship Id="rId12" Type="http://schemas.openxmlformats.org/officeDocument/2006/relationships/tags" Target="../tags/tag478.xml"/><Relationship Id="rId11" Type="http://schemas.openxmlformats.org/officeDocument/2006/relationships/tags" Target="../tags/tag477.xml"/><Relationship Id="rId100" Type="http://schemas.openxmlformats.org/officeDocument/2006/relationships/notesSlide" Target="../notesSlides/notesSlide3.xml"/><Relationship Id="rId10" Type="http://schemas.openxmlformats.org/officeDocument/2006/relationships/tags" Target="../tags/tag476.xml"/><Relationship Id="rId1" Type="http://schemas.openxmlformats.org/officeDocument/2006/relationships/tags" Target="../tags/tag468.xml"/></Relationships>
</file>

<file path=ppt/slides/_rels/slide5.xml.rels><?xml version="1.0" encoding="UTF-8" standalone="yes"?>
<Relationships xmlns="http://schemas.openxmlformats.org/package/2006/relationships"><Relationship Id="rId9" Type="http://schemas.openxmlformats.org/officeDocument/2006/relationships/tags" Target="../tags/tag570.xml"/><Relationship Id="rId8" Type="http://schemas.openxmlformats.org/officeDocument/2006/relationships/tags" Target="../tags/tag569.xml"/><Relationship Id="rId7" Type="http://schemas.openxmlformats.org/officeDocument/2006/relationships/tags" Target="../tags/tag568.xml"/><Relationship Id="rId6" Type="http://schemas.openxmlformats.org/officeDocument/2006/relationships/image" Target="../media/image10.wmf"/><Relationship Id="rId5" Type="http://schemas.openxmlformats.org/officeDocument/2006/relationships/oleObject" Target="../embeddings/oleObject4.bin"/><Relationship Id="rId4" Type="http://schemas.openxmlformats.org/officeDocument/2006/relationships/tags" Target="../tags/tag567.xml"/><Relationship Id="rId37" Type="http://schemas.openxmlformats.org/officeDocument/2006/relationships/notesSlide" Target="../notesSlides/notesSlide4.xml"/><Relationship Id="rId36" Type="http://schemas.openxmlformats.org/officeDocument/2006/relationships/vmlDrawing" Target="../drawings/vmlDrawing3.vml"/><Relationship Id="rId35" Type="http://schemas.openxmlformats.org/officeDocument/2006/relationships/slideLayout" Target="../slideLayouts/slideLayout4.xml"/><Relationship Id="rId34" Type="http://schemas.openxmlformats.org/officeDocument/2006/relationships/tags" Target="../tags/tag593.xml"/><Relationship Id="rId33" Type="http://schemas.openxmlformats.org/officeDocument/2006/relationships/image" Target="../media/image11.wmf"/><Relationship Id="rId32" Type="http://schemas.openxmlformats.org/officeDocument/2006/relationships/oleObject" Target="../embeddings/oleObject5.bin"/><Relationship Id="rId31" Type="http://schemas.openxmlformats.org/officeDocument/2006/relationships/tags" Target="../tags/tag592.xml"/><Relationship Id="rId30" Type="http://schemas.openxmlformats.org/officeDocument/2006/relationships/tags" Target="../tags/tag591.xml"/><Relationship Id="rId3" Type="http://schemas.openxmlformats.org/officeDocument/2006/relationships/tags" Target="../tags/tag566.xml"/><Relationship Id="rId29" Type="http://schemas.openxmlformats.org/officeDocument/2006/relationships/tags" Target="../tags/tag590.xml"/><Relationship Id="rId28" Type="http://schemas.openxmlformats.org/officeDocument/2006/relationships/tags" Target="../tags/tag589.xml"/><Relationship Id="rId27" Type="http://schemas.openxmlformats.org/officeDocument/2006/relationships/tags" Target="../tags/tag588.xml"/><Relationship Id="rId26" Type="http://schemas.openxmlformats.org/officeDocument/2006/relationships/tags" Target="../tags/tag587.xml"/><Relationship Id="rId25" Type="http://schemas.openxmlformats.org/officeDocument/2006/relationships/tags" Target="../tags/tag586.xml"/><Relationship Id="rId24" Type="http://schemas.openxmlformats.org/officeDocument/2006/relationships/tags" Target="../tags/tag585.xml"/><Relationship Id="rId23" Type="http://schemas.openxmlformats.org/officeDocument/2006/relationships/tags" Target="../tags/tag584.xml"/><Relationship Id="rId22" Type="http://schemas.openxmlformats.org/officeDocument/2006/relationships/tags" Target="../tags/tag583.xml"/><Relationship Id="rId21" Type="http://schemas.openxmlformats.org/officeDocument/2006/relationships/tags" Target="../tags/tag582.xml"/><Relationship Id="rId20" Type="http://schemas.openxmlformats.org/officeDocument/2006/relationships/tags" Target="../tags/tag581.xml"/><Relationship Id="rId2" Type="http://schemas.openxmlformats.org/officeDocument/2006/relationships/tags" Target="../tags/tag565.xml"/><Relationship Id="rId19" Type="http://schemas.openxmlformats.org/officeDocument/2006/relationships/tags" Target="../tags/tag580.xml"/><Relationship Id="rId18" Type="http://schemas.openxmlformats.org/officeDocument/2006/relationships/tags" Target="../tags/tag579.xml"/><Relationship Id="rId17" Type="http://schemas.openxmlformats.org/officeDocument/2006/relationships/tags" Target="../tags/tag578.xml"/><Relationship Id="rId16" Type="http://schemas.openxmlformats.org/officeDocument/2006/relationships/tags" Target="../tags/tag577.xml"/><Relationship Id="rId15" Type="http://schemas.openxmlformats.org/officeDocument/2006/relationships/tags" Target="../tags/tag576.xml"/><Relationship Id="rId14" Type="http://schemas.openxmlformats.org/officeDocument/2006/relationships/tags" Target="../tags/tag575.xml"/><Relationship Id="rId13" Type="http://schemas.openxmlformats.org/officeDocument/2006/relationships/tags" Target="../tags/tag574.xml"/><Relationship Id="rId12" Type="http://schemas.openxmlformats.org/officeDocument/2006/relationships/tags" Target="../tags/tag573.xml"/><Relationship Id="rId11" Type="http://schemas.openxmlformats.org/officeDocument/2006/relationships/tags" Target="../tags/tag572.xml"/><Relationship Id="rId10" Type="http://schemas.openxmlformats.org/officeDocument/2006/relationships/tags" Target="../tags/tag571.xml"/><Relationship Id="rId1" Type="http://schemas.openxmlformats.org/officeDocument/2006/relationships/tags" Target="../tags/tag564.xml"/></Relationships>
</file>

<file path=ppt/slides/_rels/slide6.xml.rels><?xml version="1.0" encoding="UTF-8" standalone="yes"?>
<Relationships xmlns="http://schemas.openxmlformats.org/package/2006/relationships"><Relationship Id="rId9" Type="http://schemas.openxmlformats.org/officeDocument/2006/relationships/tags" Target="../tags/tag604.xml"/><Relationship Id="rId8" Type="http://schemas.openxmlformats.org/officeDocument/2006/relationships/tags" Target="../tags/tag603.xml"/><Relationship Id="rId72" Type="http://schemas.openxmlformats.org/officeDocument/2006/relationships/vmlDrawing" Target="../drawings/vmlDrawing4.vml"/><Relationship Id="rId71" Type="http://schemas.openxmlformats.org/officeDocument/2006/relationships/slideLayout" Target="../slideLayouts/slideLayout5.xml"/><Relationship Id="rId70" Type="http://schemas.openxmlformats.org/officeDocument/2006/relationships/tags" Target="../tags/tag660.xml"/><Relationship Id="rId7" Type="http://schemas.openxmlformats.org/officeDocument/2006/relationships/tags" Target="../tags/tag602.xml"/><Relationship Id="rId69" Type="http://schemas.openxmlformats.org/officeDocument/2006/relationships/tags" Target="../tags/tag659.xml"/><Relationship Id="rId68" Type="http://schemas.openxmlformats.org/officeDocument/2006/relationships/oleObject" Target="../embeddings/oleObject8.bin"/><Relationship Id="rId67" Type="http://schemas.openxmlformats.org/officeDocument/2006/relationships/tags" Target="../tags/tag658.xml"/><Relationship Id="rId66" Type="http://schemas.openxmlformats.org/officeDocument/2006/relationships/tags" Target="../tags/tag657.xml"/><Relationship Id="rId65" Type="http://schemas.openxmlformats.org/officeDocument/2006/relationships/tags" Target="../tags/tag656.xml"/><Relationship Id="rId64" Type="http://schemas.openxmlformats.org/officeDocument/2006/relationships/tags" Target="../tags/tag655.xml"/><Relationship Id="rId63" Type="http://schemas.openxmlformats.org/officeDocument/2006/relationships/tags" Target="../tags/tag654.xml"/><Relationship Id="rId62" Type="http://schemas.openxmlformats.org/officeDocument/2006/relationships/tags" Target="../tags/tag653.xml"/><Relationship Id="rId61" Type="http://schemas.openxmlformats.org/officeDocument/2006/relationships/tags" Target="../tags/tag652.xml"/><Relationship Id="rId60" Type="http://schemas.openxmlformats.org/officeDocument/2006/relationships/tags" Target="../tags/tag651.xml"/><Relationship Id="rId6" Type="http://schemas.openxmlformats.org/officeDocument/2006/relationships/tags" Target="../tags/tag601.xml"/><Relationship Id="rId59" Type="http://schemas.openxmlformats.org/officeDocument/2006/relationships/tags" Target="../tags/tag650.xml"/><Relationship Id="rId58" Type="http://schemas.openxmlformats.org/officeDocument/2006/relationships/tags" Target="../tags/tag649.xml"/><Relationship Id="rId57" Type="http://schemas.openxmlformats.org/officeDocument/2006/relationships/tags" Target="../tags/tag648.xml"/><Relationship Id="rId56" Type="http://schemas.openxmlformats.org/officeDocument/2006/relationships/tags" Target="../tags/tag647.xml"/><Relationship Id="rId55" Type="http://schemas.openxmlformats.org/officeDocument/2006/relationships/tags" Target="../tags/tag646.xml"/><Relationship Id="rId54" Type="http://schemas.openxmlformats.org/officeDocument/2006/relationships/tags" Target="../tags/tag645.xml"/><Relationship Id="rId53" Type="http://schemas.openxmlformats.org/officeDocument/2006/relationships/tags" Target="../tags/tag644.xml"/><Relationship Id="rId52" Type="http://schemas.openxmlformats.org/officeDocument/2006/relationships/tags" Target="../tags/tag643.xml"/><Relationship Id="rId51" Type="http://schemas.openxmlformats.org/officeDocument/2006/relationships/tags" Target="../tags/tag642.xml"/><Relationship Id="rId50" Type="http://schemas.openxmlformats.org/officeDocument/2006/relationships/tags" Target="../tags/tag641.xml"/><Relationship Id="rId5" Type="http://schemas.openxmlformats.org/officeDocument/2006/relationships/tags" Target="../tags/tag600.xml"/><Relationship Id="rId49" Type="http://schemas.openxmlformats.org/officeDocument/2006/relationships/tags" Target="../tags/tag640.xml"/><Relationship Id="rId48" Type="http://schemas.openxmlformats.org/officeDocument/2006/relationships/tags" Target="../tags/tag639.xml"/><Relationship Id="rId47" Type="http://schemas.openxmlformats.org/officeDocument/2006/relationships/tags" Target="../tags/tag638.xml"/><Relationship Id="rId46" Type="http://schemas.openxmlformats.org/officeDocument/2006/relationships/tags" Target="../tags/tag637.xml"/><Relationship Id="rId45" Type="http://schemas.openxmlformats.org/officeDocument/2006/relationships/oleObject" Target="../embeddings/oleObject7.bin"/><Relationship Id="rId44" Type="http://schemas.openxmlformats.org/officeDocument/2006/relationships/tags" Target="../tags/tag636.xml"/><Relationship Id="rId43" Type="http://schemas.openxmlformats.org/officeDocument/2006/relationships/tags" Target="../tags/tag635.xml"/><Relationship Id="rId42" Type="http://schemas.openxmlformats.org/officeDocument/2006/relationships/tags" Target="../tags/tag634.xml"/><Relationship Id="rId41" Type="http://schemas.openxmlformats.org/officeDocument/2006/relationships/tags" Target="../tags/tag633.xml"/><Relationship Id="rId40" Type="http://schemas.openxmlformats.org/officeDocument/2006/relationships/tags" Target="../tags/tag632.xml"/><Relationship Id="rId4" Type="http://schemas.openxmlformats.org/officeDocument/2006/relationships/tags" Target="../tags/tag599.xml"/><Relationship Id="rId39" Type="http://schemas.openxmlformats.org/officeDocument/2006/relationships/tags" Target="../tags/tag631.xml"/><Relationship Id="rId38" Type="http://schemas.openxmlformats.org/officeDocument/2006/relationships/tags" Target="../tags/tag630.xml"/><Relationship Id="rId37" Type="http://schemas.openxmlformats.org/officeDocument/2006/relationships/tags" Target="../tags/tag629.xml"/><Relationship Id="rId36" Type="http://schemas.openxmlformats.org/officeDocument/2006/relationships/tags" Target="../tags/tag628.xml"/><Relationship Id="rId35" Type="http://schemas.openxmlformats.org/officeDocument/2006/relationships/tags" Target="../tags/tag627.xml"/><Relationship Id="rId34" Type="http://schemas.openxmlformats.org/officeDocument/2006/relationships/tags" Target="../tags/tag626.xml"/><Relationship Id="rId33" Type="http://schemas.openxmlformats.org/officeDocument/2006/relationships/tags" Target="../tags/tag625.xml"/><Relationship Id="rId32" Type="http://schemas.openxmlformats.org/officeDocument/2006/relationships/tags" Target="../tags/tag624.xml"/><Relationship Id="rId31" Type="http://schemas.openxmlformats.org/officeDocument/2006/relationships/tags" Target="../tags/tag623.xml"/><Relationship Id="rId30" Type="http://schemas.openxmlformats.org/officeDocument/2006/relationships/tags" Target="../tags/tag622.xml"/><Relationship Id="rId3" Type="http://schemas.openxmlformats.org/officeDocument/2006/relationships/tags" Target="../tags/tag598.xml"/><Relationship Id="rId29" Type="http://schemas.openxmlformats.org/officeDocument/2006/relationships/tags" Target="../tags/tag621.xml"/><Relationship Id="rId28" Type="http://schemas.openxmlformats.org/officeDocument/2006/relationships/tags" Target="../tags/tag620.xml"/><Relationship Id="rId27" Type="http://schemas.openxmlformats.org/officeDocument/2006/relationships/tags" Target="../tags/tag619.xml"/><Relationship Id="rId26" Type="http://schemas.openxmlformats.org/officeDocument/2006/relationships/tags" Target="../tags/tag618.xml"/><Relationship Id="rId25" Type="http://schemas.openxmlformats.org/officeDocument/2006/relationships/tags" Target="../tags/tag617.xml"/><Relationship Id="rId24" Type="http://schemas.openxmlformats.org/officeDocument/2006/relationships/tags" Target="../tags/tag616.xml"/><Relationship Id="rId23" Type="http://schemas.openxmlformats.org/officeDocument/2006/relationships/image" Target="../media/image13.wmf"/><Relationship Id="rId22" Type="http://schemas.openxmlformats.org/officeDocument/2006/relationships/oleObject" Target="../embeddings/oleObject6.bin"/><Relationship Id="rId21" Type="http://schemas.openxmlformats.org/officeDocument/2006/relationships/tags" Target="../tags/tag615.xml"/><Relationship Id="rId20" Type="http://schemas.openxmlformats.org/officeDocument/2006/relationships/tags" Target="../tags/tag614.xml"/><Relationship Id="rId2" Type="http://schemas.openxmlformats.org/officeDocument/2006/relationships/tags" Target="../tags/tag597.xml"/><Relationship Id="rId19" Type="http://schemas.openxmlformats.org/officeDocument/2006/relationships/tags" Target="../tags/tag613.xml"/><Relationship Id="rId18" Type="http://schemas.openxmlformats.org/officeDocument/2006/relationships/tags" Target="../tags/tag612.xml"/><Relationship Id="rId17" Type="http://schemas.openxmlformats.org/officeDocument/2006/relationships/tags" Target="../tags/tag611.xml"/><Relationship Id="rId16" Type="http://schemas.openxmlformats.org/officeDocument/2006/relationships/tags" Target="../tags/tag610.xml"/><Relationship Id="rId15" Type="http://schemas.openxmlformats.org/officeDocument/2006/relationships/tags" Target="../tags/tag609.xml"/><Relationship Id="rId14" Type="http://schemas.openxmlformats.org/officeDocument/2006/relationships/tags" Target="../tags/tag608.xml"/><Relationship Id="rId13" Type="http://schemas.openxmlformats.org/officeDocument/2006/relationships/tags" Target="../tags/tag607.xml"/><Relationship Id="rId12" Type="http://schemas.openxmlformats.org/officeDocument/2006/relationships/tags" Target="../tags/tag606.xml"/><Relationship Id="rId11" Type="http://schemas.openxmlformats.org/officeDocument/2006/relationships/image" Target="../media/image12.jpeg"/><Relationship Id="rId10" Type="http://schemas.openxmlformats.org/officeDocument/2006/relationships/tags" Target="../tags/tag605.xml"/><Relationship Id="rId1" Type="http://schemas.openxmlformats.org/officeDocument/2006/relationships/tags" Target="../tags/tag596.xml"/></Relationships>
</file>

<file path=ppt/slides/_rels/slide7.xml.rels><?xml version="1.0" encoding="UTF-8" standalone="yes"?>
<Relationships xmlns="http://schemas.openxmlformats.org/package/2006/relationships"><Relationship Id="rId9" Type="http://schemas.openxmlformats.org/officeDocument/2006/relationships/tags" Target="../tags/tag669.xml"/><Relationship Id="rId8" Type="http://schemas.openxmlformats.org/officeDocument/2006/relationships/tags" Target="../tags/tag668.xml"/><Relationship Id="rId7" Type="http://schemas.openxmlformats.org/officeDocument/2006/relationships/tags" Target="../tags/tag667.xml"/><Relationship Id="rId6" Type="http://schemas.openxmlformats.org/officeDocument/2006/relationships/tags" Target="../tags/tag666.xml"/><Relationship Id="rId51" Type="http://schemas.openxmlformats.org/officeDocument/2006/relationships/notesSlide" Target="../notesSlides/notesSlide5.xml"/><Relationship Id="rId50" Type="http://schemas.openxmlformats.org/officeDocument/2006/relationships/slideLayout" Target="../slideLayouts/slideLayout4.xml"/><Relationship Id="rId5" Type="http://schemas.openxmlformats.org/officeDocument/2006/relationships/tags" Target="../tags/tag665.xml"/><Relationship Id="rId49" Type="http://schemas.openxmlformats.org/officeDocument/2006/relationships/tags" Target="../tags/tag708.xml"/><Relationship Id="rId48" Type="http://schemas.openxmlformats.org/officeDocument/2006/relationships/tags" Target="../tags/tag707.xml"/><Relationship Id="rId47" Type="http://schemas.openxmlformats.org/officeDocument/2006/relationships/tags" Target="../tags/tag706.xml"/><Relationship Id="rId46" Type="http://schemas.openxmlformats.org/officeDocument/2006/relationships/tags" Target="../tags/tag705.xml"/><Relationship Id="rId45" Type="http://schemas.openxmlformats.org/officeDocument/2006/relationships/tags" Target="../tags/tag704.xml"/><Relationship Id="rId44" Type="http://schemas.openxmlformats.org/officeDocument/2006/relationships/tags" Target="../tags/tag703.xml"/><Relationship Id="rId43" Type="http://schemas.openxmlformats.org/officeDocument/2006/relationships/tags" Target="../tags/tag702.xml"/><Relationship Id="rId42" Type="http://schemas.openxmlformats.org/officeDocument/2006/relationships/tags" Target="../tags/tag701.xml"/><Relationship Id="rId41" Type="http://schemas.openxmlformats.org/officeDocument/2006/relationships/tags" Target="../tags/tag700.xml"/><Relationship Id="rId40" Type="http://schemas.openxmlformats.org/officeDocument/2006/relationships/tags" Target="../tags/tag699.xml"/><Relationship Id="rId4" Type="http://schemas.openxmlformats.org/officeDocument/2006/relationships/tags" Target="../tags/tag664.xml"/><Relationship Id="rId39" Type="http://schemas.openxmlformats.org/officeDocument/2006/relationships/tags" Target="../tags/tag698.xml"/><Relationship Id="rId38" Type="http://schemas.openxmlformats.org/officeDocument/2006/relationships/tags" Target="../tags/tag697.xml"/><Relationship Id="rId37" Type="http://schemas.openxmlformats.org/officeDocument/2006/relationships/tags" Target="../tags/tag696.xml"/><Relationship Id="rId36" Type="http://schemas.openxmlformats.org/officeDocument/2006/relationships/tags" Target="../tags/tag695.xml"/><Relationship Id="rId35" Type="http://schemas.openxmlformats.org/officeDocument/2006/relationships/tags" Target="../tags/tag694.xml"/><Relationship Id="rId34" Type="http://schemas.openxmlformats.org/officeDocument/2006/relationships/tags" Target="../tags/tag693.xml"/><Relationship Id="rId33" Type="http://schemas.openxmlformats.org/officeDocument/2006/relationships/tags" Target="../tags/tag692.xml"/><Relationship Id="rId32" Type="http://schemas.openxmlformats.org/officeDocument/2006/relationships/tags" Target="../tags/tag691.xml"/><Relationship Id="rId31" Type="http://schemas.openxmlformats.org/officeDocument/2006/relationships/tags" Target="../tags/tag690.xml"/><Relationship Id="rId30" Type="http://schemas.openxmlformats.org/officeDocument/2006/relationships/tags" Target="../tags/tag689.xml"/><Relationship Id="rId3" Type="http://schemas.openxmlformats.org/officeDocument/2006/relationships/tags" Target="../tags/tag663.xml"/><Relationship Id="rId29" Type="http://schemas.openxmlformats.org/officeDocument/2006/relationships/tags" Target="../tags/tag688.xml"/><Relationship Id="rId28" Type="http://schemas.openxmlformats.org/officeDocument/2006/relationships/tags" Target="../tags/tag687.xml"/><Relationship Id="rId27" Type="http://schemas.openxmlformats.org/officeDocument/2006/relationships/tags" Target="../tags/tag686.xml"/><Relationship Id="rId26" Type="http://schemas.openxmlformats.org/officeDocument/2006/relationships/image" Target="../media/image14.png"/><Relationship Id="rId25" Type="http://schemas.openxmlformats.org/officeDocument/2006/relationships/tags" Target="../tags/tag685.xml"/><Relationship Id="rId24" Type="http://schemas.openxmlformats.org/officeDocument/2006/relationships/tags" Target="../tags/tag684.xml"/><Relationship Id="rId23" Type="http://schemas.openxmlformats.org/officeDocument/2006/relationships/tags" Target="../tags/tag683.xml"/><Relationship Id="rId22" Type="http://schemas.openxmlformats.org/officeDocument/2006/relationships/tags" Target="../tags/tag682.xml"/><Relationship Id="rId21" Type="http://schemas.openxmlformats.org/officeDocument/2006/relationships/tags" Target="../tags/tag681.xml"/><Relationship Id="rId20" Type="http://schemas.openxmlformats.org/officeDocument/2006/relationships/tags" Target="../tags/tag680.xml"/><Relationship Id="rId2" Type="http://schemas.openxmlformats.org/officeDocument/2006/relationships/tags" Target="../tags/tag662.xml"/><Relationship Id="rId19" Type="http://schemas.openxmlformats.org/officeDocument/2006/relationships/tags" Target="../tags/tag679.xml"/><Relationship Id="rId18" Type="http://schemas.openxmlformats.org/officeDocument/2006/relationships/tags" Target="../tags/tag678.xml"/><Relationship Id="rId17" Type="http://schemas.openxmlformats.org/officeDocument/2006/relationships/tags" Target="../tags/tag677.xml"/><Relationship Id="rId16" Type="http://schemas.openxmlformats.org/officeDocument/2006/relationships/tags" Target="../tags/tag676.xml"/><Relationship Id="rId15" Type="http://schemas.openxmlformats.org/officeDocument/2006/relationships/tags" Target="../tags/tag675.xml"/><Relationship Id="rId14" Type="http://schemas.openxmlformats.org/officeDocument/2006/relationships/tags" Target="../tags/tag674.xml"/><Relationship Id="rId13" Type="http://schemas.openxmlformats.org/officeDocument/2006/relationships/tags" Target="../tags/tag673.xml"/><Relationship Id="rId12" Type="http://schemas.openxmlformats.org/officeDocument/2006/relationships/tags" Target="../tags/tag672.xml"/><Relationship Id="rId11" Type="http://schemas.openxmlformats.org/officeDocument/2006/relationships/tags" Target="../tags/tag671.xml"/><Relationship Id="rId10" Type="http://schemas.openxmlformats.org/officeDocument/2006/relationships/tags" Target="../tags/tag670.xml"/><Relationship Id="rId1" Type="http://schemas.openxmlformats.org/officeDocument/2006/relationships/tags" Target="../tags/tag661.xml"/></Relationships>
</file>

<file path=ppt/slides/_rels/slide8.xml.rels><?xml version="1.0" encoding="UTF-8" standalone="yes"?>
<Relationships xmlns="http://schemas.openxmlformats.org/package/2006/relationships"><Relationship Id="rId9" Type="http://schemas.openxmlformats.org/officeDocument/2006/relationships/tags" Target="../tags/tag718.xml"/><Relationship Id="rId8" Type="http://schemas.openxmlformats.org/officeDocument/2006/relationships/tags" Target="../tags/tag717.xml"/><Relationship Id="rId7" Type="http://schemas.openxmlformats.org/officeDocument/2006/relationships/tags" Target="../tags/tag716.xml"/><Relationship Id="rId6" Type="http://schemas.openxmlformats.org/officeDocument/2006/relationships/tags" Target="../tags/tag715.xml"/><Relationship Id="rId5" Type="http://schemas.openxmlformats.org/officeDocument/2006/relationships/tags" Target="../tags/tag714.xml"/><Relationship Id="rId48" Type="http://schemas.openxmlformats.org/officeDocument/2006/relationships/notesSlide" Target="../notesSlides/notesSlide6.xml"/><Relationship Id="rId47" Type="http://schemas.openxmlformats.org/officeDocument/2006/relationships/vmlDrawing" Target="../drawings/vmlDrawing5.vml"/><Relationship Id="rId46" Type="http://schemas.openxmlformats.org/officeDocument/2006/relationships/slideLayout" Target="../slideLayouts/slideLayout4.xml"/><Relationship Id="rId45" Type="http://schemas.openxmlformats.org/officeDocument/2006/relationships/tags" Target="../tags/tag742.xml"/><Relationship Id="rId44" Type="http://schemas.openxmlformats.org/officeDocument/2006/relationships/image" Target="../media/image21.wmf"/><Relationship Id="rId43" Type="http://schemas.openxmlformats.org/officeDocument/2006/relationships/oleObject" Target="../embeddings/oleObject14.bin"/><Relationship Id="rId42" Type="http://schemas.openxmlformats.org/officeDocument/2006/relationships/tags" Target="../tags/tag741.xml"/><Relationship Id="rId41" Type="http://schemas.openxmlformats.org/officeDocument/2006/relationships/image" Target="../media/image20.wmf"/><Relationship Id="rId40" Type="http://schemas.openxmlformats.org/officeDocument/2006/relationships/oleObject" Target="../embeddings/oleObject13.bin"/><Relationship Id="rId4" Type="http://schemas.openxmlformats.org/officeDocument/2006/relationships/image" Target="../media/image15.png"/><Relationship Id="rId39" Type="http://schemas.openxmlformats.org/officeDocument/2006/relationships/tags" Target="../tags/tag740.xml"/><Relationship Id="rId38" Type="http://schemas.openxmlformats.org/officeDocument/2006/relationships/tags" Target="../tags/tag739.xml"/><Relationship Id="rId37" Type="http://schemas.openxmlformats.org/officeDocument/2006/relationships/tags" Target="../tags/tag738.xml"/><Relationship Id="rId36" Type="http://schemas.openxmlformats.org/officeDocument/2006/relationships/tags" Target="../tags/tag737.xml"/><Relationship Id="rId35" Type="http://schemas.openxmlformats.org/officeDocument/2006/relationships/image" Target="../media/image19.wmf"/><Relationship Id="rId34" Type="http://schemas.openxmlformats.org/officeDocument/2006/relationships/oleObject" Target="../embeddings/oleObject12.bin"/><Relationship Id="rId33" Type="http://schemas.openxmlformats.org/officeDocument/2006/relationships/tags" Target="../tags/tag736.xml"/><Relationship Id="rId32" Type="http://schemas.openxmlformats.org/officeDocument/2006/relationships/image" Target="../media/image18.wmf"/><Relationship Id="rId31" Type="http://schemas.openxmlformats.org/officeDocument/2006/relationships/oleObject" Target="../embeddings/oleObject11.bin"/><Relationship Id="rId30" Type="http://schemas.openxmlformats.org/officeDocument/2006/relationships/tags" Target="../tags/tag735.xml"/><Relationship Id="rId3" Type="http://schemas.openxmlformats.org/officeDocument/2006/relationships/tags" Target="../tags/tag713.xml"/><Relationship Id="rId29" Type="http://schemas.openxmlformats.org/officeDocument/2006/relationships/tags" Target="../tags/tag734.xml"/><Relationship Id="rId28" Type="http://schemas.openxmlformats.org/officeDocument/2006/relationships/tags" Target="../tags/tag733.xml"/><Relationship Id="rId27" Type="http://schemas.openxmlformats.org/officeDocument/2006/relationships/tags" Target="../tags/tag732.xml"/><Relationship Id="rId26" Type="http://schemas.openxmlformats.org/officeDocument/2006/relationships/image" Target="../media/image17.wmf"/><Relationship Id="rId25" Type="http://schemas.openxmlformats.org/officeDocument/2006/relationships/oleObject" Target="../embeddings/oleObject10.bin"/><Relationship Id="rId24" Type="http://schemas.openxmlformats.org/officeDocument/2006/relationships/tags" Target="../tags/tag731.xml"/><Relationship Id="rId23" Type="http://schemas.openxmlformats.org/officeDocument/2006/relationships/image" Target="../media/image16.wmf"/><Relationship Id="rId22" Type="http://schemas.openxmlformats.org/officeDocument/2006/relationships/oleObject" Target="../embeddings/oleObject9.bin"/><Relationship Id="rId21" Type="http://schemas.openxmlformats.org/officeDocument/2006/relationships/tags" Target="../tags/tag730.xml"/><Relationship Id="rId20" Type="http://schemas.openxmlformats.org/officeDocument/2006/relationships/tags" Target="../tags/tag729.xml"/><Relationship Id="rId2" Type="http://schemas.openxmlformats.org/officeDocument/2006/relationships/tags" Target="../tags/tag712.xml"/><Relationship Id="rId19" Type="http://schemas.openxmlformats.org/officeDocument/2006/relationships/tags" Target="../tags/tag728.xml"/><Relationship Id="rId18" Type="http://schemas.openxmlformats.org/officeDocument/2006/relationships/tags" Target="../tags/tag727.xml"/><Relationship Id="rId17" Type="http://schemas.openxmlformats.org/officeDocument/2006/relationships/tags" Target="../tags/tag726.xml"/><Relationship Id="rId16" Type="http://schemas.openxmlformats.org/officeDocument/2006/relationships/tags" Target="../tags/tag725.xml"/><Relationship Id="rId15" Type="http://schemas.openxmlformats.org/officeDocument/2006/relationships/tags" Target="../tags/tag724.xml"/><Relationship Id="rId14" Type="http://schemas.openxmlformats.org/officeDocument/2006/relationships/tags" Target="../tags/tag723.xml"/><Relationship Id="rId13" Type="http://schemas.openxmlformats.org/officeDocument/2006/relationships/tags" Target="../tags/tag722.xml"/><Relationship Id="rId12" Type="http://schemas.openxmlformats.org/officeDocument/2006/relationships/tags" Target="../tags/tag721.xml"/><Relationship Id="rId11" Type="http://schemas.openxmlformats.org/officeDocument/2006/relationships/tags" Target="../tags/tag720.xml"/><Relationship Id="rId10" Type="http://schemas.openxmlformats.org/officeDocument/2006/relationships/tags" Target="../tags/tag719.xml"/><Relationship Id="rId1" Type="http://schemas.openxmlformats.org/officeDocument/2006/relationships/tags" Target="../tags/tag711.xml"/></Relationships>
</file>

<file path=ppt/slides/_rels/slide9.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tags" Target="../tags/tag752.xml"/><Relationship Id="rId7" Type="http://schemas.openxmlformats.org/officeDocument/2006/relationships/tags" Target="../tags/tag751.xml"/><Relationship Id="rId6" Type="http://schemas.openxmlformats.org/officeDocument/2006/relationships/tags" Target="../tags/tag750.xml"/><Relationship Id="rId5" Type="http://schemas.openxmlformats.org/officeDocument/2006/relationships/tags" Target="../tags/tag749.xml"/><Relationship Id="rId4" Type="http://schemas.openxmlformats.org/officeDocument/2006/relationships/tags" Target="../tags/tag748.xml"/><Relationship Id="rId39" Type="http://schemas.openxmlformats.org/officeDocument/2006/relationships/notesSlide" Target="../notesSlides/notesSlide7.xml"/><Relationship Id="rId38" Type="http://schemas.openxmlformats.org/officeDocument/2006/relationships/slideLayout" Target="../slideLayouts/slideLayout4.xml"/><Relationship Id="rId37" Type="http://schemas.openxmlformats.org/officeDocument/2006/relationships/tags" Target="../tags/tag778.xml"/><Relationship Id="rId36" Type="http://schemas.openxmlformats.org/officeDocument/2006/relationships/tags" Target="../tags/tag777.xml"/><Relationship Id="rId35" Type="http://schemas.openxmlformats.org/officeDocument/2006/relationships/tags" Target="../tags/tag776.xml"/><Relationship Id="rId34" Type="http://schemas.openxmlformats.org/officeDocument/2006/relationships/tags" Target="../tags/tag775.xml"/><Relationship Id="rId33" Type="http://schemas.openxmlformats.org/officeDocument/2006/relationships/tags" Target="../tags/tag774.xml"/><Relationship Id="rId32" Type="http://schemas.openxmlformats.org/officeDocument/2006/relationships/tags" Target="../tags/tag773.xml"/><Relationship Id="rId31" Type="http://schemas.openxmlformats.org/officeDocument/2006/relationships/tags" Target="../tags/tag772.xml"/><Relationship Id="rId30" Type="http://schemas.openxmlformats.org/officeDocument/2006/relationships/tags" Target="../tags/tag771.xml"/><Relationship Id="rId3" Type="http://schemas.openxmlformats.org/officeDocument/2006/relationships/tags" Target="../tags/tag747.xml"/><Relationship Id="rId29" Type="http://schemas.openxmlformats.org/officeDocument/2006/relationships/tags" Target="../tags/tag770.xml"/><Relationship Id="rId28" Type="http://schemas.openxmlformats.org/officeDocument/2006/relationships/tags" Target="../tags/tag769.xml"/><Relationship Id="rId27" Type="http://schemas.openxmlformats.org/officeDocument/2006/relationships/tags" Target="../tags/tag768.xml"/><Relationship Id="rId26" Type="http://schemas.openxmlformats.org/officeDocument/2006/relationships/tags" Target="../tags/tag767.xml"/><Relationship Id="rId25" Type="http://schemas.openxmlformats.org/officeDocument/2006/relationships/tags" Target="../tags/tag766.xml"/><Relationship Id="rId24" Type="http://schemas.openxmlformats.org/officeDocument/2006/relationships/image" Target="../media/image24.png"/><Relationship Id="rId23" Type="http://schemas.openxmlformats.org/officeDocument/2006/relationships/tags" Target="../tags/tag765.xml"/><Relationship Id="rId22" Type="http://schemas.openxmlformats.org/officeDocument/2006/relationships/image" Target="../media/image23.png"/><Relationship Id="rId21" Type="http://schemas.openxmlformats.org/officeDocument/2006/relationships/tags" Target="../tags/tag764.xml"/><Relationship Id="rId20" Type="http://schemas.openxmlformats.org/officeDocument/2006/relationships/tags" Target="../tags/tag763.xml"/><Relationship Id="rId2" Type="http://schemas.openxmlformats.org/officeDocument/2006/relationships/tags" Target="../tags/tag746.xml"/><Relationship Id="rId19" Type="http://schemas.openxmlformats.org/officeDocument/2006/relationships/tags" Target="../tags/tag762.xml"/><Relationship Id="rId18" Type="http://schemas.openxmlformats.org/officeDocument/2006/relationships/tags" Target="../tags/tag761.xml"/><Relationship Id="rId17" Type="http://schemas.openxmlformats.org/officeDocument/2006/relationships/tags" Target="../tags/tag760.xml"/><Relationship Id="rId16" Type="http://schemas.openxmlformats.org/officeDocument/2006/relationships/tags" Target="../tags/tag759.xml"/><Relationship Id="rId15" Type="http://schemas.openxmlformats.org/officeDocument/2006/relationships/tags" Target="../tags/tag758.xml"/><Relationship Id="rId14" Type="http://schemas.openxmlformats.org/officeDocument/2006/relationships/tags" Target="../tags/tag757.xml"/><Relationship Id="rId13" Type="http://schemas.openxmlformats.org/officeDocument/2006/relationships/tags" Target="../tags/tag756.xml"/><Relationship Id="rId12" Type="http://schemas.openxmlformats.org/officeDocument/2006/relationships/tags" Target="../tags/tag755.xml"/><Relationship Id="rId11" Type="http://schemas.openxmlformats.org/officeDocument/2006/relationships/tags" Target="../tags/tag754.xml"/><Relationship Id="rId10" Type="http://schemas.openxmlformats.org/officeDocument/2006/relationships/tags" Target="../tags/tag753.xml"/><Relationship Id="rId1" Type="http://schemas.openxmlformats.org/officeDocument/2006/relationships/tags" Target="../tags/tag7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9142095" y="0"/>
            <a:ext cx="3050540" cy="6858000"/>
          </a:xfrm>
          <a:prstGeom prst="rect">
            <a:avLst/>
          </a:prstGeom>
          <a:gradFill>
            <a:gsLst>
              <a:gs pos="0">
                <a:schemeClr val="bg1">
                  <a:lumMod val="85000"/>
                </a:schemeClr>
              </a:gs>
              <a:gs pos="10000">
                <a:srgbClr val="CECECE"/>
              </a:gs>
              <a:gs pos="100000">
                <a:schemeClr val="bg1">
                  <a:lumMod val="85000"/>
                </a:schemeClr>
              </a:gs>
              <a:gs pos="63000">
                <a:schemeClr val="bg1">
                  <a:lumMod val="65000"/>
                </a:schemeClr>
              </a:gs>
              <a:gs pos="100000">
                <a:srgbClr val="BEBEBE"/>
              </a:gs>
            </a:gsLst>
            <a:path path="rect">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2"/>
            </p:custDataLst>
          </p:nvPr>
        </p:nvPicPr>
        <p:blipFill>
          <a:blip r:embed="rId3"/>
          <a:stretch>
            <a:fillRect/>
          </a:stretch>
        </p:blipFill>
        <p:spPr>
          <a:xfrm>
            <a:off x="635" y="0"/>
            <a:ext cx="9142095" cy="6857365"/>
          </a:xfrm>
          <a:prstGeom prst="rect">
            <a:avLst/>
          </a:prstGeom>
          <a:ln>
            <a:noFill/>
          </a:ln>
        </p:spPr>
      </p:pic>
      <p:sp>
        <p:nvSpPr>
          <p:cNvPr id="8" name="文本框 7"/>
          <p:cNvSpPr txBox="1"/>
          <p:nvPr>
            <p:custDataLst>
              <p:tags r:id="rId4"/>
            </p:custDataLst>
          </p:nvPr>
        </p:nvSpPr>
        <p:spPr>
          <a:xfrm>
            <a:off x="9925685" y="844233"/>
            <a:ext cx="1483360" cy="5169535"/>
          </a:xfrm>
          <a:prstGeom prst="rect">
            <a:avLst/>
          </a:prstGeom>
          <a:noFill/>
          <a:ln>
            <a:noFill/>
          </a:ln>
        </p:spPr>
        <p:txBody>
          <a:bodyPr wrap="square" rtlCol="0" anchor="t">
            <a:spAutoFit/>
          </a:bodyPr>
          <a:lstStyle/>
          <a:p>
            <a:pPr algn="ctr"/>
            <a:r>
              <a:rPr lang="en-US" altLang="zh-CN" sz="6600" b="1">
                <a:solidFill>
                  <a:schemeClr val="tx1"/>
                </a:solidFill>
                <a:sym typeface="+mn-ea"/>
              </a:rPr>
              <a:t>8.1 </a:t>
            </a:r>
            <a:endParaRPr lang="en-US" altLang="zh-CN" sz="6600" b="1">
              <a:solidFill>
                <a:schemeClr val="tx1"/>
              </a:solidFill>
              <a:sym typeface="+mn-ea"/>
            </a:endParaRPr>
          </a:p>
          <a:p>
            <a:pPr algn="ctr"/>
            <a:r>
              <a:rPr lang="zh-CN" altLang="en-US" sz="6600" b="1">
                <a:solidFill>
                  <a:schemeClr val="tx1"/>
                </a:solidFill>
                <a:sym typeface="+mn-ea"/>
              </a:rPr>
              <a:t>功</a:t>
            </a:r>
            <a:endParaRPr lang="zh-CN" altLang="en-US" sz="6600" b="1">
              <a:solidFill>
                <a:schemeClr val="tx1"/>
              </a:solidFill>
              <a:sym typeface="+mn-ea"/>
            </a:endParaRPr>
          </a:p>
          <a:p>
            <a:pPr algn="ctr"/>
            <a:r>
              <a:rPr lang="zh-CN" altLang="en-US" sz="6600" b="1">
                <a:solidFill>
                  <a:schemeClr val="tx1"/>
                </a:solidFill>
                <a:sym typeface="+mn-ea"/>
              </a:rPr>
              <a:t>与</a:t>
            </a:r>
            <a:endParaRPr lang="zh-CN" altLang="en-US" sz="6600" b="1">
              <a:solidFill>
                <a:schemeClr val="tx1"/>
              </a:solidFill>
              <a:sym typeface="+mn-ea"/>
            </a:endParaRPr>
          </a:p>
          <a:p>
            <a:pPr algn="ctr"/>
            <a:r>
              <a:rPr lang="zh-CN" altLang="en-US" sz="6600" b="1">
                <a:solidFill>
                  <a:schemeClr val="tx1"/>
                </a:solidFill>
                <a:sym typeface="+mn-ea"/>
              </a:rPr>
              <a:t>功</a:t>
            </a:r>
            <a:endParaRPr lang="zh-CN" altLang="en-US" sz="6600" b="1">
              <a:solidFill>
                <a:schemeClr val="tx1"/>
              </a:solidFill>
              <a:sym typeface="+mn-ea"/>
            </a:endParaRPr>
          </a:p>
          <a:p>
            <a:pPr algn="ctr"/>
            <a:r>
              <a:rPr lang="zh-CN" altLang="en-US" sz="6600" b="1">
                <a:solidFill>
                  <a:schemeClr val="tx1"/>
                </a:solidFill>
                <a:sym typeface="+mn-ea"/>
              </a:rPr>
              <a:t>率</a:t>
            </a:r>
            <a:endParaRPr lang="zh-CN" altLang="en-US" sz="6600" b="1">
              <a:solidFill>
                <a:schemeClr val="tx1"/>
              </a:solidFill>
              <a:sym typeface="+mn-ea"/>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custDataLst>
              <p:tags r:id="rId1"/>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任意多边形: 形状 3"/>
          <p:cNvSpPr/>
          <p:nvPr>
            <p:custDataLst>
              <p:tags r:id="rId2"/>
            </p:custDataLst>
          </p:nvPr>
        </p:nvSpPr>
        <p:spPr>
          <a:xfrm>
            <a:off x="1584960" y="551815"/>
            <a:ext cx="314960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1595755" y="561975"/>
            <a:ext cx="323342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pitchFamily="34" charset="-122"/>
                <a:ea typeface="微软雅黑" panose="020B0503020204020204" pitchFamily="34" charset="-122"/>
              </a:rPr>
              <a:t>求总功的两种方法</a:t>
            </a:r>
            <a:endParaRPr kumimoji="0" lang="zh-CN" altLang="en-US" sz="2800" b="1" i="0" kern="1200" cap="none" spc="0" normalizeH="0" baseline="0" noProof="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4"/>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pitchFamily="34" charset="-122"/>
                <a:ea typeface="微软雅黑" panose="020B0503020204020204" pitchFamily="34" charset="-122"/>
              </a:rPr>
              <a:t>8</a:t>
            </a:r>
            <a:endParaRPr kumimoji="0" lang="zh-CN" altLang="en-US" sz="2400" b="1" i="0" kern="1200" cap="none" spc="0" normalizeH="0" baseline="0" noProof="0">
              <a:solidFill>
                <a:prstClr val="white"/>
              </a:solidFill>
              <a:latin typeface="微软雅黑" panose="020B0503020204020204" pitchFamily="34" charset="-122"/>
              <a:ea typeface="微软雅黑" panose="020B0503020204020204" pitchFamily="34" charset="-122"/>
            </a:endParaRPr>
          </a:p>
        </p:txBody>
      </p:sp>
      <p:sp>
        <p:nvSpPr>
          <p:cNvPr id="31" name="矩形: 圆角 642"/>
          <p:cNvSpPr/>
          <p:nvPr>
            <p:custDataLst>
              <p:tags r:id="rId5"/>
            </p:custDataLst>
          </p:nvPr>
        </p:nvSpPr>
        <p:spPr>
          <a:xfrm>
            <a:off x="595630" y="2438400"/>
            <a:ext cx="10915015" cy="3392805"/>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25602" name="文本框 25601"/>
          <p:cNvSpPr txBox="1"/>
          <p:nvPr>
            <p:custDataLst>
              <p:tags r:id="rId6"/>
            </p:custDataLst>
          </p:nvPr>
        </p:nvSpPr>
        <p:spPr>
          <a:xfrm>
            <a:off x="924560" y="2565400"/>
            <a:ext cx="9498965" cy="554355"/>
          </a:xfrm>
          <a:prstGeom prst="rect">
            <a:avLst/>
          </a:prstGeom>
          <a:noFill/>
          <a:ln w="9525">
            <a:noFill/>
          </a:ln>
        </p:spPr>
        <p:txBody>
          <a:bodyPr wrap="square">
            <a:noAutofit/>
          </a:bodyPr>
          <a:lstStyle/>
          <a:p>
            <a:pPr algn="l">
              <a:spcBef>
                <a:spcPct val="50000"/>
              </a:spcBef>
            </a:pPr>
            <a:r>
              <a:rPr lang="en-US" altLang="zh-CN" sz="2800" b="1">
                <a:latin typeface="宋体" panose="02010600030101010101" pitchFamily="2" charset="-122"/>
                <a:ea typeface="宋体" panose="02010600030101010101" pitchFamily="2" charset="-122"/>
                <a:cs typeface="宋体" panose="02010600030101010101" pitchFamily="2" charset="-122"/>
              </a:rPr>
              <a:t>1.</a:t>
            </a:r>
            <a:r>
              <a:rPr lang="zh-CN" altLang="en-US" sz="2800" b="1">
                <a:latin typeface="宋体" panose="02010600030101010101" pitchFamily="2" charset="-122"/>
                <a:ea typeface="宋体" panose="02010600030101010101" pitchFamily="2" charset="-122"/>
                <a:cs typeface="宋体" panose="02010600030101010101" pitchFamily="2" charset="-122"/>
              </a:rPr>
              <a:t>分别求出每个力所做的功，然后求出所有功的</a:t>
            </a:r>
            <a:r>
              <a:rPr lang="zh-CN" altLang="en-US" sz="2800" b="1">
                <a:solidFill>
                  <a:srgbClr val="00B0F0"/>
                </a:solidFill>
                <a:latin typeface="宋体" panose="02010600030101010101" pitchFamily="2" charset="-122"/>
                <a:ea typeface="宋体" panose="02010600030101010101" pitchFamily="2" charset="-122"/>
                <a:cs typeface="宋体" panose="02010600030101010101" pitchFamily="2" charset="-122"/>
              </a:rPr>
              <a:t>代数和</a:t>
            </a:r>
            <a:r>
              <a:rPr lang="zh-CN" altLang="en-US" sz="2800" b="1">
                <a:latin typeface="宋体" panose="02010600030101010101" pitchFamily="2" charset="-122"/>
                <a:ea typeface="宋体" panose="02010600030101010101" pitchFamily="2" charset="-122"/>
                <a:cs typeface="宋体" panose="02010600030101010101" pitchFamily="2" charset="-122"/>
              </a:rPr>
              <a:t>。即：</a:t>
            </a:r>
            <a:endParaRPr lang="en-US" altLang="zh-CN" sz="2800" b="1" u="sng">
              <a:solidFill>
                <a:srgbClr val="990000"/>
              </a:solidFill>
              <a:latin typeface="宋体" panose="02010600030101010101" pitchFamily="2" charset="-122"/>
              <a:ea typeface="宋体" panose="02010600030101010101" pitchFamily="2" charset="-122"/>
              <a:cs typeface="宋体" panose="02010600030101010101" pitchFamily="2" charset="-122"/>
            </a:endParaRPr>
          </a:p>
        </p:txBody>
      </p:sp>
      <p:sp>
        <p:nvSpPr>
          <p:cNvPr id="25603" name="文本框 25602"/>
          <p:cNvSpPr txBox="1"/>
          <p:nvPr>
            <p:custDataLst>
              <p:tags r:id="rId7"/>
            </p:custDataLst>
          </p:nvPr>
        </p:nvSpPr>
        <p:spPr>
          <a:xfrm>
            <a:off x="911225" y="4072890"/>
            <a:ext cx="9358630" cy="843915"/>
          </a:xfrm>
          <a:prstGeom prst="rect">
            <a:avLst/>
          </a:prstGeom>
          <a:noFill/>
          <a:ln w="9525">
            <a:noFill/>
          </a:ln>
        </p:spPr>
        <p:txBody>
          <a:bodyPr wrap="square">
            <a:noAutofit/>
          </a:bodyPr>
          <a:lstStyle/>
          <a:p>
            <a:pPr algn="l">
              <a:lnSpc>
                <a:spcPct val="150000"/>
              </a:lnSpc>
              <a:spcBef>
                <a:spcPct val="50000"/>
              </a:spcBef>
            </a:pPr>
            <a:r>
              <a:rPr lang="en-US" altLang="zh-CN" sz="2800" b="1">
                <a:latin typeface="宋体" panose="02010600030101010101" pitchFamily="2" charset="-122"/>
                <a:ea typeface="宋体" panose="02010600030101010101" pitchFamily="2" charset="-122"/>
                <a:cs typeface="宋体" panose="02010600030101010101" pitchFamily="2" charset="-122"/>
              </a:rPr>
              <a:t>2.</a:t>
            </a:r>
            <a:r>
              <a:rPr lang="zh-CN" altLang="en-US" sz="2800" b="1">
                <a:latin typeface="宋体" panose="02010600030101010101" pitchFamily="2" charset="-122"/>
                <a:ea typeface="宋体" panose="02010600030101010101" pitchFamily="2" charset="-122"/>
                <a:cs typeface="宋体" panose="02010600030101010101" pitchFamily="2" charset="-122"/>
              </a:rPr>
              <a:t>先求出物体所受的</a:t>
            </a:r>
            <a:r>
              <a:rPr lang="zh-CN" altLang="en-US" sz="2800" b="1">
                <a:solidFill>
                  <a:srgbClr val="00B0F0"/>
                </a:solidFill>
                <a:latin typeface="宋体" panose="02010600030101010101" pitchFamily="2" charset="-122"/>
                <a:ea typeface="宋体" panose="02010600030101010101" pitchFamily="2" charset="-122"/>
                <a:cs typeface="宋体" panose="02010600030101010101" pitchFamily="2" charset="-122"/>
              </a:rPr>
              <a:t>合力</a:t>
            </a:r>
            <a:r>
              <a:rPr lang="zh-CN" altLang="en-US" sz="2800" b="1">
                <a:latin typeface="宋体" panose="02010600030101010101" pitchFamily="2" charset="-122"/>
                <a:ea typeface="宋体" panose="02010600030101010101" pitchFamily="2" charset="-122"/>
                <a:cs typeface="宋体" panose="02010600030101010101" pitchFamily="2" charset="-122"/>
              </a:rPr>
              <a:t>，然后再求出合力的功，即：</a:t>
            </a:r>
            <a:endParaRPr lang="en-US" altLang="zh-CN" sz="2800" b="1">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5615" name="对象 25614"/>
          <p:cNvGraphicFramePr>
            <a:graphicFrameLocks noChangeAspect="1"/>
          </p:cNvGraphicFramePr>
          <p:nvPr>
            <p:custDataLst>
              <p:tags r:id="rId8"/>
            </p:custDataLst>
          </p:nvPr>
        </p:nvGraphicFramePr>
        <p:xfrm>
          <a:off x="1078230" y="3376295"/>
          <a:ext cx="9191625" cy="581025"/>
        </p:xfrm>
        <a:graphic>
          <a:graphicData uri="http://schemas.openxmlformats.org/presentationml/2006/ole">
            <mc:AlternateContent xmlns:mc="http://schemas.openxmlformats.org/markup-compatibility/2006">
              <mc:Choice xmlns:v="urn:schemas-microsoft-com:vml" Requires="v">
                <p:oleObj spid="_x0000_s1052" name="" r:id="rId9" imgW="2880360" imgH="203200" progId="Equation.DSMT4">
                  <p:embed/>
                </p:oleObj>
              </mc:Choice>
              <mc:Fallback>
                <p:oleObj name="" r:id="rId9" imgW="2880360" imgH="203200" progId="Equation.DSMT4">
                  <p:embed/>
                  <p:pic>
                    <p:nvPicPr>
                      <p:cNvPr id="0" name="OLE substitute image"/>
                      <p:cNvPicPr/>
                      <p:nvPr/>
                    </p:nvPicPr>
                    <p:blipFill>
                      <a:blip r:embed="rId10"/>
                      <a:stretch>
                        <a:fillRect/>
                      </a:stretch>
                    </p:blipFill>
                    <p:spPr>
                      <a:xfrm>
                        <a:off x="1078230" y="3376295"/>
                        <a:ext cx="9191625" cy="581025"/>
                      </a:xfrm>
                      <a:prstGeom prst="rect">
                        <a:avLst/>
                      </a:prstGeom>
                      <a:solidFill>
                        <a:schemeClr val="bg1"/>
                      </a:solidFill>
                      <a:ln w="12700" cmpd="sng">
                        <a:noFill/>
                        <a:prstDash val="sysDot"/>
                        <a:miter lim="800000"/>
                        <a:headEnd/>
                        <a:tailEnd/>
                      </a:ln>
                    </p:spPr>
                  </p:pic>
                </p:oleObj>
              </mc:Fallback>
            </mc:AlternateContent>
          </a:graphicData>
        </a:graphic>
      </p:graphicFrame>
      <p:sp>
        <p:nvSpPr>
          <p:cNvPr id="2" name="文本框 1"/>
          <p:cNvSpPr txBox="1"/>
          <p:nvPr>
            <p:custDataLst>
              <p:tags r:id="rId11"/>
            </p:custDataLst>
          </p:nvPr>
        </p:nvSpPr>
        <p:spPr>
          <a:xfrm>
            <a:off x="4975225" y="4954270"/>
            <a:ext cx="2999740" cy="743585"/>
          </a:xfrm>
          <a:prstGeom prst="rect">
            <a:avLst/>
          </a:prstGeom>
          <a:noFill/>
          <a:ln w="12700" cap="flat">
            <a:noFill/>
            <a:prstDash val="sysDot"/>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noAutofit/>
          </a:bodyPr>
          <a:lstStyle/>
          <a:p>
            <a:pPr algn="l">
              <a:lnSpc>
                <a:spcPct val="100000"/>
              </a:lnSpc>
              <a:spcBef>
                <a:spcPct val="50000"/>
              </a:spcBef>
            </a:pPr>
            <a:r>
              <a:rPr lang="en-US" altLang="zh-CN" sz="3200" b="1">
                <a:solidFill>
                  <a:srgbClr val="FF0000"/>
                </a:solidFill>
                <a:latin typeface="Times New Roman Italic" panose="02020603050405020304" charset="0"/>
                <a:ea typeface="宋体" panose="02010600030101010101" pitchFamily="2" charset="-122"/>
                <a:cs typeface="Times New Roman Italic" panose="02020603050405020304" charset="0"/>
                <a:sym typeface="+mn-ea"/>
              </a:rPr>
              <a:t>W</a:t>
            </a:r>
            <a:r>
              <a:rPr lang="zh-CN" altLang="en-US" sz="3200" b="1" baseline="-25000">
                <a:solidFill>
                  <a:srgbClr val="FF0000"/>
                </a:solidFill>
                <a:latin typeface="Times New Roman Italic" panose="02020603050405020304" charset="0"/>
                <a:ea typeface="宋体" panose="02010600030101010101" pitchFamily="2" charset="-122"/>
                <a:cs typeface="Times New Roman Italic" panose="02020603050405020304" charset="0"/>
                <a:sym typeface="+mn-ea"/>
              </a:rPr>
              <a:t>总</a:t>
            </a:r>
            <a:r>
              <a:rPr lang="en-US" altLang="zh-CN" sz="3200" b="1">
                <a:solidFill>
                  <a:srgbClr val="FF0000"/>
                </a:solidFill>
                <a:latin typeface="Times New Roman Italic" panose="02020603050405020304" charset="0"/>
                <a:ea typeface="宋体" panose="02010600030101010101" pitchFamily="2" charset="-122"/>
                <a:cs typeface="Times New Roman Italic" panose="02020603050405020304" charset="0"/>
                <a:sym typeface="+mn-ea"/>
              </a:rPr>
              <a:t>=F</a:t>
            </a:r>
            <a:r>
              <a:rPr lang="zh-CN" altLang="en-US" sz="3200" b="1" baseline="-25000">
                <a:solidFill>
                  <a:srgbClr val="FF0000"/>
                </a:solidFill>
                <a:latin typeface="Times New Roman Italic" panose="02020603050405020304" charset="0"/>
                <a:ea typeface="宋体" panose="02010600030101010101" pitchFamily="2" charset="-122"/>
                <a:cs typeface="Times New Roman Italic" panose="02020603050405020304" charset="0"/>
                <a:sym typeface="+mn-ea"/>
              </a:rPr>
              <a:t>合</a:t>
            </a:r>
            <a:r>
              <a:rPr lang="en-US" altLang="zh-CN" sz="3200" b="1">
                <a:solidFill>
                  <a:srgbClr val="FF0000"/>
                </a:solidFill>
                <a:latin typeface="Times New Roman Italic" panose="02020603050405020304" charset="0"/>
                <a:ea typeface="宋体" panose="02010600030101010101" pitchFamily="2" charset="-122"/>
                <a:cs typeface="Times New Roman Italic" panose="02020603050405020304" charset="0"/>
                <a:sym typeface="+mn-ea"/>
              </a:rPr>
              <a:t>Lcosα</a:t>
            </a:r>
            <a:endParaRPr kumimoji="0" lang="en-US" altLang="zh-CN" sz="3200" b="1" i="0" u="none" strike="noStrike" cap="none" spc="0" normalizeH="0" baseline="0">
              <a:ln>
                <a:noFill/>
              </a:ln>
              <a:solidFill>
                <a:srgbClr val="FF0000"/>
              </a:solidFill>
              <a:effectLst/>
              <a:uFillTx/>
              <a:latin typeface="Times New Roman Italic" panose="02020603050405020304" charset="0"/>
              <a:ea typeface="宋体" panose="02010600030101010101" pitchFamily="2" charset="-122"/>
              <a:cs typeface="Times New Roman Italic" panose="02020603050405020304" charset="0"/>
              <a:sym typeface="+mn-ea"/>
            </a:endParaRPr>
          </a:p>
        </p:txBody>
      </p:sp>
      <p:sp>
        <p:nvSpPr>
          <p:cNvPr id="6" name="矩形 5"/>
          <p:cNvSpPr/>
          <p:nvPr>
            <p:custDataLst>
              <p:tags r:id="rId12"/>
            </p:custDataLst>
          </p:nvPr>
        </p:nvSpPr>
        <p:spPr>
          <a:xfrm>
            <a:off x="926465" y="1285240"/>
            <a:ext cx="10314940" cy="977265"/>
          </a:xfrm>
          <a:prstGeom prst="rect">
            <a:avLst/>
          </a:prstGeom>
        </p:spPr>
        <p:txBody>
          <a:bodyPr wrap="square">
            <a:spAutoFit/>
          </a:bodyPr>
          <a:p>
            <a:pPr>
              <a:lnSpc>
                <a:spcPct val="120000"/>
              </a:lnSpc>
              <a:defRPr/>
            </a:pPr>
            <a:r>
              <a:rPr sz="2400" noProof="1">
                <a:latin typeface="微软雅黑" panose="020B0503020204020204" pitchFamily="34" charset="-122"/>
                <a:ea typeface="微软雅黑" panose="020B0503020204020204" pitchFamily="34" charset="-122"/>
              </a:rPr>
              <a:t>一个物体在几个力的共同作用下发生一段位移时，这几个力对物体所做的总功，是各个力分别对物体所做功的代数和。</a:t>
            </a:r>
            <a:endParaRPr sz="2400" noProof="1">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25602"/>
                                        </p:tgtEl>
                                        <p:attrNameLst>
                                          <p:attrName>style.visibility</p:attrName>
                                        </p:attrNameLst>
                                      </p:cBhvr>
                                      <p:to>
                                        <p:strVal val="visible"/>
                                      </p:to>
                                    </p:set>
                                    <p:anim calcmode="lin" valueType="num">
                                      <p:cBhvr additive="base">
                                        <p:cTn id="11" dur="500" fill="hold"/>
                                        <p:tgtEl>
                                          <p:spTgt spid="25602"/>
                                        </p:tgtEl>
                                        <p:attrNameLst>
                                          <p:attrName>ppt_x</p:attrName>
                                        </p:attrNameLst>
                                      </p:cBhvr>
                                      <p:tavLst>
                                        <p:tav tm="0">
                                          <p:val>
                                            <p:strVal val="0-#ppt_w/2"/>
                                          </p:val>
                                        </p:tav>
                                        <p:tav tm="100000">
                                          <p:val>
                                            <p:strVal val="#ppt_x"/>
                                          </p:val>
                                        </p:tav>
                                      </p:tavLst>
                                    </p:anim>
                                    <p:anim calcmode="lin" valueType="num">
                                      <p:cBhvr additive="base">
                                        <p:cTn id="12" dur="500" fill="hold"/>
                                        <p:tgtEl>
                                          <p:spTgt spid="25602"/>
                                        </p:tgtEl>
                                        <p:attrNameLst>
                                          <p:attrName>ppt_y</p:attrName>
                                        </p:attrNameLst>
                                      </p:cBhvr>
                                      <p:tavLst>
                                        <p:tav tm="0">
                                          <p:val>
                                            <p:strVal val="#ppt_y"/>
                                          </p:val>
                                        </p:tav>
                                        <p:tav tm="100000">
                                          <p:val>
                                            <p:strVal val="#ppt_y"/>
                                          </p:val>
                                        </p:tav>
                                      </p:tavLst>
                                    </p:anim>
                                  </p:childTnLst>
                                </p:cTn>
                              </p:par>
                              <p:par>
                                <p:cTn id="13" presetID="3" presetClass="entr" presetSubtype="10" fill="hold" nodeType="withEffect">
                                  <p:stCondLst>
                                    <p:cond delay="0"/>
                                  </p:stCondLst>
                                  <p:childTnLst>
                                    <p:set>
                                      <p:cBhvr>
                                        <p:cTn id="14" dur="1" fill="hold">
                                          <p:stCondLst>
                                            <p:cond delay="0"/>
                                          </p:stCondLst>
                                        </p:cTn>
                                        <p:tgtEl>
                                          <p:spTgt spid="25615"/>
                                        </p:tgtEl>
                                        <p:attrNameLst>
                                          <p:attrName>style.visibility</p:attrName>
                                        </p:attrNameLst>
                                      </p:cBhvr>
                                      <p:to>
                                        <p:strVal val="visible"/>
                                      </p:to>
                                    </p:set>
                                    <p:animEffect transition="in" filter="blinds(horizontal)">
                                      <p:cBhvr>
                                        <p:cTn id="15" dur="500"/>
                                        <p:tgtEl>
                                          <p:spTgt spid="2561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25603"/>
                                        </p:tgtEl>
                                        <p:attrNameLst>
                                          <p:attrName>style.visibility</p:attrName>
                                        </p:attrNameLst>
                                      </p:cBhvr>
                                      <p:to>
                                        <p:strVal val="visible"/>
                                      </p:to>
                                    </p:set>
                                    <p:anim calcmode="lin" valueType="num">
                                      <p:cBhvr additive="base">
                                        <p:cTn id="20" dur="500" fill="hold"/>
                                        <p:tgtEl>
                                          <p:spTgt spid="25603"/>
                                        </p:tgtEl>
                                        <p:attrNameLst>
                                          <p:attrName>ppt_x</p:attrName>
                                        </p:attrNameLst>
                                      </p:cBhvr>
                                      <p:tavLst>
                                        <p:tav tm="0">
                                          <p:val>
                                            <p:strVal val="0-#ppt_w/2"/>
                                          </p:val>
                                        </p:tav>
                                        <p:tav tm="100000">
                                          <p:val>
                                            <p:strVal val="#ppt_x"/>
                                          </p:val>
                                        </p:tav>
                                      </p:tavLst>
                                    </p:anim>
                                    <p:anim calcmode="lin" valueType="num">
                                      <p:cBhvr additive="base">
                                        <p:cTn id="21" dur="500" fill="hold"/>
                                        <p:tgtEl>
                                          <p:spTgt spid="2560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p:bldP spid="25603" grpId="0"/>
      <p:bldP spid="2" grpId="0" bldLvl="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custDataLst>
              <p:tags r:id="rId1"/>
            </p:custDataLst>
          </p:nvPr>
        </p:nvSpPr>
        <p:spPr>
          <a:xfrm>
            <a:off x="1584960" y="551815"/>
            <a:ext cx="2106295"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文本框 4"/>
          <p:cNvSpPr txBox="1"/>
          <p:nvPr>
            <p:custDataLst>
              <p:tags r:id="rId2"/>
            </p:custDataLst>
          </p:nvPr>
        </p:nvSpPr>
        <p:spPr>
          <a:xfrm>
            <a:off x="1595755" y="561975"/>
            <a:ext cx="210566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pitchFamily="34" charset="-122"/>
                <a:ea typeface="微软雅黑" panose="020B0503020204020204" pitchFamily="34" charset="-122"/>
              </a:rPr>
              <a:t>总功的计算</a:t>
            </a:r>
            <a:endParaRPr kumimoji="0" lang="zh-CN" altLang="en-US" sz="2800" b="1" i="0" kern="1200" cap="none" spc="0" normalizeH="0" baseline="0" noProof="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pitchFamily="34" charset="-122"/>
                <a:ea typeface="微软雅黑" panose="020B0503020204020204" pitchFamily="34" charset="-122"/>
              </a:rPr>
              <a:t>03.</a:t>
            </a:r>
            <a:endParaRPr kumimoji="0" lang="zh-CN" altLang="en-US" sz="2400" b="1" i="0" kern="1200" cap="none" spc="0" normalizeH="0" baseline="0" noProof="0">
              <a:solidFill>
                <a:prstClr val="white"/>
              </a:solidFill>
              <a:latin typeface="微软雅黑" panose="020B0503020204020204" pitchFamily="34" charset="-122"/>
              <a:ea typeface="微软雅黑" panose="020B0503020204020204" pitchFamily="34" charset="-122"/>
            </a:endParaRPr>
          </a:p>
        </p:txBody>
      </p:sp>
      <p:sp>
        <p:nvSpPr>
          <p:cNvPr id="31" name="矩形: 圆角 642"/>
          <p:cNvSpPr/>
          <p:nvPr>
            <p:custDataLst>
              <p:tags r:id="rId4"/>
            </p:custDataLst>
          </p:nvPr>
        </p:nvSpPr>
        <p:spPr>
          <a:xfrm>
            <a:off x="595630" y="1496695"/>
            <a:ext cx="10915015" cy="4672965"/>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24579" name="文本占位符 24578"/>
          <p:cNvSpPr>
            <a:spLocks noGrp="1"/>
          </p:cNvSpPr>
          <p:nvPr>
            <p:custDataLst>
              <p:tags r:id="rId5"/>
            </p:custDataLst>
          </p:nvPr>
        </p:nvSpPr>
        <p:spPr>
          <a:xfrm>
            <a:off x="964565" y="1461770"/>
            <a:ext cx="10177145" cy="46723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思源黑体 CN Light"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思源黑体 CN Light"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思源黑体 CN Light"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思源黑体 CN Light"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思源黑体 CN Light"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None/>
            </a:pPr>
            <a:r>
              <a:rPr lang="zh-CN" altLang="en-US" sz="2670">
                <a:solidFill>
                  <a:srgbClr val="00B0F0"/>
                </a:solidFill>
                <a:latin typeface="Times New Roman Regular" panose="02020603050405020304" charset="0"/>
                <a:ea typeface="宋体" panose="02010600030101010101" pitchFamily="2" charset="-122"/>
                <a:cs typeface="Times New Roman Regular" panose="02020603050405020304" charset="0"/>
              </a:rPr>
              <a:t>【例题】</a:t>
            </a:r>
            <a:r>
              <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rPr>
              <a:t>一个质量</a:t>
            </a:r>
            <a:r>
              <a:rPr lang="en-US" altLang="zh-CN" sz="2670">
                <a:solidFill>
                  <a:srgbClr val="000000"/>
                </a:solidFill>
                <a:latin typeface="Times New Roman Regular" panose="02020603050405020304" charset="0"/>
                <a:ea typeface="宋体" panose="02010600030101010101" pitchFamily="2" charset="-122"/>
                <a:cs typeface="Times New Roman Regular" panose="02020603050405020304" charset="0"/>
              </a:rPr>
              <a:t>m</a:t>
            </a:r>
            <a:r>
              <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rPr>
              <a:t>＝</a:t>
            </a:r>
            <a:r>
              <a:rPr lang="en-US" altLang="zh-CN" sz="2670">
                <a:solidFill>
                  <a:srgbClr val="000000"/>
                </a:solidFill>
                <a:latin typeface="Times New Roman Regular" panose="02020603050405020304" charset="0"/>
                <a:ea typeface="宋体" panose="02010600030101010101" pitchFamily="2" charset="-122"/>
                <a:cs typeface="Times New Roman Regular" panose="02020603050405020304" charset="0"/>
              </a:rPr>
              <a:t>150kg</a:t>
            </a:r>
            <a:r>
              <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rPr>
              <a:t>的雪橇，受到与水平方向成</a:t>
            </a:r>
            <a:r>
              <a:rPr lang="en-US" altLang="zh-CN" sz="2670">
                <a:solidFill>
                  <a:srgbClr val="000000"/>
                </a:solidFill>
                <a:latin typeface="Times New Roman Regular" panose="02020603050405020304" charset="0"/>
                <a:ea typeface="宋体" panose="02010600030101010101" pitchFamily="2" charset="-122"/>
                <a:cs typeface="Times New Roman Regular" panose="02020603050405020304" charset="0"/>
              </a:rPr>
              <a:t>37°</a:t>
            </a:r>
            <a:r>
              <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rPr>
              <a:t>角的</a:t>
            </a:r>
            <a:endPar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endParaRPr>
          </a:p>
          <a:p>
            <a:pPr>
              <a:lnSpc>
                <a:spcPct val="130000"/>
              </a:lnSpc>
              <a:buNone/>
            </a:pPr>
            <a:r>
              <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rPr>
              <a:t>斜向上方的拉力</a:t>
            </a:r>
            <a:r>
              <a:rPr lang="en-US" altLang="zh-CN" sz="2670">
                <a:solidFill>
                  <a:srgbClr val="000000"/>
                </a:solidFill>
                <a:latin typeface="Times New Roman Regular" panose="02020603050405020304" charset="0"/>
                <a:ea typeface="宋体" panose="02010600030101010101" pitchFamily="2" charset="-122"/>
                <a:cs typeface="Times New Roman Regular" panose="02020603050405020304" charset="0"/>
              </a:rPr>
              <a:t>F=500N</a:t>
            </a:r>
            <a:r>
              <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rPr>
              <a:t>，在水平地面上移动的距离为</a:t>
            </a:r>
            <a:r>
              <a:rPr lang="en-US" altLang="zh-CN" sz="2670">
                <a:solidFill>
                  <a:srgbClr val="000000"/>
                </a:solidFill>
                <a:latin typeface="Times New Roman Regular" panose="02020603050405020304" charset="0"/>
                <a:ea typeface="宋体" panose="02010600030101010101" pitchFamily="2" charset="-122"/>
                <a:cs typeface="Times New Roman Regular" panose="02020603050405020304" charset="0"/>
              </a:rPr>
              <a:t>5m</a:t>
            </a:r>
            <a:r>
              <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rPr>
              <a:t>，物体与</a:t>
            </a:r>
            <a:endPar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endParaRPr>
          </a:p>
          <a:p>
            <a:pPr>
              <a:lnSpc>
                <a:spcPct val="130000"/>
              </a:lnSpc>
              <a:buNone/>
            </a:pPr>
            <a:r>
              <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rPr>
              <a:t>地面间的滑动摩擦力</a:t>
            </a:r>
            <a:r>
              <a:rPr lang="en-US" altLang="zh-CN" sz="2670">
                <a:solidFill>
                  <a:srgbClr val="000000"/>
                </a:solidFill>
                <a:latin typeface="Times New Roman Regular" panose="02020603050405020304" charset="0"/>
                <a:ea typeface="宋体" panose="02010600030101010101" pitchFamily="2" charset="-122"/>
                <a:cs typeface="Times New Roman Regular" panose="02020603050405020304" charset="0"/>
              </a:rPr>
              <a:t>f</a:t>
            </a:r>
            <a:r>
              <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rPr>
              <a:t>＝</a:t>
            </a:r>
            <a:r>
              <a:rPr lang="en-US" altLang="zh-CN" sz="2670">
                <a:solidFill>
                  <a:srgbClr val="000000"/>
                </a:solidFill>
                <a:latin typeface="Times New Roman Regular" panose="02020603050405020304" charset="0"/>
                <a:ea typeface="宋体" panose="02010600030101010101" pitchFamily="2" charset="-122"/>
                <a:cs typeface="Times New Roman Regular" panose="02020603050405020304" charset="0"/>
              </a:rPr>
              <a:t>100N</a:t>
            </a:r>
            <a:r>
              <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rPr>
              <a:t>，</a:t>
            </a:r>
            <a:r>
              <a:rPr lang="zh-CN" altLang="en-US" sz="2670">
                <a:solidFill>
                  <a:schemeClr val="tx1"/>
                </a:solidFill>
                <a:uFillTx/>
                <a:latin typeface="Times New Roman Regular" panose="02020603050405020304" charset="0"/>
                <a:ea typeface="宋体" panose="02010600030101010101" pitchFamily="2" charset="-122"/>
                <a:cs typeface="Times New Roman Regular" panose="02020603050405020304" charset="0"/>
                <a:sym typeface="+mn-ea"/>
              </a:rPr>
              <a:t>cos 37°＝ 0.8。</a:t>
            </a:r>
            <a:r>
              <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rPr>
              <a:t>求</a:t>
            </a:r>
            <a:endPar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endParaRPr>
          </a:p>
          <a:p>
            <a:pPr>
              <a:lnSpc>
                <a:spcPct val="130000"/>
              </a:lnSpc>
              <a:buNone/>
            </a:pPr>
            <a:r>
              <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rPr>
              <a:t>（</a:t>
            </a:r>
            <a:r>
              <a:rPr lang="en-US" altLang="zh-CN" sz="2670">
                <a:solidFill>
                  <a:srgbClr val="000000"/>
                </a:solidFill>
                <a:latin typeface="Times New Roman Regular" panose="02020603050405020304" charset="0"/>
                <a:ea typeface="宋体" panose="02010600030101010101" pitchFamily="2" charset="-122"/>
                <a:cs typeface="Times New Roman Regular" panose="02020603050405020304" charset="0"/>
              </a:rPr>
              <a:t>1</a:t>
            </a:r>
            <a:r>
              <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rPr>
              <a:t>）各个力对物体所做的功</a:t>
            </a:r>
            <a:endPar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endParaRPr>
          </a:p>
          <a:p>
            <a:pPr>
              <a:lnSpc>
                <a:spcPct val="130000"/>
              </a:lnSpc>
              <a:buNone/>
            </a:pPr>
            <a:r>
              <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rPr>
              <a:t>（</a:t>
            </a:r>
            <a:r>
              <a:rPr lang="en-US" altLang="zh-CN" sz="2670">
                <a:solidFill>
                  <a:srgbClr val="000000"/>
                </a:solidFill>
                <a:latin typeface="Times New Roman Regular" panose="02020603050405020304" charset="0"/>
                <a:ea typeface="宋体" panose="02010600030101010101" pitchFamily="2" charset="-122"/>
                <a:cs typeface="Times New Roman Regular" panose="02020603050405020304" charset="0"/>
              </a:rPr>
              <a:t>2</a:t>
            </a:r>
            <a:r>
              <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rPr>
              <a:t>）各个力对物体做功的代数和</a:t>
            </a:r>
            <a:endPar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endParaRPr>
          </a:p>
          <a:p>
            <a:pPr>
              <a:lnSpc>
                <a:spcPct val="130000"/>
              </a:lnSpc>
              <a:buNone/>
            </a:pPr>
            <a:r>
              <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rPr>
              <a:t>（</a:t>
            </a:r>
            <a:r>
              <a:rPr lang="en-US" altLang="zh-CN" sz="2670">
                <a:solidFill>
                  <a:srgbClr val="000000"/>
                </a:solidFill>
                <a:latin typeface="Times New Roman Regular" panose="02020603050405020304" charset="0"/>
                <a:ea typeface="宋体" panose="02010600030101010101" pitchFamily="2" charset="-122"/>
                <a:cs typeface="Times New Roman Regular" panose="02020603050405020304" charset="0"/>
              </a:rPr>
              <a:t>3</a:t>
            </a:r>
            <a:r>
              <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rPr>
              <a:t>）物体所受的合力</a:t>
            </a:r>
            <a:endPar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endParaRPr>
          </a:p>
          <a:p>
            <a:pPr>
              <a:lnSpc>
                <a:spcPct val="130000"/>
              </a:lnSpc>
              <a:buNone/>
            </a:pPr>
            <a:r>
              <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rPr>
              <a:t>（</a:t>
            </a:r>
            <a:r>
              <a:rPr lang="en-US" altLang="zh-CN" sz="2670">
                <a:solidFill>
                  <a:srgbClr val="000000"/>
                </a:solidFill>
                <a:latin typeface="Times New Roman Regular" panose="02020603050405020304" charset="0"/>
                <a:ea typeface="宋体" panose="02010600030101010101" pitchFamily="2" charset="-122"/>
                <a:cs typeface="Times New Roman Regular" panose="02020603050405020304" charset="0"/>
              </a:rPr>
              <a:t>4</a:t>
            </a:r>
            <a:r>
              <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rPr>
              <a:t>）合力对物体做的功</a:t>
            </a:r>
            <a:endParaRPr lang="zh-CN" altLang="en-US" sz="2670">
              <a:solidFill>
                <a:srgbClr val="000000"/>
              </a:solidFill>
              <a:latin typeface="Times New Roman Regular" panose="02020603050405020304" charset="0"/>
              <a:ea typeface="宋体" panose="02010600030101010101" pitchFamily="2" charset="-122"/>
              <a:cs typeface="Times New Roman Regular" panose="02020603050405020304" charset="0"/>
            </a:endParaRPr>
          </a:p>
        </p:txBody>
      </p:sp>
      <p:pic>
        <p:nvPicPr>
          <p:cNvPr id="6" name="图片 5" descr="452ce1abe986232cbd4439fb8ae8f93e"/>
          <p:cNvPicPr>
            <a:picLocks noChangeAspect="1"/>
          </p:cNvPicPr>
          <p:nvPr>
            <p:custDataLst>
              <p:tags r:id="rId6"/>
            </p:custDataLst>
          </p:nvPr>
        </p:nvPicPr>
        <p:blipFill>
          <a:blip r:embed="rId7"/>
          <a:stretch>
            <a:fillRect/>
          </a:stretch>
        </p:blipFill>
        <p:spPr>
          <a:xfrm>
            <a:off x="7223760" y="3559175"/>
            <a:ext cx="3281680" cy="2307590"/>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custDataLst>
              <p:tags r:id="rId1"/>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任意多边形: 形状 3"/>
          <p:cNvSpPr/>
          <p:nvPr>
            <p:custDataLst>
              <p:tags r:id="rId2"/>
            </p:custDataLst>
          </p:nvPr>
        </p:nvSpPr>
        <p:spPr>
          <a:xfrm>
            <a:off x="1584960" y="551815"/>
            <a:ext cx="2014855"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1595755" y="561975"/>
            <a:ext cx="201485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pitchFamily="34" charset="-122"/>
                <a:ea typeface="微软雅黑" panose="020B0503020204020204" pitchFamily="34" charset="-122"/>
              </a:rPr>
              <a:t>总功的计算</a:t>
            </a:r>
            <a:endParaRPr kumimoji="0" lang="zh-CN" altLang="en-US" sz="2800" b="1" i="0" kern="1200" cap="none" spc="0" normalizeH="0" baseline="0" noProof="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4"/>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pitchFamily="34" charset="-122"/>
                <a:ea typeface="微软雅黑" panose="020B0503020204020204" pitchFamily="34" charset="-122"/>
              </a:rPr>
              <a:t>04.</a:t>
            </a:r>
            <a:endParaRPr kumimoji="0" lang="zh-CN" altLang="en-US" sz="2400" b="1" i="0" kern="1200" cap="none" spc="0" normalizeH="0" baseline="0" noProof="0">
              <a:solidFill>
                <a:prstClr val="white"/>
              </a:solidFill>
              <a:latin typeface="微软雅黑" panose="020B0503020204020204" pitchFamily="34" charset="-122"/>
              <a:ea typeface="微软雅黑" panose="020B0503020204020204" pitchFamily="34" charset="-122"/>
            </a:endParaRPr>
          </a:p>
        </p:txBody>
      </p:sp>
      <p:sp>
        <p:nvSpPr>
          <p:cNvPr id="31" name="矩形: 圆角 642"/>
          <p:cNvSpPr/>
          <p:nvPr>
            <p:custDataLst>
              <p:tags r:id="rId5"/>
            </p:custDataLst>
          </p:nvPr>
        </p:nvSpPr>
        <p:spPr>
          <a:xfrm>
            <a:off x="595630" y="1496695"/>
            <a:ext cx="10915015" cy="4672965"/>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2" name="文本框 1"/>
          <p:cNvSpPr txBox="1"/>
          <p:nvPr>
            <p:custDataLst>
              <p:tags r:id="rId6"/>
            </p:custDataLst>
          </p:nvPr>
        </p:nvSpPr>
        <p:spPr>
          <a:xfrm>
            <a:off x="1407795" y="1631315"/>
            <a:ext cx="10102850" cy="4404360"/>
          </a:xfrm>
          <a:prstGeom prst="rect">
            <a:avLst/>
          </a:prstGeom>
          <a:noFill/>
        </p:spPr>
        <p:txBody>
          <a:bodyPr wrap="square" rtlCol="0" anchor="t">
            <a:spAutoFit/>
          </a:bodyPr>
          <a:lstStyle/>
          <a:p>
            <a:pPr>
              <a:lnSpc>
                <a:spcPct val="150000"/>
              </a:lnSpc>
            </a:pPr>
            <a:r>
              <a:rPr lang="zh-CN" altLang="en-US" sz="2670" b="1">
                <a:solidFill>
                  <a:srgbClr val="FF0000"/>
                </a:solidFill>
                <a:uFillTx/>
                <a:latin typeface="Times New Roman Italic" panose="02020603050405020304" charset="0"/>
                <a:ea typeface="宋体" panose="02010600030101010101" pitchFamily="2" charset="-122"/>
                <a:cs typeface="Times New Roman Italic" panose="02020603050405020304" charset="0"/>
              </a:rPr>
              <a:t>【解析】</a:t>
            </a:r>
            <a:r>
              <a:rPr lang="zh-CN" altLang="en-US" sz="2670" b="1">
                <a:solidFill>
                  <a:schemeClr val="tx1">
                    <a:lumMod val="95000"/>
                    <a:lumOff val="5000"/>
                  </a:schemeClr>
                </a:solidFill>
                <a:uFillTx/>
                <a:latin typeface="Times New Roman Italic" panose="02020603050405020304" charset="0"/>
                <a:ea typeface="宋体" panose="02010600030101010101" pitchFamily="2" charset="-122"/>
                <a:cs typeface="Times New Roman Italic" panose="02020603050405020304" charset="0"/>
              </a:rPr>
              <a:t>（</a:t>
            </a:r>
            <a:r>
              <a:rPr lang="en-US" altLang="zh-CN" sz="2670" b="1">
                <a:solidFill>
                  <a:schemeClr val="tx1">
                    <a:lumMod val="95000"/>
                    <a:lumOff val="5000"/>
                  </a:schemeClr>
                </a:solidFill>
                <a:uFillTx/>
                <a:latin typeface="Times New Roman Italic" panose="02020603050405020304" charset="0"/>
                <a:ea typeface="宋体" panose="02010600030101010101" pitchFamily="2" charset="-122"/>
                <a:cs typeface="Times New Roman Italic" panose="02020603050405020304" charset="0"/>
              </a:rPr>
              <a:t>1</a:t>
            </a:r>
            <a:r>
              <a:rPr lang="zh-CN" altLang="en-US" sz="2670" b="1">
                <a:solidFill>
                  <a:schemeClr val="tx1">
                    <a:lumMod val="95000"/>
                    <a:lumOff val="5000"/>
                  </a:schemeClr>
                </a:solidFill>
                <a:uFillTx/>
                <a:latin typeface="Times New Roman Italic" panose="02020603050405020304" charset="0"/>
                <a:ea typeface="宋体" panose="02010600030101010101" pitchFamily="2" charset="-122"/>
                <a:cs typeface="Times New Roman Italic" panose="02020603050405020304" charset="0"/>
              </a:rPr>
              <a:t>）</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rPr>
              <a:t>拉力在水平方向的分力为 F</a:t>
            </a:r>
            <a:r>
              <a:rPr lang="zh-CN" altLang="en-US" sz="2670" b="1" baseline="-25000">
                <a:solidFill>
                  <a:schemeClr val="tx1"/>
                </a:solidFill>
                <a:uFillTx/>
                <a:latin typeface="Times New Roman Italic" panose="02020603050405020304" charset="0"/>
                <a:ea typeface="宋体" panose="02010600030101010101" pitchFamily="2" charset="-122"/>
                <a:cs typeface="Times New Roman Italic" panose="02020603050405020304" charset="0"/>
              </a:rPr>
              <a:t>x</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rPr>
              <a:t> ＝ Fcos 37°</a:t>
            </a:r>
            <a:endPar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endParaRPr>
          </a:p>
          <a:p>
            <a:pPr>
              <a:lnSpc>
                <a:spcPct val="150000"/>
              </a:lnSpc>
            </a:pP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rPr>
              <a:t>W</a:t>
            </a:r>
            <a:r>
              <a:rPr lang="en-US" altLang="zh-CN" sz="2670" b="1" baseline="-25000">
                <a:solidFill>
                  <a:schemeClr val="tx1"/>
                </a:solidFill>
                <a:uFillTx/>
                <a:latin typeface="Times New Roman Italic" panose="02020603050405020304" charset="0"/>
                <a:ea typeface="宋体" panose="02010600030101010101" pitchFamily="2" charset="-122"/>
                <a:cs typeface="Times New Roman Italic" panose="02020603050405020304" charset="0"/>
              </a:rPr>
              <a:t>F</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rPr>
              <a:t>＝ F</a:t>
            </a:r>
            <a:r>
              <a:rPr lang="zh-CN" altLang="en-US" sz="2670" b="1" baseline="-25000">
                <a:solidFill>
                  <a:schemeClr val="tx1"/>
                </a:solidFill>
                <a:uFillTx/>
                <a:latin typeface="Times New Roman Italic" panose="02020603050405020304" charset="0"/>
                <a:ea typeface="宋体" panose="02010600030101010101" pitchFamily="2" charset="-122"/>
                <a:cs typeface="Times New Roman Italic" panose="02020603050405020304" charset="0"/>
              </a:rPr>
              <a:t>x</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rPr>
              <a:t> l ＝F</a:t>
            </a:r>
            <a:r>
              <a:rPr lang="zh-CN" altLang="en-US" sz="2670" b="1" baseline="-25000">
                <a:solidFill>
                  <a:schemeClr val="tx1"/>
                </a:solidFill>
                <a:uFillTx/>
                <a:latin typeface="Times New Roman Italic" panose="02020603050405020304" charset="0"/>
                <a:ea typeface="宋体" panose="02010600030101010101" pitchFamily="2" charset="-122"/>
                <a:cs typeface="Times New Roman Italic" panose="02020603050405020304" charset="0"/>
              </a:rPr>
              <a:t>l</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rPr>
              <a:t> cos 37</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rPr>
              <a:t>＝2 000J</a:t>
            </a:r>
            <a:endPar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endParaRPr>
          </a:p>
          <a:p>
            <a:pPr>
              <a:lnSpc>
                <a:spcPct val="150000"/>
              </a:lnSpc>
            </a:pP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rPr>
              <a:t>阻力与运动方向相反</a:t>
            </a:r>
            <a:r>
              <a:rPr lang="en-US" altLang="zh-CN" sz="2670" b="1">
                <a:solidFill>
                  <a:schemeClr val="tx1"/>
                </a:solidFill>
                <a:uFillTx/>
                <a:latin typeface="Times New Roman Italic" panose="02020603050405020304" charset="0"/>
                <a:ea typeface="宋体" panose="02010600030101010101" pitchFamily="2" charset="-122"/>
                <a:cs typeface="Times New Roman Italic" panose="02020603050405020304" charset="0"/>
              </a:rPr>
              <a:t>:</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rPr>
              <a:t>W</a:t>
            </a:r>
            <a:r>
              <a:rPr lang="en-US" altLang="zh-CN" sz="2670" b="1" baseline="-25000">
                <a:solidFill>
                  <a:schemeClr val="tx1"/>
                </a:solidFill>
                <a:uFillTx/>
                <a:latin typeface="Times New Roman Italic" panose="02020603050405020304" charset="0"/>
                <a:ea typeface="宋体" panose="02010600030101010101" pitchFamily="2" charset="-122"/>
                <a:cs typeface="Times New Roman Italic" panose="02020603050405020304" charset="0"/>
              </a:rPr>
              <a:t>f</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rPr>
              <a:t> ＝ </a:t>
            </a:r>
            <a:r>
              <a:rPr lang="en-US" altLang="zh-CN" sz="2670" b="1">
                <a:solidFill>
                  <a:schemeClr val="tx1"/>
                </a:solidFill>
                <a:uFillTx/>
                <a:latin typeface="Times New Roman Italic" panose="02020603050405020304" charset="0"/>
                <a:ea typeface="宋体" panose="02010600030101010101" pitchFamily="2" charset="-122"/>
                <a:cs typeface="Times New Roman Italic" panose="02020603050405020304" charset="0"/>
              </a:rPr>
              <a:t>f </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rPr>
              <a:t>l cos180°＝－500J</a:t>
            </a:r>
            <a:r>
              <a:rPr lang="en-US" altLang="zh-CN" sz="2670" b="1">
                <a:solidFill>
                  <a:schemeClr val="tx1"/>
                </a:solidFill>
                <a:uFillTx/>
                <a:latin typeface="Times New Roman Italic" panose="02020603050405020304" charset="0"/>
                <a:ea typeface="宋体" panose="02010600030101010101" pitchFamily="2" charset="-122"/>
                <a:cs typeface="Times New Roman Italic" panose="02020603050405020304" charset="0"/>
              </a:rPr>
              <a:t>,</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W</a:t>
            </a:r>
            <a:r>
              <a:rPr lang="en-US" altLang="zh-CN" sz="2670" b="1" baseline="-25000">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N</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＝W</a:t>
            </a:r>
            <a:r>
              <a:rPr lang="en-US" altLang="zh-CN" sz="2670" b="1" baseline="-25000">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mg</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a:t>
            </a:r>
            <a:r>
              <a:rPr lang="en-US" altLang="zh-CN"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0</a:t>
            </a:r>
            <a:endPar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endParaRPr>
          </a:p>
          <a:p>
            <a:pPr>
              <a:lnSpc>
                <a:spcPct val="150000"/>
              </a:lnSpc>
            </a:pPr>
            <a:r>
              <a:rPr lang="zh-CN" altLang="en-US" sz="2670" b="1">
                <a:solidFill>
                  <a:schemeClr val="tx1">
                    <a:lumMod val="95000"/>
                    <a:lumOff val="5000"/>
                  </a:schemeClr>
                </a:solidFill>
                <a:uFillTx/>
                <a:latin typeface="Times New Roman Italic" panose="02020603050405020304" charset="0"/>
                <a:ea typeface="宋体" panose="02010600030101010101" pitchFamily="2" charset="-122"/>
                <a:cs typeface="Times New Roman Italic" panose="02020603050405020304" charset="0"/>
                <a:sym typeface="+mn-ea"/>
              </a:rPr>
              <a:t>（</a:t>
            </a:r>
            <a:r>
              <a:rPr lang="en-US" altLang="zh-CN" sz="2670" b="1">
                <a:solidFill>
                  <a:schemeClr val="tx1">
                    <a:lumMod val="95000"/>
                    <a:lumOff val="5000"/>
                  </a:schemeClr>
                </a:solidFill>
                <a:uFillTx/>
                <a:latin typeface="Times New Roman Italic" panose="02020603050405020304" charset="0"/>
                <a:ea typeface="宋体" panose="02010600030101010101" pitchFamily="2" charset="-122"/>
                <a:cs typeface="Times New Roman Italic" panose="02020603050405020304" charset="0"/>
                <a:sym typeface="+mn-ea"/>
              </a:rPr>
              <a:t>2</a:t>
            </a:r>
            <a:r>
              <a:rPr lang="zh-CN" altLang="en-US" sz="2670" b="1">
                <a:solidFill>
                  <a:schemeClr val="tx1">
                    <a:lumMod val="95000"/>
                    <a:lumOff val="5000"/>
                  </a:schemeClr>
                </a:solidFill>
                <a:uFillTx/>
                <a:latin typeface="Times New Roman Italic" panose="02020603050405020304" charset="0"/>
                <a:ea typeface="宋体" panose="02010600030101010101" pitchFamily="2" charset="-122"/>
                <a:cs typeface="Times New Roman Italic" panose="02020603050405020304" charset="0"/>
                <a:sym typeface="+mn-ea"/>
              </a:rPr>
              <a:t>）</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rPr>
              <a:t>力对物体所做总的代数和，</a:t>
            </a:r>
            <a:endPar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endParaRPr>
          </a:p>
          <a:p>
            <a:pPr>
              <a:lnSpc>
                <a:spcPct val="150000"/>
              </a:lnSpc>
            </a:pP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rPr>
              <a:t>  即W ＝</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W</a:t>
            </a:r>
            <a:r>
              <a:rPr lang="en-US" altLang="zh-CN" sz="2670" b="1" baseline="-25000">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F</a:t>
            </a:r>
            <a:r>
              <a:rPr lang="en-US" altLang="zh-CN" sz="2670" b="1">
                <a:solidFill>
                  <a:schemeClr val="tx1"/>
                </a:solidFill>
                <a:uFillTx/>
                <a:latin typeface="Times New Roman Italic" panose="02020603050405020304" charset="0"/>
                <a:ea typeface="宋体" panose="02010600030101010101" pitchFamily="2" charset="-122"/>
                <a:cs typeface="Times New Roman Italic" panose="02020603050405020304" charset="0"/>
              </a:rPr>
              <a:t>+</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W</a:t>
            </a:r>
            <a:r>
              <a:rPr lang="en-US" altLang="zh-CN" sz="2670" b="1" baseline="-25000">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f</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 </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rPr>
              <a:t> </a:t>
            </a:r>
            <a:r>
              <a:rPr lang="en-US" altLang="zh-CN"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 </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W</a:t>
            </a:r>
            <a:r>
              <a:rPr lang="en-US" altLang="zh-CN" sz="2670" b="1" baseline="-25000">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N</a:t>
            </a:r>
            <a:r>
              <a:rPr lang="en-US" altLang="zh-CN"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W</a:t>
            </a:r>
            <a:r>
              <a:rPr lang="en-US" altLang="zh-CN" sz="2670" b="1" baseline="-25000">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mg</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rPr>
              <a:t>＝1500J</a:t>
            </a:r>
            <a:endPar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endParaRPr>
          </a:p>
          <a:p>
            <a:pPr>
              <a:lnSpc>
                <a:spcPct val="150000"/>
              </a:lnSpc>
            </a:pPr>
            <a:r>
              <a:rPr lang="zh-CN" altLang="en-US" sz="2670" b="1">
                <a:solidFill>
                  <a:schemeClr val="tx1">
                    <a:lumMod val="95000"/>
                    <a:lumOff val="5000"/>
                  </a:schemeClr>
                </a:solidFill>
                <a:uFillTx/>
                <a:latin typeface="Times New Roman Italic" panose="02020603050405020304" charset="0"/>
                <a:ea typeface="宋体" panose="02010600030101010101" pitchFamily="2" charset="-122"/>
                <a:cs typeface="Times New Roman Italic" panose="02020603050405020304" charset="0"/>
                <a:sym typeface="+mn-ea"/>
              </a:rPr>
              <a:t>（</a:t>
            </a:r>
            <a:r>
              <a:rPr lang="en-US" altLang="zh-CN" sz="2670" b="1">
                <a:solidFill>
                  <a:schemeClr val="tx1">
                    <a:lumMod val="95000"/>
                    <a:lumOff val="5000"/>
                  </a:schemeClr>
                </a:solidFill>
                <a:uFillTx/>
                <a:latin typeface="Times New Roman Italic" panose="02020603050405020304" charset="0"/>
                <a:ea typeface="宋体" panose="02010600030101010101" pitchFamily="2" charset="-122"/>
                <a:cs typeface="Times New Roman Italic" panose="02020603050405020304" charset="0"/>
                <a:sym typeface="+mn-ea"/>
              </a:rPr>
              <a:t>3</a:t>
            </a:r>
            <a:r>
              <a:rPr lang="zh-CN" altLang="en-US" sz="2670" b="1">
                <a:solidFill>
                  <a:schemeClr val="tx1">
                    <a:lumMod val="95000"/>
                    <a:lumOff val="5000"/>
                  </a:schemeClr>
                </a:solidFill>
                <a:uFillTx/>
                <a:latin typeface="Times New Roman Italic" panose="02020603050405020304" charset="0"/>
                <a:ea typeface="宋体" panose="02010600030101010101" pitchFamily="2" charset="-122"/>
                <a:cs typeface="Times New Roman Italic" panose="02020603050405020304" charset="0"/>
                <a:sym typeface="+mn-ea"/>
              </a:rPr>
              <a:t>）</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F</a:t>
            </a:r>
            <a:r>
              <a:rPr lang="zh-CN" altLang="en-US" sz="2670" b="1" baseline="-25000">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合</a:t>
            </a:r>
            <a:r>
              <a:rPr lang="en-US" altLang="zh-CN"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 F</a:t>
            </a:r>
            <a:r>
              <a:rPr lang="zh-CN" altLang="en-US" sz="2670" b="1" baseline="-25000">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x</a:t>
            </a:r>
            <a:r>
              <a:rPr 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a:t>
            </a:r>
            <a:r>
              <a:rPr lang="en-US" altLang="zh-CN"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f</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 </a:t>
            </a:r>
            <a:r>
              <a:rPr lang="en-US" altLang="zh-CN"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300N</a:t>
            </a:r>
            <a:endPar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endParaRPr>
          </a:p>
          <a:p>
            <a:pPr>
              <a:lnSpc>
                <a:spcPct val="150000"/>
              </a:lnSpc>
            </a:pPr>
            <a:r>
              <a:rPr lang="zh-CN" altLang="en-US" sz="2670" b="1">
                <a:solidFill>
                  <a:schemeClr val="tx1">
                    <a:lumMod val="95000"/>
                    <a:lumOff val="5000"/>
                  </a:schemeClr>
                </a:solidFill>
                <a:uFillTx/>
                <a:latin typeface="Times New Roman Italic" panose="02020603050405020304" charset="0"/>
                <a:ea typeface="宋体" panose="02010600030101010101" pitchFamily="2" charset="-122"/>
                <a:cs typeface="Times New Roman Italic" panose="02020603050405020304" charset="0"/>
                <a:sym typeface="+mn-ea"/>
              </a:rPr>
              <a:t>（</a:t>
            </a:r>
            <a:r>
              <a:rPr lang="en-US" altLang="zh-CN" sz="2670" b="1">
                <a:solidFill>
                  <a:schemeClr val="tx1">
                    <a:lumMod val="95000"/>
                    <a:lumOff val="5000"/>
                  </a:schemeClr>
                </a:solidFill>
                <a:uFillTx/>
                <a:latin typeface="Times New Roman Italic" panose="02020603050405020304" charset="0"/>
                <a:ea typeface="宋体" panose="02010600030101010101" pitchFamily="2" charset="-122"/>
                <a:cs typeface="Times New Roman Italic" panose="02020603050405020304" charset="0"/>
                <a:sym typeface="+mn-ea"/>
              </a:rPr>
              <a:t>4</a:t>
            </a:r>
            <a:r>
              <a:rPr lang="zh-CN" altLang="en-US" sz="2670" b="1">
                <a:solidFill>
                  <a:schemeClr val="tx1">
                    <a:lumMod val="95000"/>
                    <a:lumOff val="5000"/>
                  </a:schemeClr>
                </a:solidFill>
                <a:uFillTx/>
                <a:latin typeface="Times New Roman Italic" panose="02020603050405020304" charset="0"/>
                <a:ea typeface="宋体" panose="02010600030101010101" pitchFamily="2" charset="-122"/>
                <a:cs typeface="Times New Roman Italic" panose="02020603050405020304" charset="0"/>
                <a:sym typeface="+mn-ea"/>
              </a:rPr>
              <a:t>）</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W</a:t>
            </a:r>
            <a:r>
              <a:rPr lang="zh-CN" altLang="en-US" sz="2670" b="1" baseline="-25000">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合</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 F</a:t>
            </a:r>
            <a:r>
              <a:rPr lang="zh-CN" altLang="en-US" sz="2670" b="1" baseline="-25000">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合</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 l ＝</a:t>
            </a:r>
            <a:r>
              <a:rPr lang="en-US" altLang="zh-CN"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300N×5m</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a:t>
            </a:r>
            <a:r>
              <a:rPr lang="en-US" altLang="zh-CN"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15</a:t>
            </a:r>
            <a:r>
              <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sym typeface="+mn-ea"/>
              </a:rPr>
              <a:t>00J</a:t>
            </a:r>
            <a:endParaRPr lang="zh-CN" altLang="en-US" sz="2670" b="1">
              <a:solidFill>
                <a:schemeClr val="tx1"/>
              </a:solidFill>
              <a:uFillTx/>
              <a:latin typeface="Times New Roman Italic" panose="02020603050405020304" charset="0"/>
              <a:ea typeface="宋体" panose="02010600030101010101" pitchFamily="2" charset="-122"/>
              <a:cs typeface="Times New Roman Italic" panose="02020603050405020304" charset="0"/>
            </a:endParaRPr>
          </a:p>
        </p:txBody>
      </p:sp>
      <p:grpSp>
        <p:nvGrpSpPr>
          <p:cNvPr id="6" name="组合 5"/>
          <p:cNvGrpSpPr/>
          <p:nvPr>
            <p:custDataLst>
              <p:tags r:id="rId7"/>
            </p:custDataLst>
          </p:nvPr>
        </p:nvGrpSpPr>
        <p:grpSpPr>
          <a:xfrm>
            <a:off x="7817085" y="3988000"/>
            <a:ext cx="2878656" cy="1731645"/>
            <a:chOff x="8913" y="4177"/>
            <a:chExt cx="4533" cy="2727"/>
          </a:xfrm>
        </p:grpSpPr>
        <p:grpSp>
          <p:nvGrpSpPr>
            <p:cNvPr id="24580" name="组合 24579"/>
            <p:cNvGrpSpPr/>
            <p:nvPr>
              <p:custDataLst>
                <p:tags r:id="rId8"/>
              </p:custDataLst>
            </p:nvPr>
          </p:nvGrpSpPr>
          <p:grpSpPr>
            <a:xfrm>
              <a:off x="8913" y="4177"/>
              <a:ext cx="3299" cy="2727"/>
              <a:chOff x="0" y="0"/>
              <a:chExt cx="1764" cy="1458"/>
            </a:xfrm>
          </p:grpSpPr>
          <p:sp>
            <p:nvSpPr>
              <p:cNvPr id="24581" name="文本框 24580"/>
              <p:cNvSpPr txBox="1"/>
              <p:nvPr>
                <p:custDataLst>
                  <p:tags r:id="rId9"/>
                </p:custDataLst>
              </p:nvPr>
            </p:nvSpPr>
            <p:spPr>
              <a:xfrm>
                <a:off x="766" y="0"/>
                <a:ext cx="250" cy="310"/>
              </a:xfrm>
              <a:prstGeom prst="rect">
                <a:avLst/>
              </a:prstGeom>
              <a:noFill/>
              <a:ln w="9525">
                <a:noFill/>
              </a:ln>
            </p:spPr>
            <p:txBody>
              <a:bodyPr wrap="none" anchor="t">
                <a:spAutoFit/>
              </a:bodyPr>
              <a:lstStyle/>
              <a:p>
                <a:pPr algn="l"/>
                <a:r>
                  <a:rPr lang="en-US" altLang="zh-CN" sz="1795">
                    <a:solidFill>
                      <a:srgbClr val="00B0F0"/>
                    </a:solidFill>
                    <a:latin typeface="楷体_GB2312" panose="02010609030101010101" pitchFamily="49" charset="-122"/>
                    <a:ea typeface="楷体_GB2312" panose="02010609030101010101" pitchFamily="49" charset="-122"/>
                  </a:rPr>
                  <a:t>V</a:t>
                </a:r>
                <a:endParaRPr lang="en-US" altLang="zh-CN" sz="1795">
                  <a:solidFill>
                    <a:srgbClr val="00B0F0"/>
                  </a:solidFill>
                  <a:latin typeface="楷体_GB2312" panose="02010609030101010101" pitchFamily="49" charset="-122"/>
                  <a:ea typeface="楷体_GB2312" panose="02010609030101010101" pitchFamily="49" charset="-122"/>
                </a:endParaRPr>
              </a:p>
            </p:txBody>
          </p:sp>
          <p:sp>
            <p:nvSpPr>
              <p:cNvPr id="24582" name="矩形 24581"/>
              <p:cNvSpPr/>
              <p:nvPr>
                <p:custDataLst>
                  <p:tags r:id="rId10"/>
                </p:custDataLst>
              </p:nvPr>
            </p:nvSpPr>
            <p:spPr>
              <a:xfrm>
                <a:off x="111" y="983"/>
                <a:ext cx="1587" cy="81"/>
              </a:xfrm>
              <a:prstGeom prst="rect">
                <a:avLst/>
              </a:prstGeom>
              <a:gradFill rotWithShape="1">
                <a:gsLst>
                  <a:gs pos="0">
                    <a:srgbClr val="993300">
                      <a:gamma/>
                      <a:shade val="46275"/>
                      <a:invGamma/>
                    </a:srgbClr>
                  </a:gs>
                  <a:gs pos="100000">
                    <a:srgbClr val="993300">
                      <a:alpha val="70000"/>
                    </a:srgbClr>
                  </a:gs>
                </a:gsLst>
                <a:lin ang="5400000" scaled="1"/>
              </a:gradFill>
              <a:ln w="9525">
                <a:noFill/>
              </a:ln>
            </p:spPr>
            <p:txBody>
              <a:bodyPr/>
              <a:lstStyle/>
              <a:p>
                <a:endParaRPr lang="zh-CN" altLang="en-US" sz="100"/>
              </a:p>
            </p:txBody>
          </p:sp>
          <p:sp>
            <p:nvSpPr>
              <p:cNvPr id="24583" name="矩形 24582"/>
              <p:cNvSpPr/>
              <p:nvPr>
                <p:custDataLst>
                  <p:tags r:id="rId11"/>
                </p:custDataLst>
              </p:nvPr>
            </p:nvSpPr>
            <p:spPr>
              <a:xfrm>
                <a:off x="611" y="586"/>
                <a:ext cx="533" cy="397"/>
              </a:xfrm>
              <a:prstGeom prst="rect">
                <a:avLst/>
              </a:prstGeom>
              <a:solidFill>
                <a:srgbClr val="FF9900">
                  <a:alpha val="29999"/>
                </a:srgbClr>
              </a:solidFill>
              <a:ln w="9525" cap="flat" cmpd="sng">
                <a:solidFill>
                  <a:schemeClr val="tx1"/>
                </a:solidFill>
                <a:prstDash val="solid"/>
                <a:miter/>
                <a:headEnd type="none" w="med" len="med"/>
                <a:tailEnd type="none" w="med" len="med"/>
              </a:ln>
            </p:spPr>
            <p:txBody>
              <a:bodyPr/>
              <a:lstStyle/>
              <a:p>
                <a:endParaRPr lang="zh-CN" altLang="en-US" sz="100"/>
              </a:p>
            </p:txBody>
          </p:sp>
          <p:sp>
            <p:nvSpPr>
              <p:cNvPr id="24584" name="文本框 24583"/>
              <p:cNvSpPr txBox="1"/>
              <p:nvPr>
                <p:custDataLst>
                  <p:tags r:id="rId12"/>
                </p:custDataLst>
              </p:nvPr>
            </p:nvSpPr>
            <p:spPr>
              <a:xfrm>
                <a:off x="0" y="150"/>
                <a:ext cx="295" cy="90"/>
              </a:xfrm>
              <a:prstGeom prst="rect">
                <a:avLst/>
              </a:prstGeom>
              <a:noFill/>
              <a:ln w="9525">
                <a:noFill/>
              </a:ln>
            </p:spPr>
            <p:txBody>
              <a:bodyPr>
                <a:spAutoFit/>
              </a:bodyPr>
              <a:lstStyle/>
              <a:p>
                <a:pPr algn="l">
                  <a:spcBef>
                    <a:spcPct val="50000"/>
                  </a:spcBef>
                </a:pPr>
                <a:r>
                  <a:rPr lang="en-US" altLang="zh-CN" sz="100" i="1">
                    <a:solidFill>
                      <a:srgbClr val="000000"/>
                    </a:solidFill>
                    <a:latin typeface="Times New Roman" panose="02020603050405020304" pitchFamily="18" charset="0"/>
                    <a:ea typeface="宋体" panose="02010600030101010101" pitchFamily="2" charset="-122"/>
                  </a:rPr>
                  <a:t>F</a:t>
                </a:r>
                <a:endParaRPr lang="en-US" altLang="zh-CN" sz="100" i="1">
                  <a:solidFill>
                    <a:srgbClr val="000000"/>
                  </a:solidFill>
                  <a:latin typeface="Times New Roman" panose="02020603050405020304" pitchFamily="18" charset="0"/>
                  <a:ea typeface="宋体" panose="02010600030101010101" pitchFamily="2" charset="-122"/>
                </a:endParaRPr>
              </a:p>
            </p:txBody>
          </p:sp>
          <p:sp>
            <p:nvSpPr>
              <p:cNvPr id="24585" name="直接连接符 24584"/>
              <p:cNvSpPr/>
              <p:nvPr>
                <p:custDataLst>
                  <p:tags r:id="rId13"/>
                </p:custDataLst>
              </p:nvPr>
            </p:nvSpPr>
            <p:spPr>
              <a:xfrm>
                <a:off x="535" y="247"/>
                <a:ext cx="739" cy="15"/>
              </a:xfrm>
              <a:prstGeom prst="line">
                <a:avLst/>
              </a:prstGeom>
              <a:ln w="22225" cap="flat" cmpd="sng">
                <a:solidFill>
                  <a:srgbClr val="00B0F0"/>
                </a:solidFill>
                <a:prstDash val="solid"/>
                <a:headEnd type="none" w="med" len="med"/>
                <a:tailEnd type="stealth" w="lg" len="lg"/>
              </a:ln>
            </p:spPr>
            <p:txBody>
              <a:bodyPr/>
              <a:lstStyle/>
              <a:p/>
            </p:txBody>
          </p:sp>
          <p:sp>
            <p:nvSpPr>
              <p:cNvPr id="24586" name="直接连接符 24585"/>
              <p:cNvSpPr/>
              <p:nvPr>
                <p:custDataLst>
                  <p:tags r:id="rId14"/>
                </p:custDataLst>
              </p:nvPr>
            </p:nvSpPr>
            <p:spPr>
              <a:xfrm flipH="1">
                <a:off x="880" y="794"/>
                <a:ext cx="0" cy="586"/>
              </a:xfrm>
              <a:prstGeom prst="line">
                <a:avLst/>
              </a:prstGeom>
              <a:ln w="9525" cap="flat" cmpd="sng">
                <a:solidFill>
                  <a:schemeClr val="tx1"/>
                </a:solidFill>
                <a:prstDash val="solid"/>
                <a:headEnd type="none" w="med" len="med"/>
                <a:tailEnd type="triangle" w="med" len="med"/>
              </a:ln>
            </p:spPr>
            <p:txBody>
              <a:bodyPr/>
              <a:lstStyle/>
              <a:p/>
            </p:txBody>
          </p:sp>
          <p:sp>
            <p:nvSpPr>
              <p:cNvPr id="24587" name="直接连接符 24586"/>
              <p:cNvSpPr/>
              <p:nvPr>
                <p:custDataLst>
                  <p:tags r:id="rId15"/>
                </p:custDataLst>
              </p:nvPr>
            </p:nvSpPr>
            <p:spPr>
              <a:xfrm flipV="1">
                <a:off x="880" y="353"/>
                <a:ext cx="884" cy="441"/>
              </a:xfrm>
              <a:prstGeom prst="line">
                <a:avLst/>
              </a:prstGeom>
              <a:ln w="9525" cap="flat" cmpd="sng">
                <a:solidFill>
                  <a:schemeClr val="tx1"/>
                </a:solidFill>
                <a:prstDash val="solid"/>
                <a:headEnd type="none" w="med" len="med"/>
                <a:tailEnd type="triangle" w="med" len="med"/>
              </a:ln>
            </p:spPr>
            <p:txBody>
              <a:bodyPr/>
              <a:lstStyle/>
              <a:p/>
            </p:txBody>
          </p:sp>
          <p:sp>
            <p:nvSpPr>
              <p:cNvPr id="24588" name="直接连接符 24587"/>
              <p:cNvSpPr/>
              <p:nvPr>
                <p:custDataLst>
                  <p:tags r:id="rId16"/>
                </p:custDataLst>
              </p:nvPr>
            </p:nvSpPr>
            <p:spPr>
              <a:xfrm flipH="1" flipV="1">
                <a:off x="880" y="392"/>
                <a:ext cx="0" cy="402"/>
              </a:xfrm>
              <a:prstGeom prst="line">
                <a:avLst/>
              </a:prstGeom>
              <a:ln w="9525" cap="flat" cmpd="sng">
                <a:solidFill>
                  <a:schemeClr val="tx1"/>
                </a:solidFill>
                <a:prstDash val="solid"/>
                <a:headEnd type="none" w="med" len="med"/>
                <a:tailEnd type="triangle" w="med" len="med"/>
              </a:ln>
            </p:spPr>
            <p:txBody>
              <a:bodyPr/>
              <a:lstStyle/>
              <a:p/>
            </p:txBody>
          </p:sp>
          <p:sp>
            <p:nvSpPr>
              <p:cNvPr id="24589" name="直接连接符 24588"/>
              <p:cNvSpPr/>
              <p:nvPr>
                <p:custDataLst>
                  <p:tags r:id="rId17"/>
                </p:custDataLst>
              </p:nvPr>
            </p:nvSpPr>
            <p:spPr>
              <a:xfrm flipH="1">
                <a:off x="403" y="795"/>
                <a:ext cx="486" cy="9"/>
              </a:xfrm>
              <a:prstGeom prst="line">
                <a:avLst/>
              </a:prstGeom>
              <a:ln w="9525" cap="flat" cmpd="sng">
                <a:solidFill>
                  <a:schemeClr val="tx1"/>
                </a:solidFill>
                <a:prstDash val="solid"/>
                <a:headEnd type="none" w="med" len="med"/>
                <a:tailEnd type="triangle" w="med" len="med"/>
              </a:ln>
            </p:spPr>
            <p:txBody>
              <a:bodyPr/>
              <a:lstStyle/>
              <a:p/>
            </p:txBody>
          </p:sp>
          <p:graphicFrame>
            <p:nvGraphicFramePr>
              <p:cNvPr id="24590" name="对象 24589"/>
              <p:cNvGraphicFramePr>
                <a:graphicFrameLocks noChangeAspect="1"/>
              </p:cNvGraphicFramePr>
              <p:nvPr>
                <p:custDataLst>
                  <p:tags r:id="rId18"/>
                </p:custDataLst>
              </p:nvPr>
            </p:nvGraphicFramePr>
            <p:xfrm>
              <a:off x="111" y="477"/>
              <a:ext cx="519" cy="345"/>
            </p:xfrm>
            <a:graphic>
              <a:graphicData uri="http://schemas.openxmlformats.org/presentationml/2006/ole">
                <mc:AlternateContent xmlns:mc="http://schemas.openxmlformats.org/markup-compatibility/2006">
                  <mc:Choice xmlns:v="urn:schemas-microsoft-com:vml" Requires="v">
                    <p:oleObj spid="_x0000_s1050" name="" r:id="rId19" imgW="166370" imgH="204470" progId="Equation.3">
                      <p:embed/>
                    </p:oleObj>
                  </mc:Choice>
                  <mc:Fallback>
                    <p:oleObj name="" r:id="rId19" imgW="166370" imgH="204470" progId="Equation.3">
                      <p:embed/>
                      <p:pic>
                        <p:nvPicPr>
                          <p:cNvPr id="0" name="OLE substitute image"/>
                          <p:cNvPicPr/>
                          <p:nvPr/>
                        </p:nvPicPr>
                        <p:blipFill>
                          <a:blip r:embed="rId20"/>
                          <a:stretch>
                            <a:fillRect/>
                          </a:stretch>
                        </p:blipFill>
                        <p:spPr>
                          <a:xfrm>
                            <a:off x="111" y="477"/>
                            <a:ext cx="519" cy="345"/>
                          </a:xfrm>
                          <a:prstGeom prst="rect">
                            <a:avLst/>
                          </a:prstGeom>
                          <a:noFill/>
                          <a:ln w="38100">
                            <a:noFill/>
                            <a:miter/>
                          </a:ln>
                        </p:spPr>
                      </p:pic>
                    </p:oleObj>
                  </mc:Fallback>
                </mc:AlternateContent>
              </a:graphicData>
            </a:graphic>
          </p:graphicFrame>
          <p:graphicFrame>
            <p:nvGraphicFramePr>
              <p:cNvPr id="24591" name="对象 24590"/>
              <p:cNvGraphicFramePr>
                <a:graphicFrameLocks noChangeAspect="1"/>
              </p:cNvGraphicFramePr>
              <p:nvPr>
                <p:custDataLst>
                  <p:tags r:id="rId21"/>
                </p:custDataLst>
              </p:nvPr>
            </p:nvGraphicFramePr>
            <p:xfrm>
              <a:off x="369" y="1147"/>
              <a:ext cx="437" cy="311"/>
            </p:xfrm>
            <a:graphic>
              <a:graphicData uri="http://schemas.openxmlformats.org/presentationml/2006/ole">
                <mc:AlternateContent xmlns:mc="http://schemas.openxmlformats.org/markup-compatibility/2006">
                  <mc:Choice xmlns:v="urn:schemas-microsoft-com:vml" Requires="v">
                    <p:oleObj spid="_x0000_s1051" name="" r:id="rId22" imgW="241300" imgH="165100" progId="Equation.3">
                      <p:embed/>
                    </p:oleObj>
                  </mc:Choice>
                  <mc:Fallback>
                    <p:oleObj name="" r:id="rId22" imgW="241300" imgH="165100" progId="Equation.3">
                      <p:embed/>
                      <p:pic>
                        <p:nvPicPr>
                          <p:cNvPr id="0" name="OLE substitute image"/>
                          <p:cNvPicPr/>
                          <p:nvPr/>
                        </p:nvPicPr>
                        <p:blipFill>
                          <a:blip r:embed="rId23"/>
                          <a:stretch>
                            <a:fillRect/>
                          </a:stretch>
                        </p:blipFill>
                        <p:spPr>
                          <a:xfrm>
                            <a:off x="369" y="1147"/>
                            <a:ext cx="437" cy="311"/>
                          </a:xfrm>
                          <a:prstGeom prst="rect">
                            <a:avLst/>
                          </a:prstGeom>
                          <a:noFill/>
                          <a:ln w="38100">
                            <a:noFill/>
                            <a:miter/>
                          </a:ln>
                        </p:spPr>
                      </p:pic>
                    </p:oleObj>
                  </mc:Fallback>
                </mc:AlternateContent>
              </a:graphicData>
            </a:graphic>
          </p:graphicFrame>
          <p:sp>
            <p:nvSpPr>
              <p:cNvPr id="24592" name="文本框 24591"/>
              <p:cNvSpPr txBox="1"/>
              <p:nvPr>
                <p:custDataLst>
                  <p:tags r:id="rId24"/>
                </p:custDataLst>
              </p:nvPr>
            </p:nvSpPr>
            <p:spPr>
              <a:xfrm>
                <a:off x="886" y="236"/>
                <a:ext cx="316" cy="349"/>
              </a:xfrm>
              <a:prstGeom prst="rect">
                <a:avLst/>
              </a:prstGeom>
              <a:noFill/>
              <a:ln w="9525">
                <a:noFill/>
              </a:ln>
            </p:spPr>
            <p:txBody>
              <a:bodyPr wrap="none" anchor="t">
                <a:spAutoFit/>
              </a:bodyPr>
              <a:lstStyle/>
              <a:p>
                <a:pPr algn="l"/>
                <a:r>
                  <a:rPr lang="en-US" altLang="zh-CN" sz="2095" b="0">
                    <a:solidFill>
                      <a:srgbClr val="000000"/>
                    </a:solidFill>
                    <a:latin typeface="Arial" panose="020B0604020202020204" pitchFamily="34" charset="0"/>
                    <a:ea typeface="黑体" panose="02010609060101010101" charset="-122"/>
                  </a:rPr>
                  <a:t>N</a:t>
                </a:r>
                <a:endParaRPr lang="en-US" altLang="zh-CN" sz="2095" b="0">
                  <a:solidFill>
                    <a:srgbClr val="000000"/>
                  </a:solidFill>
                  <a:latin typeface="Arial" panose="020B0604020202020204" pitchFamily="34" charset="0"/>
                  <a:ea typeface="黑体" panose="02010609060101010101" charset="-122"/>
                </a:endParaRPr>
              </a:p>
            </p:txBody>
          </p:sp>
        </p:grpSp>
        <p:grpSp>
          <p:nvGrpSpPr>
            <p:cNvPr id="24593" name="组合 24592"/>
            <p:cNvGrpSpPr/>
            <p:nvPr>
              <p:custDataLst>
                <p:tags r:id="rId25"/>
              </p:custDataLst>
            </p:nvPr>
          </p:nvGrpSpPr>
          <p:grpSpPr>
            <a:xfrm>
              <a:off x="10813" y="5440"/>
              <a:ext cx="2633" cy="652"/>
              <a:chOff x="1619" y="-1"/>
              <a:chExt cx="1408" cy="349"/>
            </a:xfrm>
          </p:grpSpPr>
          <p:sp>
            <p:nvSpPr>
              <p:cNvPr id="24594" name="直接连接符 24593"/>
              <p:cNvSpPr/>
              <p:nvPr>
                <p:custDataLst>
                  <p:tags r:id="rId26"/>
                </p:custDataLst>
              </p:nvPr>
            </p:nvSpPr>
            <p:spPr>
              <a:xfrm>
                <a:off x="1619" y="347"/>
                <a:ext cx="1408" cy="1"/>
              </a:xfrm>
              <a:prstGeom prst="line">
                <a:avLst/>
              </a:prstGeom>
              <a:ln w="31750" cap="flat" cmpd="sng">
                <a:solidFill>
                  <a:srgbClr val="FF0000"/>
                </a:solidFill>
                <a:prstDash val="solid"/>
                <a:headEnd type="none" w="med" len="med"/>
                <a:tailEnd type="stealth" w="lg" len="lg"/>
              </a:ln>
            </p:spPr>
            <p:txBody>
              <a:bodyPr/>
              <a:lstStyle/>
              <a:p/>
            </p:txBody>
          </p:sp>
          <p:sp>
            <p:nvSpPr>
              <p:cNvPr id="24595" name="文本框 24594"/>
              <p:cNvSpPr txBox="1"/>
              <p:nvPr>
                <p:custDataLst>
                  <p:tags r:id="rId27"/>
                </p:custDataLst>
              </p:nvPr>
            </p:nvSpPr>
            <p:spPr>
              <a:xfrm>
                <a:off x="2077" y="-1"/>
                <a:ext cx="217" cy="349"/>
              </a:xfrm>
              <a:prstGeom prst="rect">
                <a:avLst/>
              </a:prstGeom>
              <a:noFill/>
              <a:ln w="9525">
                <a:noFill/>
              </a:ln>
            </p:spPr>
            <p:txBody>
              <a:bodyPr wrap="none" anchor="t">
                <a:spAutoFit/>
              </a:bodyPr>
              <a:lstStyle/>
              <a:p>
                <a:pPr algn="l"/>
                <a:r>
                  <a:rPr lang="en-US" altLang="zh-CN" sz="2095" i="1">
                    <a:solidFill>
                      <a:srgbClr val="000000"/>
                    </a:solidFill>
                    <a:latin typeface="Times New Roman Italic" panose="02020603050405020304" charset="0"/>
                    <a:ea typeface="楷体_GB2312" panose="02010609030101010101" pitchFamily="49" charset="-122"/>
                    <a:cs typeface="Times New Roman Italic" panose="02020603050405020304" charset="0"/>
                  </a:rPr>
                  <a:t>l</a:t>
                </a:r>
                <a:endParaRPr lang="en-US" altLang="zh-CN" sz="2095" i="1">
                  <a:solidFill>
                    <a:srgbClr val="000000"/>
                  </a:solidFill>
                  <a:latin typeface="Times New Roman Italic" panose="02020603050405020304" charset="0"/>
                  <a:ea typeface="楷体_GB2312" panose="02010609030101010101" pitchFamily="49" charset="-122"/>
                  <a:cs typeface="Times New Roman Italic" panose="02020603050405020304" charset="0"/>
                </a:endParaRPr>
              </a:p>
            </p:txBody>
          </p:sp>
        </p:grpSp>
        <p:sp>
          <p:nvSpPr>
            <p:cNvPr id="10" name="文本框 9"/>
            <p:cNvSpPr txBox="1"/>
            <p:nvPr>
              <p:custDataLst>
                <p:tags r:id="rId28"/>
              </p:custDataLst>
            </p:nvPr>
          </p:nvSpPr>
          <p:spPr>
            <a:xfrm>
              <a:off x="11668" y="4328"/>
              <a:ext cx="545" cy="652"/>
            </a:xfrm>
            <a:prstGeom prst="rect">
              <a:avLst/>
            </a:prstGeom>
            <a:noFill/>
            <a:ln w="9525">
              <a:noFill/>
            </a:ln>
          </p:spPr>
          <p:txBody>
            <a:bodyPr wrap="none" anchor="t">
              <a:spAutoFit/>
            </a:bodyPr>
            <a:lstStyle/>
            <a:p>
              <a:pPr algn="l"/>
              <a:r>
                <a:rPr lang="en-US" altLang="zh-CN" sz="2095" b="0">
                  <a:solidFill>
                    <a:srgbClr val="000000"/>
                  </a:solidFill>
                  <a:latin typeface="Arial" panose="020B0604020202020204" pitchFamily="34" charset="0"/>
                  <a:ea typeface="黑体" panose="02010609060101010101" charset="-122"/>
                </a:rPr>
                <a:t>F</a:t>
              </a:r>
              <a:endParaRPr lang="en-US" altLang="zh-CN" sz="2095" b="0">
                <a:solidFill>
                  <a:srgbClr val="000000"/>
                </a:solidFill>
                <a:latin typeface="Arial" panose="020B0604020202020204" pitchFamily="34" charset="0"/>
                <a:ea typeface="黑体" panose="02010609060101010101" charset="-122"/>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custDataLst>
              <p:tags r:id="rId1"/>
            </p:custDataLst>
          </p:nvPr>
        </p:nvSpPr>
        <p:spPr>
          <a:xfrm>
            <a:off x="669925" y="1228726"/>
            <a:ext cx="10645775" cy="4667249"/>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 name="标题 1"/>
          <p:cNvSpPr txBox="1"/>
          <p:nvPr>
            <p:custDataLst>
              <p:tags r:id="rId2"/>
            </p:custDataLst>
          </p:nvPr>
        </p:nvSpPr>
        <p:spPr>
          <a:xfrm>
            <a:off x="949291" y="477189"/>
            <a:ext cx="5088265" cy="496252"/>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j-cs"/>
              </a:rPr>
              <a:t>二、活化能</a:t>
            </a: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j-cs"/>
            </a:endParaRPr>
          </a:p>
        </p:txBody>
      </p:sp>
      <p:sp>
        <p:nvSpPr>
          <p:cNvPr id="30" name="标题 1"/>
          <p:cNvSpPr txBox="1"/>
          <p:nvPr>
            <p:custDataLst>
              <p:tags r:id="rId3"/>
            </p:custDataLst>
          </p:nvPr>
        </p:nvSpPr>
        <p:spPr>
          <a:xfrm>
            <a:off x="1113669" y="497843"/>
            <a:ext cx="5191150" cy="496252"/>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j-cs"/>
              </a:rPr>
              <a:t>随堂小练</a:t>
            </a: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j-cs"/>
            </a:endParaRPr>
          </a:p>
        </p:txBody>
      </p:sp>
      <p:sp>
        <p:nvSpPr>
          <p:cNvPr id="34" name="标题 1"/>
          <p:cNvSpPr txBox="1"/>
          <p:nvPr>
            <p:custDataLst>
              <p:tags r:id="rId4"/>
            </p:custDataLst>
          </p:nvPr>
        </p:nvSpPr>
        <p:spPr>
          <a:xfrm>
            <a:off x="949291" y="477189"/>
            <a:ext cx="5088265" cy="496252"/>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j-cs"/>
              </a:rPr>
              <a:t>二、活化能</a:t>
            </a: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j-cs"/>
            </a:endParaRPr>
          </a:p>
        </p:txBody>
      </p:sp>
      <p:sp>
        <p:nvSpPr>
          <p:cNvPr id="38" name="标题 1"/>
          <p:cNvSpPr txBox="1"/>
          <p:nvPr>
            <p:custDataLst>
              <p:tags r:id="rId5"/>
            </p:custDataLst>
          </p:nvPr>
        </p:nvSpPr>
        <p:spPr>
          <a:xfrm>
            <a:off x="878182" y="477189"/>
            <a:ext cx="5191150" cy="496252"/>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j-cs"/>
              </a:rPr>
              <a:t>（三）燃料电池</a:t>
            </a: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j-cs"/>
            </a:endParaRPr>
          </a:p>
        </p:txBody>
      </p:sp>
      <p:sp>
        <p:nvSpPr>
          <p:cNvPr id="6" name="文本框 5"/>
          <p:cNvSpPr txBox="1"/>
          <p:nvPr>
            <p:custDataLst>
              <p:tags r:id="rId6"/>
            </p:custDataLst>
          </p:nvPr>
        </p:nvSpPr>
        <p:spPr>
          <a:xfrm>
            <a:off x="669925" y="335915"/>
            <a:ext cx="3024505"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二、功率</a:t>
            </a:r>
            <a:endParaRPr lang="zh-CN" sz="3600" b="1">
              <a:ln w="0"/>
              <a:solidFill>
                <a:srgbClr val="4F32DD">
                  <a:lumMod val="75000"/>
                </a:srgbClr>
              </a:solidFill>
              <a:latin typeface="微软雅黑" panose="020B0503020204020204" pitchFamily="34" charset="-122"/>
              <a:ea typeface="微软雅黑" panose="020B0503020204020204" pitchFamily="34" charset="-122"/>
              <a:sym typeface="+mn-ea"/>
            </a:endParaRPr>
          </a:p>
        </p:txBody>
      </p:sp>
      <p:sp>
        <p:nvSpPr>
          <p:cNvPr id="55" name="矩形 26626"/>
          <p:cNvSpPr/>
          <p:nvPr>
            <p:custDataLst>
              <p:tags r:id="rId7"/>
            </p:custDataLst>
          </p:nvPr>
        </p:nvSpPr>
        <p:spPr>
          <a:xfrm>
            <a:off x="2667635" y="4761389"/>
            <a:ext cx="4620895" cy="460375"/>
          </a:xfrm>
          <a:prstGeom prst="rect">
            <a:avLst/>
          </a:prstGeom>
          <a:noFill/>
          <a:ln w="9525">
            <a:noFill/>
          </a:ln>
        </p:spPr>
        <p:txBody>
          <a:bodyPr wrap="square" anchor="ctr" anchorCtr="0">
            <a:spAutoFit/>
          </a:bodyPr>
          <a:lstStyle>
            <a:lvl1pPr marL="342900" indent="-342900" algn="l" defTabSz="914400" rtl="0" eaLnBrk="0" fontAlgn="base" hangingPunct="0">
              <a:lnSpc>
                <a:spcPct val="100000"/>
              </a:lnSpc>
              <a:spcBef>
                <a:spcPct val="20000"/>
              </a:spcBef>
              <a:spcAft>
                <a:spcPct val="0"/>
              </a:spcAft>
              <a:buClr>
                <a:srgbClr val="DC5900"/>
              </a:buClr>
              <a:buSzPct val="75000"/>
              <a:buFont typeface="Wingdings" panose="05000000000000000000" pitchFamily="2" charset="2"/>
              <a:buChar char="v"/>
              <a:defRPr kumimoji="0" sz="3200" u="none" kern="1200" baseline="0">
                <a:solidFill>
                  <a:srgbClr val="007A77"/>
                </a:solidFill>
                <a:effectLst/>
                <a:latin typeface="+mn-lt"/>
                <a:ea typeface="+mn-ea"/>
                <a:cs typeface="+mn-cs"/>
              </a:defRPr>
            </a:lvl1pPr>
            <a:lvl2pPr marL="742950" lvl="1" indent="-285750" algn="l" defTabSz="914400" rtl="0" eaLnBrk="0" fontAlgn="base" hangingPunct="0">
              <a:lnSpc>
                <a:spcPct val="100000"/>
              </a:lnSpc>
              <a:spcBef>
                <a:spcPct val="20000"/>
              </a:spcBef>
              <a:spcAft>
                <a:spcPct val="0"/>
              </a:spcAft>
              <a:buClr>
                <a:srgbClr val="3366FF"/>
              </a:buClr>
              <a:buSzPct val="85000"/>
              <a:buFont typeface="Wingdings" panose="05000000000000000000" pitchFamily="2" charset="2"/>
              <a:buChar char=""/>
              <a:defRPr kumimoji="0" sz="2800" u="none" kern="1200" baseline="0">
                <a:solidFill>
                  <a:srgbClr val="007A77"/>
                </a:solidFill>
                <a:effectLst/>
                <a:latin typeface="+mn-lt"/>
                <a:ea typeface="+mn-ea"/>
                <a:cs typeface="+mn-cs"/>
              </a:defRPr>
            </a:lvl2pPr>
            <a:lvl3pPr marL="1143000" lvl="2"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400" u="none" kern="1200" baseline="0">
                <a:solidFill>
                  <a:srgbClr val="007A77"/>
                </a:solidFill>
                <a:effectLst/>
                <a:latin typeface="+mn-lt"/>
                <a:ea typeface="+mn-ea"/>
                <a:cs typeface="+mn-cs"/>
              </a:defRPr>
            </a:lvl3pPr>
            <a:lvl4pPr marL="1600200" lvl="3" indent="-228600" algn="l" defTabSz="914400" rtl="0" eaLnBrk="0" fontAlgn="base" hangingPunct="0">
              <a:lnSpc>
                <a:spcPct val="100000"/>
              </a:lnSpc>
              <a:spcBef>
                <a:spcPct val="20000"/>
              </a:spcBef>
              <a:spcAft>
                <a:spcPct val="0"/>
              </a:spcAft>
              <a:buClr>
                <a:srgbClr val="3366FF"/>
              </a:buClr>
              <a:buSzPct val="90000"/>
              <a:buFont typeface="Wingdings" panose="05000000000000000000" pitchFamily="2" charset="2"/>
              <a:buChar char=""/>
              <a:defRPr kumimoji="0" sz="2000" u="none" kern="1200" baseline="0">
                <a:solidFill>
                  <a:srgbClr val="007A77"/>
                </a:solidFill>
                <a:effectLst/>
                <a:latin typeface="+mn-lt"/>
                <a:ea typeface="+mn-ea"/>
                <a:cs typeface="+mn-cs"/>
              </a:defRPr>
            </a:lvl4pPr>
            <a:lvl5pPr marL="2057400" lvl="4"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000" u="none" kern="1200" baseline="0">
                <a:solidFill>
                  <a:srgbClr val="007A77"/>
                </a:solidFill>
                <a:effectLst/>
                <a:latin typeface="+mn-lt"/>
                <a:ea typeface="+mn-ea"/>
                <a:cs typeface="+mn-cs"/>
              </a:defRPr>
            </a:lvl5pPr>
          </a:lstStyle>
          <a:p>
            <a:pPr marL="0" indent="0" defTabSz="913765" eaLnBrk="1" hangingPunct="1">
              <a:spcBef>
                <a:spcPct val="0"/>
              </a:spcBef>
              <a:buClrTx/>
              <a:buSzTx/>
              <a:buFont typeface="Wingdings" panose="05000000000000000000" pitchFamily="2" charset="2"/>
              <a:buNone/>
            </a:pP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表示力对物体做功快慢的物理量 </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文本框 26640"/>
          <p:cNvSpPr/>
          <p:nvPr>
            <p:custDataLst>
              <p:tags r:id="rId8"/>
            </p:custDataLst>
          </p:nvPr>
        </p:nvSpPr>
        <p:spPr>
          <a:xfrm>
            <a:off x="876300" y="1449070"/>
            <a:ext cx="6137275" cy="460375"/>
          </a:xfrm>
          <a:prstGeom prst="rect">
            <a:avLst/>
          </a:prstGeom>
          <a:noFill/>
          <a:ln w="9525">
            <a:noFill/>
          </a:ln>
        </p:spPr>
        <p:txBody>
          <a:bodyPr wrap="square">
            <a:spAutoFit/>
          </a:bodyPr>
          <a:lstStyle>
            <a:lvl1pPr marL="342900" indent="-342900" algn="l" defTabSz="914400" rtl="0" eaLnBrk="0" fontAlgn="base" hangingPunct="0">
              <a:lnSpc>
                <a:spcPct val="100000"/>
              </a:lnSpc>
              <a:spcBef>
                <a:spcPct val="20000"/>
              </a:spcBef>
              <a:spcAft>
                <a:spcPct val="0"/>
              </a:spcAft>
              <a:buClr>
                <a:srgbClr val="DC5900"/>
              </a:buClr>
              <a:buSzPct val="75000"/>
              <a:buFont typeface="Wingdings" panose="05000000000000000000" pitchFamily="2" charset="2"/>
              <a:buChar char="v"/>
              <a:defRPr kumimoji="0" sz="3200" u="none" kern="1200" baseline="0">
                <a:solidFill>
                  <a:srgbClr val="007A77"/>
                </a:solidFill>
                <a:effectLst/>
                <a:latin typeface="+mn-lt"/>
                <a:ea typeface="+mn-ea"/>
                <a:cs typeface="+mn-cs"/>
              </a:defRPr>
            </a:lvl1pPr>
            <a:lvl2pPr marL="742950" lvl="1" indent="-285750" algn="l" defTabSz="914400" rtl="0" eaLnBrk="0" fontAlgn="base" hangingPunct="0">
              <a:lnSpc>
                <a:spcPct val="100000"/>
              </a:lnSpc>
              <a:spcBef>
                <a:spcPct val="20000"/>
              </a:spcBef>
              <a:spcAft>
                <a:spcPct val="0"/>
              </a:spcAft>
              <a:buClr>
                <a:srgbClr val="3366FF"/>
              </a:buClr>
              <a:buSzPct val="85000"/>
              <a:buFont typeface="Wingdings" panose="05000000000000000000" pitchFamily="2" charset="2"/>
              <a:buChar char=""/>
              <a:defRPr kumimoji="0" sz="2800" u="none" kern="1200" baseline="0">
                <a:solidFill>
                  <a:srgbClr val="007A77"/>
                </a:solidFill>
                <a:effectLst/>
                <a:latin typeface="+mn-lt"/>
                <a:ea typeface="+mn-ea"/>
                <a:cs typeface="+mn-cs"/>
              </a:defRPr>
            </a:lvl2pPr>
            <a:lvl3pPr marL="1143000" lvl="2"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400" u="none" kern="1200" baseline="0">
                <a:solidFill>
                  <a:srgbClr val="007A77"/>
                </a:solidFill>
                <a:effectLst/>
                <a:latin typeface="+mn-lt"/>
                <a:ea typeface="+mn-ea"/>
                <a:cs typeface="+mn-cs"/>
              </a:defRPr>
            </a:lvl3pPr>
            <a:lvl4pPr marL="1600200" lvl="3" indent="-228600" algn="l" defTabSz="914400" rtl="0" eaLnBrk="0" fontAlgn="base" hangingPunct="0">
              <a:lnSpc>
                <a:spcPct val="100000"/>
              </a:lnSpc>
              <a:spcBef>
                <a:spcPct val="20000"/>
              </a:spcBef>
              <a:spcAft>
                <a:spcPct val="0"/>
              </a:spcAft>
              <a:buClr>
                <a:srgbClr val="3366FF"/>
              </a:buClr>
              <a:buSzPct val="90000"/>
              <a:buFont typeface="Wingdings" panose="05000000000000000000" pitchFamily="2" charset="2"/>
              <a:buChar char=""/>
              <a:defRPr kumimoji="0" sz="2000" u="none" kern="1200" baseline="0">
                <a:solidFill>
                  <a:srgbClr val="007A77"/>
                </a:solidFill>
                <a:effectLst/>
                <a:latin typeface="+mn-lt"/>
                <a:ea typeface="+mn-ea"/>
                <a:cs typeface="+mn-cs"/>
              </a:defRPr>
            </a:lvl4pPr>
            <a:lvl5pPr marL="2057400" lvl="4"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000" u="none" kern="1200" baseline="0">
                <a:solidFill>
                  <a:srgbClr val="007A77"/>
                </a:solidFill>
                <a:effectLst/>
                <a:latin typeface="+mn-lt"/>
                <a:ea typeface="+mn-ea"/>
                <a:cs typeface="+mn-cs"/>
              </a:defRPr>
            </a:lvl5pPr>
          </a:lstStyle>
          <a:p>
            <a:pPr marL="0" indent="0" defTabSz="913765" eaLnBrk="1" hangingPunct="1">
              <a:spcBef>
                <a:spcPct val="50000"/>
              </a:spcBef>
              <a:buClrTx/>
              <a:buSzTx/>
              <a:buFont typeface="Wingdings" panose="05000000000000000000" pitchFamily="2" charset="2"/>
              <a:buNone/>
            </a:pPr>
            <a:r>
              <a:rPr lang="en-US" altLang="en-US" sz="240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 </a:t>
            </a:r>
            <a:r>
              <a:rPr lang="en-US" altLang="en-US" sz="2400" b="1"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定义</a:t>
            </a:r>
            <a:r>
              <a:rPr lang="en-US" altLang="en-US" sz="240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：功</a:t>
            </a:r>
            <a:r>
              <a:rPr lang="en-US" altLang="zh-CN" sz="2400" i="1"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W</a:t>
            </a:r>
            <a:r>
              <a:rPr lang="zh-CN" altLang="en-US" sz="240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与</a:t>
            </a:r>
            <a:r>
              <a:rPr lang="en-US" altLang="en-US" sz="240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完成这些功所用时间</a:t>
            </a:r>
            <a:r>
              <a:rPr lang="en-US" altLang="zh-CN" sz="240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a:t>
            </a:r>
            <a:r>
              <a:rPr lang="en-US" altLang="en-US" sz="240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的比值</a:t>
            </a:r>
            <a:endParaRPr lang="en-US" altLang="en-US" sz="240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7" name="矩形 26628"/>
          <p:cNvSpPr/>
          <p:nvPr>
            <p:custDataLst>
              <p:tags r:id="rId9"/>
            </p:custDataLst>
          </p:nvPr>
        </p:nvSpPr>
        <p:spPr>
          <a:xfrm>
            <a:off x="876300" y="2078038"/>
            <a:ext cx="3746500" cy="460375"/>
          </a:xfrm>
          <a:prstGeom prst="rect">
            <a:avLst/>
          </a:prstGeom>
          <a:noFill/>
          <a:ln w="9525">
            <a:noFill/>
          </a:ln>
        </p:spPr>
        <p:txBody>
          <a:bodyPr wrap="square" anchor="ctr" anchorCtr="0">
            <a:spAutoFit/>
          </a:bodyPr>
          <a:lstStyle>
            <a:lvl1pPr marL="342900" indent="-342900" algn="l" defTabSz="914400" rtl="0" eaLnBrk="0" fontAlgn="base" hangingPunct="0">
              <a:lnSpc>
                <a:spcPct val="100000"/>
              </a:lnSpc>
              <a:spcBef>
                <a:spcPct val="20000"/>
              </a:spcBef>
              <a:spcAft>
                <a:spcPct val="0"/>
              </a:spcAft>
              <a:buClr>
                <a:srgbClr val="DC5900"/>
              </a:buClr>
              <a:buSzPct val="75000"/>
              <a:buFont typeface="Wingdings" panose="05000000000000000000" pitchFamily="2" charset="2"/>
              <a:buChar char="v"/>
              <a:defRPr kumimoji="0" sz="3200" u="none" kern="1200" baseline="0">
                <a:solidFill>
                  <a:srgbClr val="007A77"/>
                </a:solidFill>
                <a:effectLst/>
                <a:latin typeface="+mn-lt"/>
                <a:ea typeface="+mn-ea"/>
                <a:cs typeface="+mn-cs"/>
              </a:defRPr>
            </a:lvl1pPr>
            <a:lvl2pPr marL="742950" lvl="1" indent="-285750" algn="l" defTabSz="914400" rtl="0" eaLnBrk="0" fontAlgn="base" hangingPunct="0">
              <a:lnSpc>
                <a:spcPct val="100000"/>
              </a:lnSpc>
              <a:spcBef>
                <a:spcPct val="20000"/>
              </a:spcBef>
              <a:spcAft>
                <a:spcPct val="0"/>
              </a:spcAft>
              <a:buClr>
                <a:srgbClr val="3366FF"/>
              </a:buClr>
              <a:buSzPct val="85000"/>
              <a:buFont typeface="Wingdings" panose="05000000000000000000" pitchFamily="2" charset="2"/>
              <a:buChar char=""/>
              <a:defRPr kumimoji="0" sz="2800" u="none" kern="1200" baseline="0">
                <a:solidFill>
                  <a:srgbClr val="007A77"/>
                </a:solidFill>
                <a:effectLst/>
                <a:latin typeface="+mn-lt"/>
                <a:ea typeface="+mn-ea"/>
                <a:cs typeface="+mn-cs"/>
              </a:defRPr>
            </a:lvl2pPr>
            <a:lvl3pPr marL="1143000" lvl="2"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400" u="none" kern="1200" baseline="0">
                <a:solidFill>
                  <a:srgbClr val="007A77"/>
                </a:solidFill>
                <a:effectLst/>
                <a:latin typeface="+mn-lt"/>
                <a:ea typeface="+mn-ea"/>
                <a:cs typeface="+mn-cs"/>
              </a:defRPr>
            </a:lvl3pPr>
            <a:lvl4pPr marL="1600200" lvl="3" indent="-228600" algn="l" defTabSz="914400" rtl="0" eaLnBrk="0" fontAlgn="base" hangingPunct="0">
              <a:lnSpc>
                <a:spcPct val="100000"/>
              </a:lnSpc>
              <a:spcBef>
                <a:spcPct val="20000"/>
              </a:spcBef>
              <a:spcAft>
                <a:spcPct val="0"/>
              </a:spcAft>
              <a:buClr>
                <a:srgbClr val="3366FF"/>
              </a:buClr>
              <a:buSzPct val="90000"/>
              <a:buFont typeface="Wingdings" panose="05000000000000000000" pitchFamily="2" charset="2"/>
              <a:buChar char=""/>
              <a:defRPr kumimoji="0" sz="2000" u="none" kern="1200" baseline="0">
                <a:solidFill>
                  <a:srgbClr val="007A77"/>
                </a:solidFill>
                <a:effectLst/>
                <a:latin typeface="+mn-lt"/>
                <a:ea typeface="+mn-ea"/>
                <a:cs typeface="+mn-cs"/>
              </a:defRPr>
            </a:lvl4pPr>
            <a:lvl5pPr marL="2057400" lvl="4"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000" u="none" kern="1200" baseline="0">
                <a:solidFill>
                  <a:srgbClr val="007A77"/>
                </a:solidFill>
                <a:effectLst/>
                <a:latin typeface="+mn-lt"/>
                <a:ea typeface="+mn-ea"/>
                <a:cs typeface="+mn-cs"/>
              </a:defRPr>
            </a:lvl5pPr>
          </a:lstStyle>
          <a:p>
            <a:pPr marL="0" indent="0" defTabSz="913765" eaLnBrk="1" hangingPunct="1">
              <a:spcBef>
                <a:spcPct val="0"/>
              </a:spcBef>
              <a:buClrTx/>
              <a:buSzTx/>
              <a:buFont typeface="Wingdings" panose="05000000000000000000" pitchFamily="2" charset="2"/>
              <a:buNone/>
            </a:pP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 </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大小计算</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矩形 26631"/>
          <p:cNvSpPr/>
          <p:nvPr>
            <p:custDataLst>
              <p:tags r:id="rId10"/>
            </p:custDataLst>
          </p:nvPr>
        </p:nvSpPr>
        <p:spPr>
          <a:xfrm>
            <a:off x="876300" y="4276090"/>
            <a:ext cx="1287780" cy="460375"/>
          </a:xfrm>
          <a:prstGeom prst="rect">
            <a:avLst/>
          </a:prstGeom>
          <a:noFill/>
          <a:ln w="9525">
            <a:noFill/>
          </a:ln>
        </p:spPr>
        <p:txBody>
          <a:bodyPr wrap="square" anchor="ctr" anchorCtr="0">
            <a:spAutoFit/>
          </a:bodyPr>
          <a:lstStyle>
            <a:lvl1pPr marL="342900" indent="-342900" algn="l" defTabSz="914400" rtl="0" eaLnBrk="0" fontAlgn="base" hangingPunct="0">
              <a:lnSpc>
                <a:spcPct val="100000"/>
              </a:lnSpc>
              <a:spcBef>
                <a:spcPct val="20000"/>
              </a:spcBef>
              <a:spcAft>
                <a:spcPct val="0"/>
              </a:spcAft>
              <a:buClr>
                <a:srgbClr val="DC5900"/>
              </a:buClr>
              <a:buSzPct val="75000"/>
              <a:buFont typeface="Wingdings" panose="05000000000000000000" pitchFamily="2" charset="2"/>
              <a:buChar char="v"/>
              <a:defRPr kumimoji="0" sz="3200" u="none" kern="1200" baseline="0">
                <a:solidFill>
                  <a:srgbClr val="007A77"/>
                </a:solidFill>
                <a:effectLst/>
                <a:latin typeface="+mn-lt"/>
                <a:ea typeface="+mn-ea"/>
                <a:cs typeface="+mn-cs"/>
              </a:defRPr>
            </a:lvl1pPr>
            <a:lvl2pPr marL="742950" lvl="1" indent="-285750" algn="l" defTabSz="914400" rtl="0" eaLnBrk="0" fontAlgn="base" hangingPunct="0">
              <a:lnSpc>
                <a:spcPct val="100000"/>
              </a:lnSpc>
              <a:spcBef>
                <a:spcPct val="20000"/>
              </a:spcBef>
              <a:spcAft>
                <a:spcPct val="0"/>
              </a:spcAft>
              <a:buClr>
                <a:srgbClr val="3366FF"/>
              </a:buClr>
              <a:buSzPct val="85000"/>
              <a:buFont typeface="Wingdings" panose="05000000000000000000" pitchFamily="2" charset="2"/>
              <a:buChar char=""/>
              <a:defRPr kumimoji="0" sz="2800" u="none" kern="1200" baseline="0">
                <a:solidFill>
                  <a:srgbClr val="007A77"/>
                </a:solidFill>
                <a:effectLst/>
                <a:latin typeface="+mn-lt"/>
                <a:ea typeface="+mn-ea"/>
                <a:cs typeface="+mn-cs"/>
              </a:defRPr>
            </a:lvl2pPr>
            <a:lvl3pPr marL="1143000" lvl="2"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400" u="none" kern="1200" baseline="0">
                <a:solidFill>
                  <a:srgbClr val="007A77"/>
                </a:solidFill>
                <a:effectLst/>
                <a:latin typeface="+mn-lt"/>
                <a:ea typeface="+mn-ea"/>
                <a:cs typeface="+mn-cs"/>
              </a:defRPr>
            </a:lvl3pPr>
            <a:lvl4pPr marL="1600200" lvl="3" indent="-228600" algn="l" defTabSz="914400" rtl="0" eaLnBrk="0" fontAlgn="base" hangingPunct="0">
              <a:lnSpc>
                <a:spcPct val="100000"/>
              </a:lnSpc>
              <a:spcBef>
                <a:spcPct val="20000"/>
              </a:spcBef>
              <a:spcAft>
                <a:spcPct val="0"/>
              </a:spcAft>
              <a:buClr>
                <a:srgbClr val="3366FF"/>
              </a:buClr>
              <a:buSzPct val="90000"/>
              <a:buFont typeface="Wingdings" panose="05000000000000000000" pitchFamily="2" charset="2"/>
              <a:buChar char=""/>
              <a:defRPr kumimoji="0" sz="2000" u="none" kern="1200" baseline="0">
                <a:solidFill>
                  <a:srgbClr val="007A77"/>
                </a:solidFill>
                <a:effectLst/>
                <a:latin typeface="+mn-lt"/>
                <a:ea typeface="+mn-ea"/>
                <a:cs typeface="+mn-cs"/>
              </a:defRPr>
            </a:lvl4pPr>
            <a:lvl5pPr marL="2057400" lvl="4"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000" u="none" kern="1200" baseline="0">
                <a:solidFill>
                  <a:srgbClr val="007A77"/>
                </a:solidFill>
                <a:effectLst/>
                <a:latin typeface="+mn-lt"/>
                <a:ea typeface="+mn-ea"/>
                <a:cs typeface="+mn-cs"/>
              </a:defRPr>
            </a:lvl5pPr>
          </a:lstStyle>
          <a:p>
            <a:pPr marL="0" indent="0" defTabSz="913765" eaLnBrk="1" hangingPunct="1">
              <a:spcBef>
                <a:spcPct val="0"/>
              </a:spcBef>
              <a:buClrTx/>
              <a:buSzTx/>
              <a:buFont typeface="Wingdings" panose="05000000000000000000" pitchFamily="2" charset="2"/>
              <a:buNone/>
            </a:pP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标量</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矩形 26632"/>
          <p:cNvSpPr/>
          <p:nvPr>
            <p:custDataLst>
              <p:tags r:id="rId11"/>
            </p:custDataLst>
          </p:nvPr>
        </p:nvSpPr>
        <p:spPr>
          <a:xfrm>
            <a:off x="876300" y="2691130"/>
            <a:ext cx="7736840" cy="460375"/>
          </a:xfrm>
          <a:prstGeom prst="rect">
            <a:avLst/>
          </a:prstGeom>
          <a:noFill/>
          <a:ln w="9525">
            <a:noFill/>
          </a:ln>
        </p:spPr>
        <p:txBody>
          <a:bodyPr wrap="square" anchor="ctr" anchorCtr="0">
            <a:spAutoFit/>
          </a:bodyPr>
          <a:lstStyle>
            <a:lvl1pPr marL="342900" indent="-342900" algn="l" defTabSz="914400" rtl="0" eaLnBrk="0" fontAlgn="base" hangingPunct="0">
              <a:lnSpc>
                <a:spcPct val="100000"/>
              </a:lnSpc>
              <a:spcBef>
                <a:spcPct val="20000"/>
              </a:spcBef>
              <a:spcAft>
                <a:spcPct val="0"/>
              </a:spcAft>
              <a:buClr>
                <a:srgbClr val="DC5900"/>
              </a:buClr>
              <a:buSzPct val="75000"/>
              <a:buFont typeface="Wingdings" panose="05000000000000000000" pitchFamily="2" charset="2"/>
              <a:buChar char="v"/>
              <a:defRPr kumimoji="0" sz="3200" u="none" kern="1200" baseline="0">
                <a:solidFill>
                  <a:srgbClr val="007A77"/>
                </a:solidFill>
                <a:effectLst/>
                <a:latin typeface="+mn-lt"/>
                <a:ea typeface="+mn-ea"/>
                <a:cs typeface="+mn-cs"/>
              </a:defRPr>
            </a:lvl1pPr>
            <a:lvl2pPr marL="742950" lvl="1" indent="-285750" algn="l" defTabSz="914400" rtl="0" eaLnBrk="0" fontAlgn="base" hangingPunct="0">
              <a:lnSpc>
                <a:spcPct val="100000"/>
              </a:lnSpc>
              <a:spcBef>
                <a:spcPct val="20000"/>
              </a:spcBef>
              <a:spcAft>
                <a:spcPct val="0"/>
              </a:spcAft>
              <a:buClr>
                <a:srgbClr val="3366FF"/>
              </a:buClr>
              <a:buSzPct val="85000"/>
              <a:buFont typeface="Wingdings" panose="05000000000000000000" pitchFamily="2" charset="2"/>
              <a:buChar char=""/>
              <a:defRPr kumimoji="0" sz="2800" u="none" kern="1200" baseline="0">
                <a:solidFill>
                  <a:srgbClr val="007A77"/>
                </a:solidFill>
                <a:effectLst/>
                <a:latin typeface="+mn-lt"/>
                <a:ea typeface="+mn-ea"/>
                <a:cs typeface="+mn-cs"/>
              </a:defRPr>
            </a:lvl2pPr>
            <a:lvl3pPr marL="1143000" lvl="2"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400" u="none" kern="1200" baseline="0">
                <a:solidFill>
                  <a:srgbClr val="007A77"/>
                </a:solidFill>
                <a:effectLst/>
                <a:latin typeface="+mn-lt"/>
                <a:ea typeface="+mn-ea"/>
                <a:cs typeface="+mn-cs"/>
              </a:defRPr>
            </a:lvl3pPr>
            <a:lvl4pPr marL="1600200" lvl="3" indent="-228600" algn="l" defTabSz="914400" rtl="0" eaLnBrk="0" fontAlgn="base" hangingPunct="0">
              <a:lnSpc>
                <a:spcPct val="100000"/>
              </a:lnSpc>
              <a:spcBef>
                <a:spcPct val="20000"/>
              </a:spcBef>
              <a:spcAft>
                <a:spcPct val="0"/>
              </a:spcAft>
              <a:buClr>
                <a:srgbClr val="3366FF"/>
              </a:buClr>
              <a:buSzPct val="90000"/>
              <a:buFont typeface="Wingdings" panose="05000000000000000000" pitchFamily="2" charset="2"/>
              <a:buChar char=""/>
              <a:defRPr kumimoji="0" sz="2000" u="none" kern="1200" baseline="0">
                <a:solidFill>
                  <a:srgbClr val="007A77"/>
                </a:solidFill>
                <a:effectLst/>
                <a:latin typeface="+mn-lt"/>
                <a:ea typeface="+mn-ea"/>
                <a:cs typeface="+mn-cs"/>
              </a:defRPr>
            </a:lvl4pPr>
            <a:lvl5pPr marL="2057400" lvl="4"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000" u="none" kern="1200" baseline="0">
                <a:solidFill>
                  <a:srgbClr val="007A77"/>
                </a:solidFill>
                <a:effectLst/>
                <a:latin typeface="+mn-lt"/>
                <a:ea typeface="+mn-ea"/>
                <a:cs typeface="+mn-cs"/>
              </a:defRPr>
            </a:lvl5pPr>
          </a:lstStyle>
          <a:p>
            <a:pPr marL="0" algn="l" defTabSz="913765" eaLnBrk="1" hangingPunct="1">
              <a:buClrTx/>
              <a:buSzTx/>
              <a:buFont typeface="Wingdings" panose="05000000000000000000" pitchFamily="2" charset="2"/>
              <a:buNone/>
            </a:pP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 </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单位</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瓦特，简称瓦，用符号</a:t>
            </a:r>
            <a:r>
              <a:rPr lang="en-US" altLang="zh-CN" sz="2400" i="1"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W</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表示。</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3" name="对象 26637"/>
          <p:cNvGraphicFramePr>
            <a:graphicFrameLocks noChangeAspect="1"/>
          </p:cNvGraphicFramePr>
          <p:nvPr>
            <p:custDataLst>
              <p:tags r:id="rId12"/>
            </p:custDataLst>
          </p:nvPr>
        </p:nvGraphicFramePr>
        <p:xfrm>
          <a:off x="6726555" y="3216910"/>
          <a:ext cx="1843405" cy="426720"/>
        </p:xfrm>
        <a:graphic>
          <a:graphicData uri="http://schemas.openxmlformats.org/presentationml/2006/ole">
            <mc:AlternateContent xmlns:mc="http://schemas.openxmlformats.org/markup-compatibility/2006">
              <mc:Choice xmlns:v="urn:schemas-microsoft-com:vml" Requires="v">
                <p:oleObj spid="_x0000_s1052" name="" r:id="rId13" imgW="800100" imgH="203200" progId="Equation.DSMT4">
                  <p:embed/>
                </p:oleObj>
              </mc:Choice>
              <mc:Fallback>
                <p:oleObj name="" r:id="rId13" imgW="800100" imgH="203200" progId="Equation.DSMT4">
                  <p:embed/>
                  <p:pic>
                    <p:nvPicPr>
                      <p:cNvPr id="0" name="OLE substitute image"/>
                      <p:cNvPicPr/>
                      <p:nvPr/>
                    </p:nvPicPr>
                    <p:blipFill>
                      <a:blip r:embed="rId14"/>
                      <a:stretch>
                        <a:fillRect/>
                      </a:stretch>
                    </p:blipFill>
                    <p:spPr>
                      <a:xfrm>
                        <a:off x="6726555" y="3216910"/>
                        <a:ext cx="1843405" cy="426720"/>
                      </a:xfrm>
                      <a:prstGeom prst="rect">
                        <a:avLst/>
                      </a:prstGeom>
                      <a:solidFill>
                        <a:schemeClr val="bg1"/>
                      </a:solidFill>
                      <a:ln w="9525" cap="flat" cmpd="sng">
                        <a:solidFill>
                          <a:sysClr val="window" lastClr="FFFFFF"/>
                        </a:solidFill>
                        <a:prstDash val="solid"/>
                        <a:miter/>
                        <a:headEnd type="none" w="med" len="med"/>
                        <a:tailEnd type="none" w="med" len="med"/>
                      </a:ln>
                    </p:spPr>
                  </p:pic>
                </p:oleObj>
              </mc:Fallback>
            </mc:AlternateContent>
          </a:graphicData>
        </a:graphic>
      </p:graphicFrame>
      <p:sp>
        <p:nvSpPr>
          <p:cNvPr id="4" name="矩形 26631"/>
          <p:cNvSpPr/>
          <p:nvPr>
            <p:custDataLst>
              <p:tags r:id="rId15"/>
            </p:custDataLst>
          </p:nvPr>
        </p:nvSpPr>
        <p:spPr>
          <a:xfrm>
            <a:off x="876300" y="4761389"/>
            <a:ext cx="2201545" cy="460375"/>
          </a:xfrm>
          <a:prstGeom prst="rect">
            <a:avLst/>
          </a:prstGeom>
          <a:noFill/>
          <a:ln w="9525">
            <a:noFill/>
          </a:ln>
        </p:spPr>
        <p:txBody>
          <a:bodyPr wrap="square" anchor="ctr" anchorCtr="0">
            <a:spAutoFit/>
          </a:bodyPr>
          <a:lstStyle>
            <a:lvl1pPr marL="342900" indent="-342900" algn="l" defTabSz="914400" rtl="0" eaLnBrk="0" fontAlgn="base" hangingPunct="0">
              <a:lnSpc>
                <a:spcPct val="100000"/>
              </a:lnSpc>
              <a:spcBef>
                <a:spcPct val="20000"/>
              </a:spcBef>
              <a:spcAft>
                <a:spcPct val="0"/>
              </a:spcAft>
              <a:buClr>
                <a:srgbClr val="DC5900"/>
              </a:buClr>
              <a:buSzPct val="75000"/>
              <a:buFont typeface="Wingdings" panose="05000000000000000000" pitchFamily="2" charset="2"/>
              <a:buChar char="v"/>
              <a:defRPr kumimoji="0" sz="3200" u="none" kern="1200" baseline="0">
                <a:solidFill>
                  <a:srgbClr val="007A77"/>
                </a:solidFill>
                <a:effectLst/>
                <a:latin typeface="+mn-lt"/>
                <a:ea typeface="+mn-ea"/>
                <a:cs typeface="+mn-cs"/>
              </a:defRPr>
            </a:lvl1pPr>
            <a:lvl2pPr marL="742950" lvl="1" indent="-285750" algn="l" defTabSz="914400" rtl="0" eaLnBrk="0" fontAlgn="base" hangingPunct="0">
              <a:lnSpc>
                <a:spcPct val="100000"/>
              </a:lnSpc>
              <a:spcBef>
                <a:spcPct val="20000"/>
              </a:spcBef>
              <a:spcAft>
                <a:spcPct val="0"/>
              </a:spcAft>
              <a:buClr>
                <a:srgbClr val="3366FF"/>
              </a:buClr>
              <a:buSzPct val="85000"/>
              <a:buFont typeface="Wingdings" panose="05000000000000000000" pitchFamily="2" charset="2"/>
              <a:buChar char=""/>
              <a:defRPr kumimoji="0" sz="2800" u="none" kern="1200" baseline="0">
                <a:solidFill>
                  <a:srgbClr val="007A77"/>
                </a:solidFill>
                <a:effectLst/>
                <a:latin typeface="+mn-lt"/>
                <a:ea typeface="+mn-ea"/>
                <a:cs typeface="+mn-cs"/>
              </a:defRPr>
            </a:lvl2pPr>
            <a:lvl3pPr marL="1143000" lvl="2"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400" u="none" kern="1200" baseline="0">
                <a:solidFill>
                  <a:srgbClr val="007A77"/>
                </a:solidFill>
                <a:effectLst/>
                <a:latin typeface="+mn-lt"/>
                <a:ea typeface="+mn-ea"/>
                <a:cs typeface="+mn-cs"/>
              </a:defRPr>
            </a:lvl3pPr>
            <a:lvl4pPr marL="1600200" lvl="3" indent="-228600" algn="l" defTabSz="914400" rtl="0" eaLnBrk="0" fontAlgn="base" hangingPunct="0">
              <a:lnSpc>
                <a:spcPct val="100000"/>
              </a:lnSpc>
              <a:spcBef>
                <a:spcPct val="20000"/>
              </a:spcBef>
              <a:spcAft>
                <a:spcPct val="0"/>
              </a:spcAft>
              <a:buClr>
                <a:srgbClr val="3366FF"/>
              </a:buClr>
              <a:buSzPct val="90000"/>
              <a:buFont typeface="Wingdings" panose="05000000000000000000" pitchFamily="2" charset="2"/>
              <a:buChar char=""/>
              <a:defRPr kumimoji="0" sz="2000" u="none" kern="1200" baseline="0">
                <a:solidFill>
                  <a:srgbClr val="007A77"/>
                </a:solidFill>
                <a:effectLst/>
                <a:latin typeface="+mn-lt"/>
                <a:ea typeface="+mn-ea"/>
                <a:cs typeface="+mn-cs"/>
              </a:defRPr>
            </a:lvl4pPr>
            <a:lvl5pPr marL="2057400" lvl="4"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000" u="none" kern="1200" baseline="0">
                <a:solidFill>
                  <a:srgbClr val="007A77"/>
                </a:solidFill>
                <a:effectLst/>
                <a:latin typeface="+mn-lt"/>
                <a:ea typeface="+mn-ea"/>
                <a:cs typeface="+mn-cs"/>
              </a:defRPr>
            </a:lvl5pPr>
          </a:lstStyle>
          <a:p>
            <a:pPr marL="0" indent="0" defTabSz="913765" eaLnBrk="1" hangingPunct="1">
              <a:spcBef>
                <a:spcPct val="0"/>
              </a:spcBef>
              <a:buClrTx/>
              <a:buSzTx/>
              <a:buFont typeface="Wingdings" panose="05000000000000000000" pitchFamily="2" charset="2"/>
              <a:buNone/>
            </a:pP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a:t>
            </a:r>
            <a:r>
              <a:rPr lang="en-US" alt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物理意义</a:t>
            </a: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9" name="Object 6"/>
          <p:cNvGraphicFramePr>
            <a:graphicFrameLocks noChangeAspect="1"/>
          </p:cNvGraphicFramePr>
          <p:nvPr>
            <p:custDataLst>
              <p:tags r:id="rId16"/>
            </p:custDataLst>
          </p:nvPr>
        </p:nvGraphicFramePr>
        <p:xfrm>
          <a:off x="2725103" y="1873885"/>
          <a:ext cx="984250" cy="868680"/>
        </p:xfrm>
        <a:graphic>
          <a:graphicData uri="http://schemas.openxmlformats.org/presentationml/2006/ole">
            <mc:AlternateContent xmlns:mc="http://schemas.openxmlformats.org/markup-compatibility/2006">
              <mc:Choice xmlns:v="urn:schemas-microsoft-com:vml" Requires="v">
                <p:oleObj spid="_x0000_s1053" name="公式" r:id="rId17" imgW="457200" imgH="393700" progId="Equation.3">
                  <p:embed/>
                </p:oleObj>
              </mc:Choice>
              <mc:Fallback>
                <p:oleObj name="公式" r:id="rId17" imgW="457200" imgH="393700" progId="Equation.3">
                  <p:embed/>
                  <p:pic>
                    <p:nvPicPr>
                      <p:cNvPr id="0" name="OLE substitute image"/>
                      <p:cNvPicPr/>
                      <p:nvPr/>
                    </p:nvPicPr>
                    <p:blipFill>
                      <a:blip r:embed="rId18"/>
                      <a:stretch>
                        <a:fillRect/>
                      </a:stretch>
                    </p:blipFill>
                    <p:spPr>
                      <a:xfrm>
                        <a:off x="2725103" y="1873885"/>
                        <a:ext cx="984250" cy="868680"/>
                      </a:xfrm>
                      <a:prstGeom prst="rect">
                        <a:avLst/>
                      </a:prstGeom>
                      <a:noFill/>
                      <a:ln w="28575">
                        <a:noFill/>
                        <a:miter lim="800000"/>
                        <a:headEnd/>
                        <a:tailEnd/>
                      </a:ln>
                    </p:spPr>
                  </p:pic>
                </p:oleObj>
              </mc:Fallback>
            </mc:AlternateContent>
          </a:graphicData>
        </a:graphic>
      </p:graphicFrame>
      <p:sp>
        <p:nvSpPr>
          <p:cNvPr id="5" name="矩形 26632"/>
          <p:cNvSpPr/>
          <p:nvPr>
            <p:custDataLst>
              <p:tags r:id="rId19"/>
            </p:custDataLst>
          </p:nvPr>
        </p:nvSpPr>
        <p:spPr>
          <a:xfrm>
            <a:off x="2119630" y="3200083"/>
            <a:ext cx="3382010" cy="460375"/>
          </a:xfrm>
          <a:prstGeom prst="rect">
            <a:avLst/>
          </a:prstGeom>
          <a:noFill/>
          <a:ln w="9525">
            <a:noFill/>
          </a:ln>
        </p:spPr>
        <p:txBody>
          <a:bodyPr wrap="square" anchor="ctr" anchorCtr="0">
            <a:spAutoFit/>
          </a:bodyPr>
          <a:lstStyle>
            <a:lvl1pPr marL="342900" indent="-342900" algn="l" defTabSz="914400" rtl="0" eaLnBrk="0" fontAlgn="base" hangingPunct="0">
              <a:lnSpc>
                <a:spcPct val="100000"/>
              </a:lnSpc>
              <a:spcBef>
                <a:spcPct val="20000"/>
              </a:spcBef>
              <a:spcAft>
                <a:spcPct val="0"/>
              </a:spcAft>
              <a:buClr>
                <a:srgbClr val="DC5900"/>
              </a:buClr>
              <a:buSzPct val="75000"/>
              <a:buFont typeface="Wingdings" panose="05000000000000000000" pitchFamily="2" charset="2"/>
              <a:buChar char="v"/>
              <a:defRPr kumimoji="0" sz="3200" u="none" kern="1200" baseline="0">
                <a:solidFill>
                  <a:srgbClr val="007A77"/>
                </a:solidFill>
                <a:effectLst/>
                <a:latin typeface="+mn-lt"/>
                <a:ea typeface="+mn-ea"/>
                <a:cs typeface="+mn-cs"/>
              </a:defRPr>
            </a:lvl1pPr>
            <a:lvl2pPr marL="742950" lvl="1" indent="-285750" algn="l" defTabSz="914400" rtl="0" eaLnBrk="0" fontAlgn="base" hangingPunct="0">
              <a:lnSpc>
                <a:spcPct val="100000"/>
              </a:lnSpc>
              <a:spcBef>
                <a:spcPct val="20000"/>
              </a:spcBef>
              <a:spcAft>
                <a:spcPct val="0"/>
              </a:spcAft>
              <a:buClr>
                <a:srgbClr val="3366FF"/>
              </a:buClr>
              <a:buSzPct val="85000"/>
              <a:buFont typeface="Wingdings" panose="05000000000000000000" pitchFamily="2" charset="2"/>
              <a:buChar char=""/>
              <a:defRPr kumimoji="0" sz="2800" u="none" kern="1200" baseline="0">
                <a:solidFill>
                  <a:srgbClr val="007A77"/>
                </a:solidFill>
                <a:effectLst/>
                <a:latin typeface="+mn-lt"/>
                <a:ea typeface="+mn-ea"/>
                <a:cs typeface="+mn-cs"/>
              </a:defRPr>
            </a:lvl2pPr>
            <a:lvl3pPr marL="1143000" lvl="2"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400" u="none" kern="1200" baseline="0">
                <a:solidFill>
                  <a:srgbClr val="007A77"/>
                </a:solidFill>
                <a:effectLst/>
                <a:latin typeface="+mn-lt"/>
                <a:ea typeface="+mn-ea"/>
                <a:cs typeface="+mn-cs"/>
              </a:defRPr>
            </a:lvl3pPr>
            <a:lvl4pPr marL="1600200" lvl="3" indent="-228600" algn="l" defTabSz="914400" rtl="0" eaLnBrk="0" fontAlgn="base" hangingPunct="0">
              <a:lnSpc>
                <a:spcPct val="100000"/>
              </a:lnSpc>
              <a:spcBef>
                <a:spcPct val="20000"/>
              </a:spcBef>
              <a:spcAft>
                <a:spcPct val="0"/>
              </a:spcAft>
              <a:buClr>
                <a:srgbClr val="3366FF"/>
              </a:buClr>
              <a:buSzPct val="90000"/>
              <a:buFont typeface="Wingdings" panose="05000000000000000000" pitchFamily="2" charset="2"/>
              <a:buChar char=""/>
              <a:defRPr kumimoji="0" sz="2000" u="none" kern="1200" baseline="0">
                <a:solidFill>
                  <a:srgbClr val="007A77"/>
                </a:solidFill>
                <a:effectLst/>
                <a:latin typeface="+mn-lt"/>
                <a:ea typeface="+mn-ea"/>
                <a:cs typeface="+mn-cs"/>
              </a:defRPr>
            </a:lvl4pPr>
            <a:lvl5pPr marL="2057400" lvl="4"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000" u="none" kern="1200" baseline="0">
                <a:solidFill>
                  <a:srgbClr val="007A77"/>
                </a:solidFill>
                <a:effectLst/>
                <a:latin typeface="+mn-lt"/>
                <a:ea typeface="+mn-ea"/>
                <a:cs typeface="+mn-cs"/>
              </a:defRPr>
            </a:lvl5pPr>
          </a:lstStyle>
          <a:p>
            <a:pPr marL="0" indent="0" defTabSz="913765" eaLnBrk="1" hangingPunct="1">
              <a:spcBef>
                <a:spcPct val="0"/>
              </a:spcBef>
              <a:buClrTx/>
              <a:buSzTx/>
              <a:buFont typeface="Wingdings" panose="05000000000000000000" pitchFamily="2" charset="2"/>
              <a:buNone/>
            </a:pP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常用单位：千瓦（</a:t>
            </a:r>
            <a:r>
              <a:rPr lang="en-US" altLang="zh-CN" sz="2400" i="1"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kW</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 </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对象 26636"/>
          <p:cNvGraphicFramePr>
            <a:graphicFrameLocks noChangeAspect="1"/>
          </p:cNvGraphicFramePr>
          <p:nvPr>
            <p:custDataLst>
              <p:tags r:id="rId20"/>
            </p:custDataLst>
          </p:nvPr>
        </p:nvGraphicFramePr>
        <p:xfrm>
          <a:off x="6682740" y="2706688"/>
          <a:ext cx="3629660" cy="429260"/>
        </p:xfrm>
        <a:graphic>
          <a:graphicData uri="http://schemas.openxmlformats.org/presentationml/2006/ole">
            <mc:AlternateContent xmlns:mc="http://schemas.openxmlformats.org/markup-compatibility/2006">
              <mc:Choice xmlns:v="urn:schemas-microsoft-com:vml" Requires="v">
                <p:oleObj spid="_x0000_s1054" name="" r:id="rId21" imgW="1308100" imgH="177165" progId="Equation.DSMT4">
                  <p:embed/>
                </p:oleObj>
              </mc:Choice>
              <mc:Fallback>
                <p:oleObj name="" r:id="rId21" imgW="1308100" imgH="177165" progId="Equation.DSMT4">
                  <p:embed/>
                  <p:pic>
                    <p:nvPicPr>
                      <p:cNvPr id="0" name="OLE substitute image"/>
                      <p:cNvPicPr/>
                      <p:nvPr/>
                    </p:nvPicPr>
                    <p:blipFill>
                      <a:blip r:embed="rId22"/>
                      <a:stretch>
                        <a:fillRect/>
                      </a:stretch>
                    </p:blipFill>
                    <p:spPr>
                      <a:xfrm>
                        <a:off x="6682740" y="2706688"/>
                        <a:ext cx="3629660" cy="429260"/>
                      </a:xfrm>
                      <a:prstGeom prst="rect">
                        <a:avLst/>
                      </a:prstGeom>
                      <a:solidFill>
                        <a:schemeClr val="bg1"/>
                      </a:solidFill>
                      <a:ln w="38100">
                        <a:noFill/>
                        <a:miter/>
                      </a:ln>
                    </p:spPr>
                  </p:pic>
                </p:oleObj>
              </mc:Fallback>
            </mc:AlternateContent>
          </a:graphicData>
        </a:graphic>
      </p:graphicFrame>
      <p:grpSp>
        <p:nvGrpSpPr>
          <p:cNvPr id="20" name="组合 19"/>
          <p:cNvGrpSpPr/>
          <p:nvPr>
            <p:custDataLst>
              <p:tags r:id="rId23"/>
            </p:custDataLst>
          </p:nvPr>
        </p:nvGrpSpPr>
        <p:grpSpPr>
          <a:xfrm>
            <a:off x="2291080" y="3620135"/>
            <a:ext cx="4391660" cy="732155"/>
            <a:chOff x="3608" y="5701"/>
            <a:chExt cx="6916" cy="1153"/>
          </a:xfrm>
        </p:grpSpPr>
        <p:cxnSp>
          <p:nvCxnSpPr>
            <p:cNvPr id="101" name="直接箭头连接符 100"/>
            <p:cNvCxnSpPr/>
            <p:nvPr>
              <p:custDataLst>
                <p:tags r:id="rId24"/>
              </p:custDataLst>
            </p:nvPr>
          </p:nvCxnSpPr>
          <p:spPr>
            <a:xfrm flipH="1">
              <a:off x="7081" y="5701"/>
              <a:ext cx="0" cy="439"/>
            </a:xfrm>
            <a:prstGeom prst="straightConnector1">
              <a:avLst/>
            </a:prstGeom>
            <a:ln w="38100">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11" name="矩形 26632"/>
            <p:cNvSpPr/>
            <p:nvPr>
              <p:custDataLst>
                <p:tags r:id="rId25"/>
              </p:custDataLst>
            </p:nvPr>
          </p:nvSpPr>
          <p:spPr>
            <a:xfrm>
              <a:off x="3608" y="6130"/>
              <a:ext cx="6916" cy="725"/>
            </a:xfrm>
            <a:prstGeom prst="rect">
              <a:avLst/>
            </a:prstGeom>
            <a:noFill/>
            <a:ln w="9525">
              <a:noFill/>
            </a:ln>
          </p:spPr>
          <p:txBody>
            <a:bodyPr wrap="square" anchor="ctr" anchorCtr="0">
              <a:spAutoFit/>
            </a:bodyPr>
            <a:lstStyle>
              <a:lvl1pPr marL="342900" indent="-342900" algn="l" defTabSz="914400" rtl="0" eaLnBrk="0" fontAlgn="base" hangingPunct="0">
                <a:lnSpc>
                  <a:spcPct val="100000"/>
                </a:lnSpc>
                <a:spcBef>
                  <a:spcPct val="20000"/>
                </a:spcBef>
                <a:spcAft>
                  <a:spcPct val="0"/>
                </a:spcAft>
                <a:buClr>
                  <a:srgbClr val="DC5900"/>
                </a:buClr>
                <a:buSzPct val="75000"/>
                <a:buFont typeface="Wingdings" panose="05000000000000000000" pitchFamily="2" charset="2"/>
                <a:buChar char="v"/>
                <a:defRPr kumimoji="0" sz="3200" u="none" kern="1200" baseline="0">
                  <a:solidFill>
                    <a:srgbClr val="007A77"/>
                  </a:solidFill>
                  <a:effectLst/>
                  <a:latin typeface="+mn-lt"/>
                  <a:ea typeface="+mn-ea"/>
                  <a:cs typeface="+mn-cs"/>
                </a:defRPr>
              </a:lvl1pPr>
              <a:lvl2pPr marL="742950" lvl="1" indent="-285750" algn="l" defTabSz="914400" rtl="0" eaLnBrk="0" fontAlgn="base" hangingPunct="0">
                <a:lnSpc>
                  <a:spcPct val="100000"/>
                </a:lnSpc>
                <a:spcBef>
                  <a:spcPct val="20000"/>
                </a:spcBef>
                <a:spcAft>
                  <a:spcPct val="0"/>
                </a:spcAft>
                <a:buClr>
                  <a:srgbClr val="3366FF"/>
                </a:buClr>
                <a:buSzPct val="85000"/>
                <a:buFont typeface="Wingdings" panose="05000000000000000000" pitchFamily="2" charset="2"/>
                <a:buChar char=""/>
                <a:defRPr kumimoji="0" sz="2800" u="none" kern="1200" baseline="0">
                  <a:solidFill>
                    <a:srgbClr val="007A77"/>
                  </a:solidFill>
                  <a:effectLst/>
                  <a:latin typeface="+mn-lt"/>
                  <a:ea typeface="+mn-ea"/>
                  <a:cs typeface="+mn-cs"/>
                </a:defRPr>
              </a:lvl2pPr>
              <a:lvl3pPr marL="1143000" lvl="2"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400" u="none" kern="1200" baseline="0">
                  <a:solidFill>
                    <a:srgbClr val="007A77"/>
                  </a:solidFill>
                  <a:effectLst/>
                  <a:latin typeface="+mn-lt"/>
                  <a:ea typeface="+mn-ea"/>
                  <a:cs typeface="+mn-cs"/>
                </a:defRPr>
              </a:lvl3pPr>
              <a:lvl4pPr marL="1600200" lvl="3" indent="-228600" algn="l" defTabSz="914400" rtl="0" eaLnBrk="0" fontAlgn="base" hangingPunct="0">
                <a:lnSpc>
                  <a:spcPct val="100000"/>
                </a:lnSpc>
                <a:spcBef>
                  <a:spcPct val="20000"/>
                </a:spcBef>
                <a:spcAft>
                  <a:spcPct val="0"/>
                </a:spcAft>
                <a:buClr>
                  <a:srgbClr val="3366FF"/>
                </a:buClr>
                <a:buSzPct val="90000"/>
                <a:buFont typeface="Wingdings" panose="05000000000000000000" pitchFamily="2" charset="2"/>
                <a:buChar char=""/>
                <a:defRPr kumimoji="0" sz="2000" u="none" kern="1200" baseline="0">
                  <a:solidFill>
                    <a:srgbClr val="007A77"/>
                  </a:solidFill>
                  <a:effectLst/>
                  <a:latin typeface="+mn-lt"/>
                  <a:ea typeface="+mn-ea"/>
                  <a:cs typeface="+mn-cs"/>
                </a:defRPr>
              </a:lvl4pPr>
              <a:lvl5pPr marL="2057400" lvl="4"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000" u="none" kern="1200" baseline="0">
                  <a:solidFill>
                    <a:srgbClr val="007A77"/>
                  </a:solidFill>
                  <a:effectLst/>
                  <a:latin typeface="+mn-lt"/>
                  <a:ea typeface="+mn-ea"/>
                  <a:cs typeface="+mn-cs"/>
                </a:defRPr>
              </a:lvl5pPr>
            </a:lstStyle>
            <a:p>
              <a:pPr marL="0" indent="0" defTabSz="913765" eaLnBrk="1" hangingPunct="1">
                <a:lnSpc>
                  <a:spcPct val="100000"/>
                </a:lnSpc>
                <a:spcBef>
                  <a:spcPct val="0"/>
                </a:spcBef>
                <a:buClrTx/>
                <a:buSzTx/>
                <a:buFont typeface="Wingdings" panose="05000000000000000000" pitchFamily="2" charset="2"/>
                <a:buNone/>
              </a:pPr>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功的单位：千瓦时（</a:t>
              </a:r>
              <a:r>
                <a:rPr lang="en-US" altLang="zh-CN" sz="2400" b="1" i="1" err="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kW·h</a:t>
              </a:r>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lang="en-US" altLang="zh-CN"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 </a:t>
              </a:r>
              <a:endParaRPr lang="en-US" altLang="zh-CN"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endParaRPr>
            </a:p>
          </p:txBody>
        </p:sp>
      </p:grpSp>
      <p:graphicFrame>
        <p:nvGraphicFramePr>
          <p:cNvPr id="12" name="对象 26637"/>
          <p:cNvGraphicFramePr>
            <a:graphicFrameLocks noChangeAspect="1"/>
          </p:cNvGraphicFramePr>
          <p:nvPr>
            <p:custDataLst>
              <p:tags r:id="rId26"/>
            </p:custDataLst>
          </p:nvPr>
        </p:nvGraphicFramePr>
        <p:xfrm>
          <a:off x="5014595" y="3879850"/>
          <a:ext cx="4900295" cy="427355"/>
        </p:xfrm>
        <a:graphic>
          <a:graphicData uri="http://schemas.openxmlformats.org/presentationml/2006/ole">
            <mc:AlternateContent xmlns:mc="http://schemas.openxmlformats.org/markup-compatibility/2006">
              <mc:Choice xmlns:v="urn:schemas-microsoft-com:vml" Requires="v">
                <p:oleObj spid="_x0000_s1055" name="" r:id="rId27" imgW="2286000" imgH="203200" progId="Equation.DSMT4">
                  <p:embed/>
                </p:oleObj>
              </mc:Choice>
              <mc:Fallback>
                <p:oleObj name="" r:id="rId27" imgW="2286000" imgH="203200" progId="Equation.DSMT4">
                  <p:embed/>
                  <p:pic>
                    <p:nvPicPr>
                      <p:cNvPr id="0" name="OLE substitute image"/>
                      <p:cNvPicPr/>
                      <p:nvPr/>
                    </p:nvPicPr>
                    <p:blipFill>
                      <a:blip r:embed="rId28"/>
                      <a:stretch>
                        <a:fillRect/>
                      </a:stretch>
                    </p:blipFill>
                    <p:spPr>
                      <a:xfrm>
                        <a:off x="5014595" y="3879850"/>
                        <a:ext cx="4900295" cy="427355"/>
                      </a:xfrm>
                      <a:prstGeom prst="rect">
                        <a:avLst/>
                      </a:prstGeom>
                      <a:solidFill>
                        <a:schemeClr val="bg1"/>
                      </a:solidFill>
                      <a:ln w="9525" cap="flat" cmpd="sng">
                        <a:solidFill>
                          <a:sysClr val="window" lastClr="FFFFFF"/>
                        </a:solidFill>
                        <a:prstDash val="solid"/>
                        <a:miter/>
                        <a:headEnd type="none" w="med" len="med"/>
                        <a:tailEnd type="none" w="med" len="med"/>
                      </a:ln>
                    </p:spPr>
                  </p:pic>
                </p:oleObj>
              </mc:Fallback>
            </mc:AlternateContent>
          </a:graphicData>
        </a:graphic>
      </p:graphicFrame>
      <p:sp>
        <p:nvSpPr>
          <p:cNvPr id="15" name="矩形 26631"/>
          <p:cNvSpPr/>
          <p:nvPr>
            <p:custDataLst>
              <p:tags r:id="rId29"/>
            </p:custDataLst>
          </p:nvPr>
        </p:nvSpPr>
        <p:spPr>
          <a:xfrm>
            <a:off x="876300" y="5258038"/>
            <a:ext cx="1790700" cy="460375"/>
          </a:xfrm>
          <a:prstGeom prst="rect">
            <a:avLst/>
          </a:prstGeom>
          <a:noFill/>
          <a:ln w="9525">
            <a:noFill/>
          </a:ln>
        </p:spPr>
        <p:txBody>
          <a:bodyPr wrap="square" anchor="ctr" anchorCtr="0">
            <a:spAutoFit/>
          </a:bodyPr>
          <a:lstStyle>
            <a:lvl1pPr marL="342900" indent="-342900" algn="l" defTabSz="914400" rtl="0" eaLnBrk="0" fontAlgn="base" hangingPunct="0">
              <a:lnSpc>
                <a:spcPct val="100000"/>
              </a:lnSpc>
              <a:spcBef>
                <a:spcPct val="20000"/>
              </a:spcBef>
              <a:spcAft>
                <a:spcPct val="0"/>
              </a:spcAft>
              <a:buClr>
                <a:srgbClr val="DC5900"/>
              </a:buClr>
              <a:buSzPct val="75000"/>
              <a:buFont typeface="Wingdings" panose="05000000000000000000" pitchFamily="2" charset="2"/>
              <a:buChar char="v"/>
              <a:defRPr kumimoji="0" sz="3200" u="none" kern="1200" baseline="0">
                <a:solidFill>
                  <a:srgbClr val="007A77"/>
                </a:solidFill>
                <a:effectLst/>
                <a:latin typeface="+mn-lt"/>
                <a:ea typeface="+mn-ea"/>
                <a:cs typeface="+mn-cs"/>
              </a:defRPr>
            </a:lvl1pPr>
            <a:lvl2pPr marL="742950" lvl="1" indent="-285750" algn="l" defTabSz="914400" rtl="0" eaLnBrk="0" fontAlgn="base" hangingPunct="0">
              <a:lnSpc>
                <a:spcPct val="100000"/>
              </a:lnSpc>
              <a:spcBef>
                <a:spcPct val="20000"/>
              </a:spcBef>
              <a:spcAft>
                <a:spcPct val="0"/>
              </a:spcAft>
              <a:buClr>
                <a:srgbClr val="3366FF"/>
              </a:buClr>
              <a:buSzPct val="85000"/>
              <a:buFont typeface="Wingdings" panose="05000000000000000000" pitchFamily="2" charset="2"/>
              <a:buChar char=""/>
              <a:defRPr kumimoji="0" sz="2800" u="none" kern="1200" baseline="0">
                <a:solidFill>
                  <a:srgbClr val="007A77"/>
                </a:solidFill>
                <a:effectLst/>
                <a:latin typeface="+mn-lt"/>
                <a:ea typeface="+mn-ea"/>
                <a:cs typeface="+mn-cs"/>
              </a:defRPr>
            </a:lvl2pPr>
            <a:lvl3pPr marL="1143000" lvl="2"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400" u="none" kern="1200" baseline="0">
                <a:solidFill>
                  <a:srgbClr val="007A77"/>
                </a:solidFill>
                <a:effectLst/>
                <a:latin typeface="+mn-lt"/>
                <a:ea typeface="+mn-ea"/>
                <a:cs typeface="+mn-cs"/>
              </a:defRPr>
            </a:lvl3pPr>
            <a:lvl4pPr marL="1600200" lvl="3" indent="-228600" algn="l" defTabSz="914400" rtl="0" eaLnBrk="0" fontAlgn="base" hangingPunct="0">
              <a:lnSpc>
                <a:spcPct val="100000"/>
              </a:lnSpc>
              <a:spcBef>
                <a:spcPct val="20000"/>
              </a:spcBef>
              <a:spcAft>
                <a:spcPct val="0"/>
              </a:spcAft>
              <a:buClr>
                <a:srgbClr val="3366FF"/>
              </a:buClr>
              <a:buSzPct val="90000"/>
              <a:buFont typeface="Wingdings" panose="05000000000000000000" pitchFamily="2" charset="2"/>
              <a:buChar char=""/>
              <a:defRPr kumimoji="0" sz="2000" u="none" kern="1200" baseline="0">
                <a:solidFill>
                  <a:srgbClr val="007A77"/>
                </a:solidFill>
                <a:effectLst/>
                <a:latin typeface="+mn-lt"/>
                <a:ea typeface="+mn-ea"/>
                <a:cs typeface="+mn-cs"/>
              </a:defRPr>
            </a:lvl4pPr>
            <a:lvl5pPr marL="2057400" lvl="4"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000" u="none" kern="1200" baseline="0">
                <a:solidFill>
                  <a:srgbClr val="007A77"/>
                </a:solidFill>
                <a:effectLst/>
                <a:latin typeface="+mn-lt"/>
                <a:ea typeface="+mn-ea"/>
                <a:cs typeface="+mn-cs"/>
              </a:defRPr>
            </a:lvl5pPr>
          </a:lstStyle>
          <a:p>
            <a:pPr marL="0" indent="0" defTabSz="913765" eaLnBrk="1" hangingPunct="1">
              <a:spcBef>
                <a:spcPct val="0"/>
              </a:spcBef>
              <a:buClrTx/>
              <a:buSzTx/>
              <a:buFont typeface="Wingdings" panose="05000000000000000000" pitchFamily="2" charset="2"/>
              <a:buNone/>
            </a:pP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a:t>
            </a:r>
            <a:r>
              <a:rPr lang="en-US" alt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适用范围</a:t>
            </a: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26632"/>
          <p:cNvSpPr/>
          <p:nvPr>
            <p:custDataLst>
              <p:tags r:id="rId30"/>
            </p:custDataLst>
          </p:nvPr>
        </p:nvSpPr>
        <p:spPr>
          <a:xfrm>
            <a:off x="2667635" y="5258038"/>
            <a:ext cx="3401695" cy="460375"/>
          </a:xfrm>
          <a:prstGeom prst="rect">
            <a:avLst/>
          </a:prstGeom>
          <a:noFill/>
          <a:ln w="9525">
            <a:noFill/>
          </a:ln>
        </p:spPr>
        <p:txBody>
          <a:bodyPr wrap="square" anchor="ctr" anchorCtr="0">
            <a:spAutoFit/>
          </a:bodyPr>
          <a:lstStyle>
            <a:lvl1pPr marL="342900" indent="-342900" algn="l" defTabSz="914400" rtl="0" eaLnBrk="0" fontAlgn="base" hangingPunct="0">
              <a:lnSpc>
                <a:spcPct val="100000"/>
              </a:lnSpc>
              <a:spcBef>
                <a:spcPct val="20000"/>
              </a:spcBef>
              <a:spcAft>
                <a:spcPct val="0"/>
              </a:spcAft>
              <a:buClr>
                <a:srgbClr val="DC5900"/>
              </a:buClr>
              <a:buSzPct val="75000"/>
              <a:buFont typeface="Wingdings" panose="05000000000000000000" pitchFamily="2" charset="2"/>
              <a:buChar char="v"/>
              <a:defRPr kumimoji="0" sz="3200" u="none" kern="1200" baseline="0">
                <a:solidFill>
                  <a:srgbClr val="007A77"/>
                </a:solidFill>
                <a:effectLst/>
                <a:latin typeface="+mn-lt"/>
                <a:ea typeface="+mn-ea"/>
                <a:cs typeface="+mn-cs"/>
              </a:defRPr>
            </a:lvl1pPr>
            <a:lvl2pPr marL="742950" lvl="1" indent="-285750" algn="l" defTabSz="914400" rtl="0" eaLnBrk="0" fontAlgn="base" hangingPunct="0">
              <a:lnSpc>
                <a:spcPct val="100000"/>
              </a:lnSpc>
              <a:spcBef>
                <a:spcPct val="20000"/>
              </a:spcBef>
              <a:spcAft>
                <a:spcPct val="0"/>
              </a:spcAft>
              <a:buClr>
                <a:srgbClr val="3366FF"/>
              </a:buClr>
              <a:buSzPct val="85000"/>
              <a:buFont typeface="Wingdings" panose="05000000000000000000" pitchFamily="2" charset="2"/>
              <a:buChar char=""/>
              <a:defRPr kumimoji="0" sz="2800" u="none" kern="1200" baseline="0">
                <a:solidFill>
                  <a:srgbClr val="007A77"/>
                </a:solidFill>
                <a:effectLst/>
                <a:latin typeface="+mn-lt"/>
                <a:ea typeface="+mn-ea"/>
                <a:cs typeface="+mn-cs"/>
              </a:defRPr>
            </a:lvl2pPr>
            <a:lvl3pPr marL="1143000" lvl="2"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400" u="none" kern="1200" baseline="0">
                <a:solidFill>
                  <a:srgbClr val="007A77"/>
                </a:solidFill>
                <a:effectLst/>
                <a:latin typeface="+mn-lt"/>
                <a:ea typeface="+mn-ea"/>
                <a:cs typeface="+mn-cs"/>
              </a:defRPr>
            </a:lvl3pPr>
            <a:lvl4pPr marL="1600200" lvl="3" indent="-228600" algn="l" defTabSz="914400" rtl="0" eaLnBrk="0" fontAlgn="base" hangingPunct="0">
              <a:lnSpc>
                <a:spcPct val="100000"/>
              </a:lnSpc>
              <a:spcBef>
                <a:spcPct val="20000"/>
              </a:spcBef>
              <a:spcAft>
                <a:spcPct val="0"/>
              </a:spcAft>
              <a:buClr>
                <a:srgbClr val="3366FF"/>
              </a:buClr>
              <a:buSzPct val="90000"/>
              <a:buFont typeface="Wingdings" panose="05000000000000000000" pitchFamily="2" charset="2"/>
              <a:buChar char=""/>
              <a:defRPr kumimoji="0" sz="2000" u="none" kern="1200" baseline="0">
                <a:solidFill>
                  <a:srgbClr val="007A77"/>
                </a:solidFill>
                <a:effectLst/>
                <a:latin typeface="+mn-lt"/>
                <a:ea typeface="+mn-ea"/>
                <a:cs typeface="+mn-cs"/>
              </a:defRPr>
            </a:lvl4pPr>
            <a:lvl5pPr marL="2057400" lvl="4"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000" u="none" kern="1200" baseline="0">
                <a:solidFill>
                  <a:srgbClr val="007A77"/>
                </a:solidFill>
                <a:effectLst/>
                <a:latin typeface="+mn-lt"/>
                <a:ea typeface="+mn-ea"/>
                <a:cs typeface="+mn-cs"/>
              </a:defRPr>
            </a:lvl5pPr>
          </a:lstStyle>
          <a:p>
            <a:pPr marL="0" indent="0" defTabSz="913765" eaLnBrk="1" hangingPunct="1">
              <a:lnSpc>
                <a:spcPct val="100000"/>
              </a:lnSpc>
              <a:spcBef>
                <a:spcPct val="0"/>
              </a:spcBef>
              <a:buClrTx/>
              <a:buSzTx/>
              <a:buFont typeface="Wingdings" panose="05000000000000000000" pitchFamily="2" charset="2"/>
              <a:buNone/>
            </a:pPr>
            <a:r>
              <a:rPr sz="2400" b="1">
                <a:solidFill>
                  <a:srgbClr val="C00000"/>
                </a:solidFill>
                <a:ea typeface="微软雅黑" panose="020B0503020204020204" pitchFamily="34" charset="-122"/>
                <a:sym typeface="Wingdings" panose="05000000000000000000" pitchFamily="2" charset="2"/>
              </a:rPr>
              <a:t>定义式，适用任何情况</a:t>
            </a:r>
            <a:endParaRPr lang="en-US" altLang="zh-CN"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endParaRPr>
          </a:p>
        </p:txBody>
      </p:sp>
      <p:sp>
        <p:nvSpPr>
          <p:cNvPr id="2" name="矩形 26632"/>
          <p:cNvSpPr/>
          <p:nvPr>
            <p:custDataLst>
              <p:tags r:id="rId31"/>
            </p:custDataLst>
          </p:nvPr>
        </p:nvSpPr>
        <p:spPr>
          <a:xfrm>
            <a:off x="3824605" y="2078196"/>
            <a:ext cx="1720850" cy="460375"/>
          </a:xfrm>
          <a:prstGeom prst="rect">
            <a:avLst/>
          </a:prstGeom>
          <a:noFill/>
          <a:ln w="9525">
            <a:noFill/>
          </a:ln>
        </p:spPr>
        <p:txBody>
          <a:bodyPr wrap="square" anchor="ctr" anchorCtr="0">
            <a:spAutoFit/>
          </a:bodyPr>
          <a:lstStyle>
            <a:lvl1pPr marL="342900" indent="-342900" algn="l" defTabSz="914400" rtl="0" eaLnBrk="0" fontAlgn="base" hangingPunct="0">
              <a:lnSpc>
                <a:spcPct val="100000"/>
              </a:lnSpc>
              <a:spcBef>
                <a:spcPct val="20000"/>
              </a:spcBef>
              <a:spcAft>
                <a:spcPct val="0"/>
              </a:spcAft>
              <a:buClr>
                <a:srgbClr val="DC5900"/>
              </a:buClr>
              <a:buSzPct val="75000"/>
              <a:buFont typeface="Wingdings" panose="05000000000000000000" pitchFamily="2" charset="2"/>
              <a:buChar char="v"/>
              <a:defRPr kumimoji="0" sz="3200" u="none" kern="1200" baseline="0">
                <a:solidFill>
                  <a:srgbClr val="007A77"/>
                </a:solidFill>
                <a:effectLst/>
                <a:latin typeface="+mn-lt"/>
                <a:ea typeface="+mn-ea"/>
                <a:cs typeface="+mn-cs"/>
              </a:defRPr>
            </a:lvl1pPr>
            <a:lvl2pPr marL="742950" lvl="1" indent="-285750" algn="l" defTabSz="914400" rtl="0" eaLnBrk="0" fontAlgn="base" hangingPunct="0">
              <a:lnSpc>
                <a:spcPct val="100000"/>
              </a:lnSpc>
              <a:spcBef>
                <a:spcPct val="20000"/>
              </a:spcBef>
              <a:spcAft>
                <a:spcPct val="0"/>
              </a:spcAft>
              <a:buClr>
                <a:srgbClr val="3366FF"/>
              </a:buClr>
              <a:buSzPct val="85000"/>
              <a:buFont typeface="Wingdings" panose="05000000000000000000" pitchFamily="2" charset="2"/>
              <a:buChar char=""/>
              <a:defRPr kumimoji="0" sz="2800" u="none" kern="1200" baseline="0">
                <a:solidFill>
                  <a:srgbClr val="007A77"/>
                </a:solidFill>
                <a:effectLst/>
                <a:latin typeface="+mn-lt"/>
                <a:ea typeface="+mn-ea"/>
                <a:cs typeface="+mn-cs"/>
              </a:defRPr>
            </a:lvl2pPr>
            <a:lvl3pPr marL="1143000" lvl="2"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400" u="none" kern="1200" baseline="0">
                <a:solidFill>
                  <a:srgbClr val="007A77"/>
                </a:solidFill>
                <a:effectLst/>
                <a:latin typeface="+mn-lt"/>
                <a:ea typeface="+mn-ea"/>
                <a:cs typeface="+mn-cs"/>
              </a:defRPr>
            </a:lvl3pPr>
            <a:lvl4pPr marL="1600200" lvl="3" indent="-228600" algn="l" defTabSz="914400" rtl="0" eaLnBrk="0" fontAlgn="base" hangingPunct="0">
              <a:lnSpc>
                <a:spcPct val="100000"/>
              </a:lnSpc>
              <a:spcBef>
                <a:spcPct val="20000"/>
              </a:spcBef>
              <a:spcAft>
                <a:spcPct val="0"/>
              </a:spcAft>
              <a:buClr>
                <a:srgbClr val="3366FF"/>
              </a:buClr>
              <a:buSzPct val="90000"/>
              <a:buFont typeface="Wingdings" panose="05000000000000000000" pitchFamily="2" charset="2"/>
              <a:buChar char=""/>
              <a:defRPr kumimoji="0" sz="2000" u="none" kern="1200" baseline="0">
                <a:solidFill>
                  <a:srgbClr val="007A77"/>
                </a:solidFill>
                <a:effectLst/>
                <a:latin typeface="+mn-lt"/>
                <a:ea typeface="+mn-ea"/>
                <a:cs typeface="+mn-cs"/>
              </a:defRPr>
            </a:lvl4pPr>
            <a:lvl5pPr marL="2057400" lvl="4"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000" u="none" kern="1200" baseline="0">
                <a:solidFill>
                  <a:srgbClr val="007A77"/>
                </a:solidFill>
                <a:effectLst/>
                <a:latin typeface="+mn-lt"/>
                <a:ea typeface="+mn-ea"/>
                <a:cs typeface="+mn-cs"/>
              </a:defRPr>
            </a:lvl5pPr>
          </a:lstStyle>
          <a:p>
            <a:pPr marL="0" indent="0" defTabSz="913765" eaLnBrk="1" hangingPunct="1">
              <a:lnSpc>
                <a:spcPct val="100000"/>
              </a:lnSpc>
              <a:spcBef>
                <a:spcPct val="0"/>
              </a:spcBef>
              <a:buClrTx/>
              <a:buSzTx/>
              <a:buFont typeface="Wingdings" panose="05000000000000000000" pitchFamily="2" charset="2"/>
              <a:buNone/>
            </a:pPr>
            <a:r>
              <a:rPr lang="zh-CN" sz="2400" b="1">
                <a:solidFill>
                  <a:srgbClr val="C00000"/>
                </a:solidFill>
                <a:ea typeface="微软雅黑" panose="020B0503020204020204" pitchFamily="34" charset="-122"/>
                <a:sym typeface="Wingdings" panose="05000000000000000000" pitchFamily="2" charset="2"/>
              </a:rPr>
              <a:t>比值定义法</a:t>
            </a:r>
            <a:endParaRPr lang="zh-CN"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endParaRPr>
          </a:p>
        </p:txBody>
      </p:sp>
      <p:cxnSp>
        <p:nvCxnSpPr>
          <p:cNvPr id="17" name="直接连接符 16"/>
          <p:cNvCxnSpPr/>
          <p:nvPr>
            <p:custDataLst>
              <p:tags r:id="rId32"/>
            </p:custDataLst>
          </p:nvPr>
        </p:nvCxnSpPr>
        <p:spPr>
          <a:prstGeom prst="line">
            <a:avLst/>
          </a:prstGeom>
        </p:spPr>
        <p:style>
          <a:lnRef idx="2">
            <a:schemeClr val="accent1"/>
          </a:lnRef>
          <a:fillRef idx="0">
            <a:srgbClr val="FFFFFF"/>
          </a:fillRef>
          <a:effectRef idx="0">
            <a:srgbClr val="FFFFFF"/>
          </a:effectRef>
          <a:fontRef idx="minor">
            <a:schemeClr val="tx1"/>
          </a:fontRef>
        </p:style>
      </p:cxnSp>
      <p:grpSp>
        <p:nvGrpSpPr>
          <p:cNvPr id="19" name="组合 18"/>
          <p:cNvGrpSpPr/>
          <p:nvPr>
            <p:custDataLst>
              <p:tags r:id="rId33"/>
            </p:custDataLst>
          </p:nvPr>
        </p:nvGrpSpPr>
        <p:grpSpPr>
          <a:xfrm>
            <a:off x="5484495" y="2078355"/>
            <a:ext cx="4098925" cy="459740"/>
            <a:chOff x="8637" y="3273"/>
            <a:chExt cx="6455" cy="724"/>
          </a:xfrm>
        </p:grpSpPr>
        <p:sp>
          <p:nvSpPr>
            <p:cNvPr id="3" name="文本框 26640"/>
            <p:cNvSpPr/>
            <p:nvPr>
              <p:custDataLst>
                <p:tags r:id="rId34"/>
              </p:custDataLst>
            </p:nvPr>
          </p:nvSpPr>
          <p:spPr>
            <a:xfrm>
              <a:off x="9246" y="3273"/>
              <a:ext cx="5847" cy="725"/>
            </a:xfrm>
            <a:prstGeom prst="rect">
              <a:avLst/>
            </a:prstGeom>
            <a:noFill/>
            <a:ln w="9525">
              <a:noFill/>
            </a:ln>
          </p:spPr>
          <p:txBody>
            <a:bodyPr wrap="square">
              <a:spAutoFit/>
            </a:bodyPr>
            <a:lstStyle>
              <a:lvl1pPr marL="342900" indent="-342900" algn="l" defTabSz="914400" rtl="0" eaLnBrk="0" fontAlgn="base" hangingPunct="0">
                <a:lnSpc>
                  <a:spcPct val="100000"/>
                </a:lnSpc>
                <a:spcBef>
                  <a:spcPct val="20000"/>
                </a:spcBef>
                <a:spcAft>
                  <a:spcPct val="0"/>
                </a:spcAft>
                <a:buClr>
                  <a:srgbClr val="DC5900"/>
                </a:buClr>
                <a:buSzPct val="75000"/>
                <a:buFont typeface="Wingdings" panose="05000000000000000000" pitchFamily="2" charset="2"/>
                <a:buChar char="v"/>
                <a:defRPr kumimoji="0" sz="3200" u="none" kern="1200" baseline="0">
                  <a:solidFill>
                    <a:srgbClr val="007A77"/>
                  </a:solidFill>
                  <a:effectLst/>
                  <a:latin typeface="+mn-lt"/>
                  <a:ea typeface="+mn-ea"/>
                  <a:cs typeface="+mn-cs"/>
                </a:defRPr>
              </a:lvl1pPr>
              <a:lvl2pPr marL="742950" lvl="1" indent="-285750" algn="l" defTabSz="914400" rtl="0" eaLnBrk="0" fontAlgn="base" hangingPunct="0">
                <a:lnSpc>
                  <a:spcPct val="100000"/>
                </a:lnSpc>
                <a:spcBef>
                  <a:spcPct val="20000"/>
                </a:spcBef>
                <a:spcAft>
                  <a:spcPct val="0"/>
                </a:spcAft>
                <a:buClr>
                  <a:srgbClr val="3366FF"/>
                </a:buClr>
                <a:buSzPct val="85000"/>
                <a:buFont typeface="Wingdings" panose="05000000000000000000" pitchFamily="2" charset="2"/>
                <a:buChar char=""/>
                <a:defRPr kumimoji="0" sz="2800" u="none" kern="1200" baseline="0">
                  <a:solidFill>
                    <a:srgbClr val="007A77"/>
                  </a:solidFill>
                  <a:effectLst/>
                  <a:latin typeface="+mn-lt"/>
                  <a:ea typeface="+mn-ea"/>
                  <a:cs typeface="+mn-cs"/>
                </a:defRPr>
              </a:lvl2pPr>
              <a:lvl3pPr marL="1143000" lvl="2"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400" u="none" kern="1200" baseline="0">
                  <a:solidFill>
                    <a:srgbClr val="007A77"/>
                  </a:solidFill>
                  <a:effectLst/>
                  <a:latin typeface="+mn-lt"/>
                  <a:ea typeface="+mn-ea"/>
                  <a:cs typeface="+mn-cs"/>
                </a:defRPr>
              </a:lvl3pPr>
              <a:lvl4pPr marL="1600200" lvl="3" indent="-228600" algn="l" defTabSz="914400" rtl="0" eaLnBrk="0" fontAlgn="base" hangingPunct="0">
                <a:lnSpc>
                  <a:spcPct val="100000"/>
                </a:lnSpc>
                <a:spcBef>
                  <a:spcPct val="20000"/>
                </a:spcBef>
                <a:spcAft>
                  <a:spcPct val="0"/>
                </a:spcAft>
                <a:buClr>
                  <a:srgbClr val="3366FF"/>
                </a:buClr>
                <a:buSzPct val="90000"/>
                <a:buFont typeface="Wingdings" panose="05000000000000000000" pitchFamily="2" charset="2"/>
                <a:buChar char=""/>
                <a:defRPr kumimoji="0" sz="2000" u="none" kern="1200" baseline="0">
                  <a:solidFill>
                    <a:srgbClr val="007A77"/>
                  </a:solidFill>
                  <a:effectLst/>
                  <a:latin typeface="+mn-lt"/>
                  <a:ea typeface="+mn-ea"/>
                  <a:cs typeface="+mn-cs"/>
                </a:defRPr>
              </a:lvl4pPr>
              <a:lvl5pPr marL="2057400" lvl="4"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000" u="none" kern="1200" baseline="0">
                  <a:solidFill>
                    <a:srgbClr val="007A77"/>
                  </a:solidFill>
                  <a:effectLst/>
                  <a:latin typeface="+mn-lt"/>
                  <a:ea typeface="+mn-ea"/>
                  <a:cs typeface="+mn-cs"/>
                </a:defRPr>
              </a:lvl5pPr>
            </a:lstStyle>
            <a:p>
              <a:pPr marL="0" indent="0" defTabSz="913765" eaLnBrk="1" hangingPunct="1">
                <a:spcBef>
                  <a:spcPct val="50000"/>
                </a:spcBef>
                <a:buClrTx/>
                <a:buSzTx/>
                <a:buFont typeface="Wingdings" panose="05000000000000000000" pitchFamily="2" charset="2"/>
                <a:buNone/>
              </a:pPr>
              <a:r>
                <a:rPr lang="zh-CN" altLang="en-US" sz="2400" b="1"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功率不由</a:t>
              </a:r>
              <a:r>
                <a:rPr lang="en-US" altLang="en-US" sz="2400" b="1"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功</a:t>
              </a:r>
              <a:r>
                <a:rPr lang="en-US" altLang="zh-CN" sz="2400" b="1" i="1"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W</a:t>
              </a:r>
              <a:r>
                <a:rPr lang="zh-CN" altLang="en-US" sz="2400" b="1" i="1"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en-US" sz="2400" b="1"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时间</a:t>
              </a:r>
              <a:r>
                <a:rPr lang="en-US" altLang="zh-CN" sz="2400" b="1" i="1"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400" b="1"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决定</a:t>
              </a:r>
              <a:endParaRPr lang="zh-CN" altLang="en-US" sz="2400" b="1"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8" name="直接连接符 17"/>
            <p:cNvCxnSpPr/>
            <p:nvPr>
              <p:custDataLst>
                <p:tags r:id="rId35"/>
              </p:custDataLst>
            </p:nvPr>
          </p:nvCxnSpPr>
          <p:spPr>
            <a:xfrm>
              <a:off x="8637" y="3635"/>
              <a:ext cx="705"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grpSp>
    </p:spTree>
    <p:custDataLst>
      <p:tags r:id="rId3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6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up)">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2" grpId="0"/>
      <p:bldP spid="60" grpId="0"/>
      <p:bldP spid="5" grpId="0"/>
      <p:bldP spid="59" grpId="0"/>
      <p:bldP spid="4" grpId="0"/>
      <p:bldP spid="55"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custDataLst>
              <p:tags r:id="rId1"/>
            </p:custDataLst>
          </p:nvPr>
        </p:nvSpPr>
        <p:spPr>
          <a:xfrm>
            <a:off x="662376" y="1270158"/>
            <a:ext cx="10645775" cy="4667249"/>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0" name="矩形 119"/>
          <p:cNvSpPr/>
          <p:nvPr>
            <p:custDataLst>
              <p:tags r:id="rId2"/>
            </p:custDataLst>
          </p:nvPr>
        </p:nvSpPr>
        <p:spPr>
          <a:xfrm>
            <a:off x="876300" y="2210655"/>
            <a:ext cx="7848657" cy="455491"/>
          </a:xfrm>
          <a:prstGeom prst="rect">
            <a:avLst/>
          </a:prstGeom>
          <a:noFill/>
          <a:ln w="9525">
            <a:noFill/>
          </a:ln>
          <a:extLst>
            <a:ext uri="{909E8E84-426E-40DD-AFC4-6F175D3DCCD1}">
              <a14:hiddenFill xmlns:a14="http://schemas.microsoft.com/office/drawing/2010/main">
                <a:solidFill>
                  <a:sysClr val="window" lastClr="FFFFFF"/>
                </a:solidFill>
              </a14:hiddenFill>
            </a:ext>
          </a:extLst>
        </p:spPr>
        <p:txBody>
          <a:bodyPr/>
          <a:lstStyle>
            <a:lvl1pPr marL="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defRPr sz="2800" u="none" kern="1200" baseline="0">
                <a:solidFill>
                  <a:schemeClr val="tx1"/>
                </a:solidFill>
                <a:latin typeface="Arial" panose="020B0604020202020204" pitchFamily="34" charset="0"/>
                <a:ea typeface="宋体" panose="02010600030101010101" pitchFamily="2" charset="-122"/>
              </a:defRPr>
            </a:lvl1pPr>
            <a:lvl2pPr marL="344805" lvl="1" indent="0" algn="ctr"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2pPr>
            <a:lvl3pPr marL="671830" lvl="2"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3pPr>
            <a:lvl4pPr marL="1024255" lvl="3"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4pPr>
            <a:lvl5pPr marL="1341755" lvl="4"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5pPr>
          </a:lstStyle>
          <a:p>
            <a:pPr marL="0" marR="0" lvl="0" indent="0" algn="l" defTabSz="913765" rtl="0" eaLnBrk="1" fontAlgn="base" latinLnBrk="0" hangingPunct="1">
              <a:lnSpc>
                <a:spcPct val="100000"/>
              </a:lnSpc>
              <a:spcBef>
                <a:spcPct val="20000"/>
              </a:spcBef>
              <a:spcAft>
                <a:spcPct val="0"/>
              </a:spcAft>
              <a:buClr>
                <a:srgbClr val="E66C7D"/>
              </a:buClr>
              <a:buSzPct val="65000"/>
              <a:buFont typeface="Wingdings" panose="05000000000000000000" pitchFamily="2" charset="2"/>
              <a:buNone/>
              <a:defRPr/>
            </a:pPr>
            <a:r>
              <a:rPr kumimoji="0" lang="zh-CN" altLang="en-US" sz="2400" b="1" i="0" u="none" strike="noStrike" kern="1200" cap="none" spc="0" normalizeH="0" baseline="0" noProof="0">
                <a:ln>
                  <a:noFill/>
                </a:ln>
                <a:solidFill>
                  <a:srgbClr val="361DAE"/>
                </a:solidFill>
                <a:effectLst/>
                <a:uLnTx/>
                <a:uFillTx/>
                <a:latin typeface="微软雅黑" panose="020B0503020204020204" pitchFamily="34" charset="-122"/>
                <a:ea typeface="微软雅黑" panose="020B0503020204020204" pitchFamily="34" charset="-122"/>
              </a:rPr>
              <a:t>平均功率</a:t>
            </a:r>
            <a:r>
              <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描述在</a:t>
            </a:r>
            <a:r>
              <a:rPr kumimoji="0" lang="zh-CN" altLang="en-US" sz="2400" b="1" i="0" u="none" strike="noStrike" kern="1200" cap="none" spc="0" normalizeH="0" baseline="0" noProof="0">
                <a:ln>
                  <a:noFill/>
                </a:ln>
                <a:solidFill>
                  <a:srgbClr val="361DAE"/>
                </a:solidFill>
                <a:effectLst/>
                <a:uLnTx/>
                <a:uFillTx/>
                <a:latin typeface="微软雅黑" panose="020B0503020204020204" pitchFamily="34" charset="-122"/>
                <a:ea typeface="微软雅黑" panose="020B0503020204020204" pitchFamily="34" charset="-122"/>
              </a:rPr>
              <a:t>一段时间</a:t>
            </a: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内做功的平均快慢</a:t>
            </a: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1" name="矩形 120"/>
          <p:cNvSpPr/>
          <p:nvPr>
            <p:custDataLst>
              <p:tags r:id="rId3"/>
            </p:custDataLst>
          </p:nvPr>
        </p:nvSpPr>
        <p:spPr>
          <a:xfrm>
            <a:off x="876300" y="3233639"/>
            <a:ext cx="6264942" cy="455632"/>
          </a:xfrm>
          <a:prstGeom prst="rect">
            <a:avLst/>
          </a:prstGeom>
          <a:noFill/>
          <a:ln w="9525">
            <a:noFill/>
          </a:ln>
          <a:extLst>
            <a:ext uri="{909E8E84-426E-40DD-AFC4-6F175D3DCCD1}">
              <a14:hiddenFill xmlns:a14="http://schemas.microsoft.com/office/drawing/2010/main">
                <a:solidFill>
                  <a:sysClr val="window" lastClr="FFFFFF"/>
                </a:solidFill>
              </a14:hiddenFill>
            </a:ext>
          </a:extLst>
        </p:spPr>
        <p:txBody>
          <a:bodyPr/>
          <a:lstStyle>
            <a:lvl1pPr marL="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defRPr sz="2800" u="none" kern="1200" baseline="0">
                <a:solidFill>
                  <a:schemeClr val="tx1"/>
                </a:solidFill>
                <a:latin typeface="Arial" panose="020B0604020202020204" pitchFamily="34" charset="0"/>
                <a:ea typeface="宋体" panose="02010600030101010101" pitchFamily="2" charset="-122"/>
              </a:defRPr>
            </a:lvl1pPr>
            <a:lvl2pPr marL="344805" lvl="1" indent="0" algn="ctr"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2pPr>
            <a:lvl3pPr marL="671830" lvl="2"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3pPr>
            <a:lvl4pPr marL="1024255" lvl="3"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4pPr>
            <a:lvl5pPr marL="1341755" lvl="4"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5pPr>
          </a:lstStyle>
          <a:p>
            <a:pPr marL="0" marR="0" lvl="0" indent="0" algn="l" defTabSz="913765" rtl="0" eaLnBrk="1" fontAlgn="base" latinLnBrk="0" hangingPunct="1">
              <a:lnSpc>
                <a:spcPct val="100000"/>
              </a:lnSpc>
              <a:spcBef>
                <a:spcPct val="20000"/>
              </a:spcBef>
              <a:spcAft>
                <a:spcPct val="0"/>
              </a:spcAft>
              <a:buClr>
                <a:srgbClr val="E66C7D"/>
              </a:buClr>
              <a:buSzPct val="65000"/>
              <a:buFont typeface="Wingdings" panose="05000000000000000000" pitchFamily="2" charset="2"/>
              <a:buNone/>
              <a:defRPr/>
            </a:pPr>
            <a:r>
              <a:rPr kumimoji="0" lang="zh-CN" altLang="en-US" sz="2400" b="1" i="0" u="none" strike="noStrike" kern="1200" cap="none" spc="0" normalizeH="0" baseline="0" noProof="0">
                <a:ln>
                  <a:noFill/>
                </a:ln>
                <a:solidFill>
                  <a:srgbClr val="361DAE"/>
                </a:solidFill>
                <a:effectLst/>
                <a:uLnTx/>
                <a:uFillTx/>
                <a:latin typeface="微软雅黑" panose="020B0503020204020204" pitchFamily="34" charset="-122"/>
                <a:ea typeface="微软雅黑" panose="020B0503020204020204" pitchFamily="34" charset="-122"/>
              </a:rPr>
              <a:t>瞬时功率</a:t>
            </a:r>
            <a:r>
              <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rPr>
              <a:t>：表</a:t>
            </a: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示在</a:t>
            </a:r>
            <a:r>
              <a:rPr kumimoji="0" lang="zh-CN" altLang="en-US" sz="2400" b="1" i="0" u="none" strike="noStrike" kern="1200" cap="none" spc="0" normalizeH="0" baseline="0" noProof="0">
                <a:ln>
                  <a:noFill/>
                </a:ln>
                <a:solidFill>
                  <a:srgbClr val="361DAE"/>
                </a:solidFill>
                <a:effectLst/>
                <a:uLnTx/>
                <a:uFillTx/>
                <a:latin typeface="微软雅黑" panose="020B0503020204020204" pitchFamily="34" charset="-122"/>
                <a:ea typeface="微软雅黑" panose="020B0503020204020204" pitchFamily="34" charset="-122"/>
              </a:rPr>
              <a:t>某一时刻</a:t>
            </a: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做功的快慢</a:t>
            </a: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aphicFrame>
        <p:nvGraphicFramePr>
          <p:cNvPr id="124" name="对象 123">
            <a:hlinkClick r:id="" action="ppaction://ole?verb=0"/>
          </p:cNvPr>
          <p:cNvGraphicFramePr>
            <a:graphicFrameLocks noChangeAspect="1"/>
          </p:cNvGraphicFramePr>
          <p:nvPr>
            <p:custDataLst>
              <p:tags r:id="rId4"/>
            </p:custDataLst>
          </p:nvPr>
        </p:nvGraphicFramePr>
        <p:xfrm>
          <a:off x="7096760" y="1991360"/>
          <a:ext cx="1038225" cy="894080"/>
        </p:xfrm>
        <a:graphic>
          <a:graphicData uri="http://schemas.openxmlformats.org/presentationml/2006/ole">
            <mc:AlternateContent xmlns:mc="http://schemas.openxmlformats.org/markup-compatibility/2006">
              <mc:Choice xmlns:v="urn:schemas-microsoft-com:vml" Requires="v">
                <p:oleObj spid="_x0000_s1056" name="" r:id="rId5" imgW="457200" imgH="393700" progId="Equation.KSEE3">
                  <p:embed/>
                </p:oleObj>
              </mc:Choice>
              <mc:Fallback>
                <p:oleObj name="" r:id="rId5" imgW="457200" imgH="393700" progId="Equation.KSEE3">
                  <p:embed/>
                  <p:pic>
                    <p:nvPicPr>
                      <p:cNvPr id="0" name="OLE substitute image"/>
                      <p:cNvPicPr/>
                      <p:nvPr/>
                    </p:nvPicPr>
                    <p:blipFill>
                      <a:blip r:embed="rId6"/>
                      <a:stretch>
                        <a:fillRect/>
                      </a:stretch>
                    </p:blipFill>
                    <p:spPr>
                      <a:xfrm>
                        <a:off x="7096760" y="1991360"/>
                        <a:ext cx="1038225" cy="894080"/>
                      </a:xfrm>
                      <a:prstGeom prst="rect">
                        <a:avLst/>
                      </a:prstGeom>
                      <a:ln w="28575">
                        <a:noFill/>
                      </a:ln>
                    </p:spPr>
                  </p:pic>
                </p:oleObj>
              </mc:Fallback>
            </mc:AlternateContent>
          </a:graphicData>
        </a:graphic>
      </p:graphicFrame>
      <p:sp>
        <p:nvSpPr>
          <p:cNvPr id="6" name="文本框 5"/>
          <p:cNvSpPr txBox="1"/>
          <p:nvPr>
            <p:custDataLst>
              <p:tags r:id="rId7"/>
            </p:custDataLst>
          </p:nvPr>
        </p:nvSpPr>
        <p:spPr>
          <a:xfrm>
            <a:off x="669925" y="335915"/>
            <a:ext cx="3024505"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二</a:t>
            </a:r>
            <a:r>
              <a:rPr lang="zh-CN" sz="3600" b="1">
                <a:solidFill>
                  <a:srgbClr val="4F32DD">
                    <a:lumMod val="75000"/>
                  </a:srgbClr>
                </a:solidFill>
                <a:latin typeface="微软雅黑" panose="020B0503020204020204" pitchFamily="34" charset="-122"/>
                <a:ea typeface="微软雅黑" panose="020B0503020204020204" pitchFamily="34" charset="-122"/>
                <a:sym typeface="+mn-ea"/>
              </a:rPr>
              <a:t>、功率</a:t>
            </a:r>
            <a:endParaRPr lang="zh-CN" sz="3600" b="1">
              <a:solidFill>
                <a:srgbClr val="4F32DD">
                  <a:lumMod val="75000"/>
                </a:srgbClr>
              </a:solidFill>
              <a:latin typeface="微软雅黑" panose="020B0503020204020204" pitchFamily="34" charset="-122"/>
              <a:ea typeface="微软雅黑" panose="020B0503020204020204" pitchFamily="34" charset="-122"/>
              <a:sym typeface="+mn-ea"/>
            </a:endParaRPr>
          </a:p>
        </p:txBody>
      </p:sp>
      <p:sp>
        <p:nvSpPr>
          <p:cNvPr id="56" name="文本框 26640"/>
          <p:cNvSpPr/>
          <p:nvPr>
            <p:custDataLst>
              <p:tags r:id="rId8"/>
            </p:custDataLst>
          </p:nvPr>
        </p:nvSpPr>
        <p:spPr>
          <a:xfrm>
            <a:off x="876300" y="1508125"/>
            <a:ext cx="6137275" cy="460375"/>
          </a:xfrm>
          <a:prstGeom prst="rect">
            <a:avLst/>
          </a:prstGeom>
          <a:noFill/>
          <a:ln w="9525">
            <a:noFill/>
          </a:ln>
        </p:spPr>
        <p:txBody>
          <a:bodyPr wrap="square">
            <a:spAutoFit/>
          </a:bodyPr>
          <a:lstStyle>
            <a:lvl1pPr marL="342900" indent="-342900" algn="l" defTabSz="914400" rtl="0" eaLnBrk="0" fontAlgn="base" hangingPunct="0">
              <a:lnSpc>
                <a:spcPct val="100000"/>
              </a:lnSpc>
              <a:spcBef>
                <a:spcPct val="20000"/>
              </a:spcBef>
              <a:spcAft>
                <a:spcPct val="0"/>
              </a:spcAft>
              <a:buClr>
                <a:srgbClr val="DC5900"/>
              </a:buClr>
              <a:buSzPct val="75000"/>
              <a:buFont typeface="Wingdings" panose="05000000000000000000" pitchFamily="2" charset="2"/>
              <a:buChar char="v"/>
              <a:defRPr kumimoji="0" sz="3200" u="none" kern="1200" baseline="0">
                <a:solidFill>
                  <a:srgbClr val="007A77"/>
                </a:solidFill>
                <a:effectLst/>
                <a:latin typeface="+mn-lt"/>
                <a:ea typeface="+mn-ea"/>
                <a:cs typeface="+mn-cs"/>
              </a:defRPr>
            </a:lvl1pPr>
            <a:lvl2pPr marL="742950" lvl="1" indent="-285750" algn="l" defTabSz="914400" rtl="0" eaLnBrk="0" fontAlgn="base" hangingPunct="0">
              <a:lnSpc>
                <a:spcPct val="100000"/>
              </a:lnSpc>
              <a:spcBef>
                <a:spcPct val="20000"/>
              </a:spcBef>
              <a:spcAft>
                <a:spcPct val="0"/>
              </a:spcAft>
              <a:buClr>
                <a:srgbClr val="3366FF"/>
              </a:buClr>
              <a:buSzPct val="85000"/>
              <a:buFont typeface="Wingdings" panose="05000000000000000000" pitchFamily="2" charset="2"/>
              <a:buChar char=""/>
              <a:defRPr kumimoji="0" sz="2800" u="none" kern="1200" baseline="0">
                <a:solidFill>
                  <a:srgbClr val="007A77"/>
                </a:solidFill>
                <a:effectLst/>
                <a:latin typeface="+mn-lt"/>
                <a:ea typeface="+mn-ea"/>
                <a:cs typeface="+mn-cs"/>
              </a:defRPr>
            </a:lvl2pPr>
            <a:lvl3pPr marL="1143000" lvl="2"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400" u="none" kern="1200" baseline="0">
                <a:solidFill>
                  <a:srgbClr val="007A77"/>
                </a:solidFill>
                <a:effectLst/>
                <a:latin typeface="+mn-lt"/>
                <a:ea typeface="+mn-ea"/>
                <a:cs typeface="+mn-cs"/>
              </a:defRPr>
            </a:lvl3pPr>
            <a:lvl4pPr marL="1600200" lvl="3" indent="-228600" algn="l" defTabSz="914400" rtl="0" eaLnBrk="0" fontAlgn="base" hangingPunct="0">
              <a:lnSpc>
                <a:spcPct val="100000"/>
              </a:lnSpc>
              <a:spcBef>
                <a:spcPct val="20000"/>
              </a:spcBef>
              <a:spcAft>
                <a:spcPct val="0"/>
              </a:spcAft>
              <a:buClr>
                <a:srgbClr val="3366FF"/>
              </a:buClr>
              <a:buSzPct val="90000"/>
              <a:buFont typeface="Wingdings" panose="05000000000000000000" pitchFamily="2" charset="2"/>
              <a:buChar char=""/>
              <a:defRPr kumimoji="0" sz="2000" u="none" kern="1200" baseline="0">
                <a:solidFill>
                  <a:srgbClr val="007A77"/>
                </a:solidFill>
                <a:effectLst/>
                <a:latin typeface="+mn-lt"/>
                <a:ea typeface="+mn-ea"/>
                <a:cs typeface="+mn-cs"/>
              </a:defRPr>
            </a:lvl4pPr>
            <a:lvl5pPr marL="2057400" lvl="4"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000" u="none" kern="1200" baseline="0">
                <a:solidFill>
                  <a:srgbClr val="007A77"/>
                </a:solidFill>
                <a:effectLst/>
                <a:latin typeface="+mn-lt"/>
                <a:ea typeface="+mn-ea"/>
                <a:cs typeface="+mn-cs"/>
              </a:defRPr>
            </a:lvl5pPr>
          </a:lstStyle>
          <a:p>
            <a:pPr marL="0" indent="0" defTabSz="913765" eaLnBrk="1" hangingPunct="1">
              <a:spcBef>
                <a:spcPct val="50000"/>
              </a:spcBef>
              <a:buClrTx/>
              <a:buSzTx/>
              <a:buFont typeface="Wingdings" panose="05000000000000000000" pitchFamily="2" charset="2"/>
              <a:buNone/>
            </a:pPr>
            <a:r>
              <a:rPr lang="en-US" altLang="en-US" sz="240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 </a:t>
            </a:r>
            <a:r>
              <a:rPr lang="zh-CN" altLang="en-US" sz="2400" b="1"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平均功率</a:t>
            </a:r>
            <a:r>
              <a:rPr lang="en-US" altLang="zh-CN" sz="2400" b="1"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&amp; </a:t>
            </a:r>
            <a:r>
              <a:rPr lang="zh-CN" altLang="en-US" sz="2400" b="1"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瞬时功率</a:t>
            </a:r>
            <a:endParaRPr lang="zh-CN" altLang="en-US" sz="2400" b="1"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4" name="组合 43"/>
          <p:cNvGrpSpPr/>
          <p:nvPr>
            <p:custDataLst>
              <p:tags r:id="rId9"/>
            </p:custDataLst>
          </p:nvPr>
        </p:nvGrpSpPr>
        <p:grpSpPr>
          <a:xfrm>
            <a:off x="1212215" y="3667530"/>
            <a:ext cx="2449195" cy="1236575"/>
            <a:chOff x="720" y="1582"/>
            <a:chExt cx="2064" cy="1042"/>
          </a:xfrm>
        </p:grpSpPr>
        <p:grpSp>
          <p:nvGrpSpPr>
            <p:cNvPr id="45" name="组合 44"/>
            <p:cNvGrpSpPr/>
            <p:nvPr>
              <p:custDataLst>
                <p:tags r:id="rId10"/>
              </p:custDataLst>
            </p:nvPr>
          </p:nvGrpSpPr>
          <p:grpSpPr>
            <a:xfrm>
              <a:off x="720" y="2553"/>
              <a:ext cx="1968" cy="71"/>
              <a:chOff x="576" y="2600"/>
              <a:chExt cx="1968" cy="71"/>
            </a:xfrm>
          </p:grpSpPr>
          <p:sp>
            <p:nvSpPr>
              <p:cNvPr id="55" name="直接连接符 54"/>
              <p:cNvSpPr/>
              <p:nvPr>
                <p:custDataLst>
                  <p:tags r:id="rId11"/>
                </p:custDataLst>
              </p:nvPr>
            </p:nvSpPr>
            <p:spPr>
              <a:xfrm flipV="1">
                <a:off x="576" y="2600"/>
                <a:ext cx="1968" cy="2"/>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3" name="直接连接符 2"/>
              <p:cNvSpPr/>
              <p:nvPr>
                <p:custDataLst>
                  <p:tags r:id="rId12"/>
                </p:custDataLst>
              </p:nvPr>
            </p:nvSpPr>
            <p:spPr>
              <a:xfrm flipH="1">
                <a:off x="660" y="2602"/>
                <a:ext cx="77" cy="69"/>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57" name="直接连接符 56"/>
              <p:cNvSpPr/>
              <p:nvPr>
                <p:custDataLst>
                  <p:tags r:id="rId13"/>
                </p:custDataLst>
              </p:nvPr>
            </p:nvSpPr>
            <p:spPr>
              <a:xfrm flipH="1">
                <a:off x="827" y="2602"/>
                <a:ext cx="77" cy="69"/>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58" name="直接连接符 57"/>
              <p:cNvSpPr/>
              <p:nvPr>
                <p:custDataLst>
                  <p:tags r:id="rId14"/>
                </p:custDataLst>
              </p:nvPr>
            </p:nvSpPr>
            <p:spPr>
              <a:xfrm flipH="1">
                <a:off x="995" y="2602"/>
                <a:ext cx="77" cy="69"/>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59" name="直接连接符 58"/>
              <p:cNvSpPr/>
              <p:nvPr>
                <p:custDataLst>
                  <p:tags r:id="rId15"/>
                </p:custDataLst>
              </p:nvPr>
            </p:nvSpPr>
            <p:spPr>
              <a:xfrm flipH="1">
                <a:off x="1162" y="2602"/>
                <a:ext cx="77" cy="69"/>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60" name="直接连接符 59"/>
              <p:cNvSpPr/>
              <p:nvPr>
                <p:custDataLst>
                  <p:tags r:id="rId16"/>
                </p:custDataLst>
              </p:nvPr>
            </p:nvSpPr>
            <p:spPr>
              <a:xfrm flipH="1">
                <a:off x="1330" y="2602"/>
                <a:ext cx="77" cy="69"/>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61" name="直接连接符 60"/>
              <p:cNvSpPr/>
              <p:nvPr>
                <p:custDataLst>
                  <p:tags r:id="rId17"/>
                </p:custDataLst>
              </p:nvPr>
            </p:nvSpPr>
            <p:spPr>
              <a:xfrm flipH="1">
                <a:off x="1497" y="2602"/>
                <a:ext cx="77" cy="69"/>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62" name="直接连接符 61"/>
              <p:cNvSpPr/>
              <p:nvPr>
                <p:custDataLst>
                  <p:tags r:id="rId18"/>
                </p:custDataLst>
              </p:nvPr>
            </p:nvSpPr>
            <p:spPr>
              <a:xfrm flipH="1">
                <a:off x="1665" y="2602"/>
                <a:ext cx="77" cy="69"/>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63" name="直接连接符 62"/>
              <p:cNvSpPr/>
              <p:nvPr>
                <p:custDataLst>
                  <p:tags r:id="rId19"/>
                </p:custDataLst>
              </p:nvPr>
            </p:nvSpPr>
            <p:spPr>
              <a:xfrm flipH="1">
                <a:off x="1832" y="2602"/>
                <a:ext cx="77" cy="69"/>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64" name="直接连接符 63"/>
              <p:cNvSpPr/>
              <p:nvPr>
                <p:custDataLst>
                  <p:tags r:id="rId20"/>
                </p:custDataLst>
              </p:nvPr>
            </p:nvSpPr>
            <p:spPr>
              <a:xfrm flipH="1">
                <a:off x="2000" y="2602"/>
                <a:ext cx="77" cy="69"/>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65" name="直接连接符 64"/>
              <p:cNvSpPr/>
              <p:nvPr>
                <p:custDataLst>
                  <p:tags r:id="rId21"/>
                </p:custDataLst>
              </p:nvPr>
            </p:nvSpPr>
            <p:spPr>
              <a:xfrm flipH="1">
                <a:off x="2168" y="2602"/>
                <a:ext cx="76" cy="69"/>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66" name="直接连接符 65"/>
              <p:cNvSpPr/>
              <p:nvPr>
                <p:custDataLst>
                  <p:tags r:id="rId22"/>
                </p:custDataLst>
              </p:nvPr>
            </p:nvSpPr>
            <p:spPr>
              <a:xfrm flipH="1">
                <a:off x="2335" y="2602"/>
                <a:ext cx="77" cy="69"/>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grpSp>
        <p:sp>
          <p:nvSpPr>
            <p:cNvPr id="46" name="矩形 45"/>
            <p:cNvSpPr/>
            <p:nvPr>
              <p:custDataLst>
                <p:tags r:id="rId23"/>
              </p:custDataLst>
            </p:nvPr>
          </p:nvSpPr>
          <p:spPr>
            <a:xfrm>
              <a:off x="976" y="2186"/>
              <a:ext cx="466" cy="366"/>
            </a:xfrm>
            <a:prstGeom prst="rect">
              <a:avLst/>
            </a:prstGeom>
            <a:solidFill>
              <a:srgbClr val="FFFF99">
                <a:alpha val="80000"/>
              </a:srgbClr>
            </a:solidFill>
            <a:ln w="6350" cap="flat" cmpd="sng">
              <a:solidFill>
                <a:srgbClr val="000000"/>
              </a:solidFill>
              <a:prstDash val="solid"/>
              <a:miter/>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en-US" sz="1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nvGrpSpPr>
            <p:cNvPr id="47" name="组合 46"/>
            <p:cNvGrpSpPr/>
            <p:nvPr>
              <p:custDataLst>
                <p:tags r:id="rId24"/>
              </p:custDataLst>
            </p:nvPr>
          </p:nvGrpSpPr>
          <p:grpSpPr>
            <a:xfrm>
              <a:off x="1216" y="2208"/>
              <a:ext cx="1568" cy="388"/>
              <a:chOff x="3952" y="2256"/>
              <a:chExt cx="1568" cy="388"/>
            </a:xfrm>
          </p:grpSpPr>
          <p:sp>
            <p:nvSpPr>
              <p:cNvPr id="53" name="直接连接符 52"/>
              <p:cNvSpPr/>
              <p:nvPr>
                <p:custDataLst>
                  <p:tags r:id="rId25"/>
                </p:custDataLst>
              </p:nvPr>
            </p:nvSpPr>
            <p:spPr>
              <a:xfrm>
                <a:off x="3952" y="2437"/>
                <a:ext cx="1328" cy="0"/>
              </a:xfrm>
              <a:prstGeom prst="line">
                <a:avLst/>
              </a:prstGeom>
              <a:ln w="38100" cap="flat" cmpd="sng">
                <a:solidFill>
                  <a:sysClr val="windowText" lastClr="000000"/>
                </a:solidFill>
                <a:prstDash val="solid"/>
                <a:headEnd type="none" w="med" len="med"/>
                <a:tailEnd type="arrow"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54" name="文本框 53"/>
              <p:cNvSpPr txBox="1"/>
              <p:nvPr>
                <p:custDataLst>
                  <p:tags r:id="rId26"/>
                </p:custDataLst>
              </p:nvPr>
            </p:nvSpPr>
            <p:spPr>
              <a:xfrm>
                <a:off x="5184" y="2256"/>
                <a:ext cx="336" cy="388"/>
              </a:xfrm>
              <a:prstGeom prst="rect">
                <a:avLst/>
              </a:prstGeom>
              <a:noFill/>
              <a:ln w="9525">
                <a:noFill/>
              </a:ln>
            </p:spPr>
            <p:txBody>
              <a:bodyPr>
                <a:spAutoFit/>
              </a:bodyPr>
              <a:lstStyle/>
              <a:p>
                <a:pPr marL="0" marR="0" lvl="0" indent="0" algn="ctr" defTabSz="913765" eaLnBrk="1" fontAlgn="auto" latinLnBrk="0" hangingPunct="1">
                  <a:lnSpc>
                    <a:spcPct val="100000"/>
                  </a:lnSpc>
                  <a:spcBef>
                    <a:spcPct val="50000"/>
                  </a:spcBef>
                  <a:spcAft>
                    <a:spcPct val="0"/>
                  </a:spcAft>
                  <a:buClrTx/>
                  <a:buSzTx/>
                  <a:buFontTx/>
                  <a:buNone/>
                  <a:defRPr/>
                </a:pPr>
                <a:r>
                  <a:rPr kumimoji="0" lang="en-US" altLang="zh-CN" sz="2395"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v</a:t>
                </a:r>
                <a:endParaRPr kumimoji="0" lang="en-US" altLang="zh-CN" sz="2395" b="1" i="1" u="none" strike="noStrike" kern="0" cap="none" spc="0" normalizeH="0" baseline="0" noProof="0">
                  <a:ln>
                    <a:noFill/>
                  </a:ln>
                  <a:solidFill>
                    <a:prstClr val="black"/>
                  </a:solidFill>
                  <a:effectLst/>
                  <a:uLnTx/>
                  <a:uFillTx/>
                  <a:latin typeface="Times New Roman" panose="02020603050405020304"/>
                  <a:ea typeface="宋体" panose="02010600030101010101" pitchFamily="2" charset="-122"/>
                </a:endParaRPr>
              </a:p>
            </p:txBody>
          </p:sp>
        </p:grpSp>
        <p:grpSp>
          <p:nvGrpSpPr>
            <p:cNvPr id="48" name="组合 47"/>
            <p:cNvGrpSpPr/>
            <p:nvPr>
              <p:custDataLst>
                <p:tags r:id="rId27"/>
              </p:custDataLst>
            </p:nvPr>
          </p:nvGrpSpPr>
          <p:grpSpPr>
            <a:xfrm>
              <a:off x="1216" y="1582"/>
              <a:ext cx="1228" cy="859"/>
              <a:chOff x="1536" y="235"/>
              <a:chExt cx="1228" cy="859"/>
            </a:xfrm>
          </p:grpSpPr>
          <p:sp>
            <p:nvSpPr>
              <p:cNvPr id="49" name="直接连接符 48"/>
              <p:cNvSpPr/>
              <p:nvPr>
                <p:custDataLst>
                  <p:tags r:id="rId28"/>
                </p:custDataLst>
              </p:nvPr>
            </p:nvSpPr>
            <p:spPr>
              <a:xfrm flipV="1">
                <a:off x="1536" y="528"/>
                <a:ext cx="720" cy="504"/>
              </a:xfrm>
              <a:prstGeom prst="line">
                <a:avLst/>
              </a:prstGeom>
              <a:ln w="38100" cap="flat" cmpd="sng">
                <a:solidFill>
                  <a:srgbClr val="0000FF"/>
                </a:solidFill>
                <a:prstDash val="solid"/>
                <a:headEnd type="none" w="med" len="med"/>
                <a:tailEnd type="arrow"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50" name="文本框 49"/>
              <p:cNvSpPr txBox="1"/>
              <p:nvPr>
                <p:custDataLst>
                  <p:tags r:id="rId29"/>
                </p:custDataLst>
              </p:nvPr>
            </p:nvSpPr>
            <p:spPr>
              <a:xfrm>
                <a:off x="2437" y="235"/>
                <a:ext cx="327" cy="388"/>
              </a:xfrm>
              <a:prstGeom prst="rect">
                <a:avLst/>
              </a:prstGeom>
              <a:noFill/>
              <a:ln w="9525">
                <a:noFill/>
              </a:ln>
            </p:spPr>
            <p:txBody>
              <a:bodyPr>
                <a:spAutoFit/>
              </a:bodyPr>
              <a:lstStyle/>
              <a:p>
                <a:pPr marL="0" marR="0" lvl="0" indent="0" defTabSz="913765" eaLnBrk="1" fontAlgn="auto" latinLnBrk="0" hangingPunct="1">
                  <a:lnSpc>
                    <a:spcPct val="100000"/>
                  </a:lnSpc>
                  <a:spcBef>
                    <a:spcPct val="50000"/>
                  </a:spcBef>
                  <a:spcAft>
                    <a:spcPct val="0"/>
                  </a:spcAft>
                  <a:buClrTx/>
                  <a:buSzTx/>
                  <a:buFontTx/>
                  <a:buNone/>
                  <a:defRPr/>
                </a:pPr>
                <a:r>
                  <a:rPr kumimoji="0" lang="en-US" altLang="zh-CN" sz="2395"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F</a:t>
                </a:r>
                <a:endParaRPr kumimoji="0" lang="en-US" altLang="zh-CN" sz="2395"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51" name="直接连接符 50"/>
              <p:cNvSpPr/>
              <p:nvPr>
                <p:custDataLst>
                  <p:tags r:id="rId30"/>
                </p:custDataLst>
              </p:nvPr>
            </p:nvSpPr>
            <p:spPr>
              <a:xfrm>
                <a:off x="1536" y="1040"/>
                <a:ext cx="576" cy="0"/>
              </a:xfrm>
              <a:prstGeom prst="line">
                <a:avLst/>
              </a:prstGeom>
              <a:ln w="19050" cap="flat" cmpd="sng">
                <a:solidFill>
                  <a:sysClr val="windowText" lastClr="000000"/>
                </a:solidFill>
                <a:prstDash val="dash"/>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52" name="文本框 51"/>
              <p:cNvSpPr txBox="1"/>
              <p:nvPr>
                <p:custDataLst>
                  <p:tags r:id="rId31"/>
                </p:custDataLst>
              </p:nvPr>
            </p:nvSpPr>
            <p:spPr>
              <a:xfrm>
                <a:off x="1640" y="745"/>
                <a:ext cx="336" cy="349"/>
              </a:xfrm>
              <a:prstGeom prst="rect">
                <a:avLst/>
              </a:prstGeom>
              <a:noFill/>
              <a:ln w="19050">
                <a:noFill/>
              </a:ln>
            </p:spPr>
            <p:txBody>
              <a:bodyPr>
                <a:spAutoFit/>
              </a:bodyPr>
              <a:lstStyle/>
              <a:p>
                <a:pPr marL="0" marR="0" lvl="0" indent="0" defTabSz="913765" eaLnBrk="1" fontAlgn="auto" latinLnBrk="0" hangingPunct="1">
                  <a:lnSpc>
                    <a:spcPct val="100000"/>
                  </a:lnSpc>
                  <a:spcBef>
                    <a:spcPct val="50000"/>
                  </a:spcBef>
                  <a:spcAft>
                    <a:spcPct val="0"/>
                  </a:spcAft>
                  <a:buClrTx/>
                  <a:buSzTx/>
                  <a:buFontTx/>
                  <a:buNone/>
                  <a:defRPr/>
                </a:pPr>
                <a:r>
                  <a:rPr kumimoji="0" lang="en-US" altLang="zh-CN" sz="2095" b="1" i="1" u="none" strike="noStrike" kern="0" cap="none" spc="0" normalizeH="0" baseline="0" noProof="0">
                    <a:ln>
                      <a:noFill/>
                    </a:ln>
                    <a:solidFill>
                      <a:prstClr val="black"/>
                    </a:solidFill>
                    <a:effectLst/>
                    <a:uLnTx/>
                    <a:uFillTx/>
                    <a:latin typeface="Times New Roman" panose="02020603050405020304" pitchFamily="18" charset="0"/>
                    <a:ea typeface="楷体_GB2312" panose="02010609030101010101" pitchFamily="49" charset="-122"/>
                  </a:rPr>
                  <a:t>α</a:t>
                </a:r>
                <a:endParaRPr kumimoji="0" lang="en-US" altLang="zh-CN" sz="2095" b="1" i="1" u="none" strike="noStrike" kern="0" cap="none" spc="0" normalizeH="0" baseline="0" noProof="0">
                  <a:ln>
                    <a:noFill/>
                  </a:ln>
                  <a:solidFill>
                    <a:prstClr val="black"/>
                  </a:solidFill>
                  <a:effectLst/>
                  <a:uLnTx/>
                  <a:uFillTx/>
                  <a:latin typeface="Times New Roman" panose="02020603050405020304"/>
                  <a:ea typeface="楷体_GB2312" panose="02010609030101010101" pitchFamily="49" charset="-122"/>
                </a:endParaRPr>
              </a:p>
            </p:txBody>
          </p:sp>
        </p:grpSp>
      </p:grpSp>
      <p:grpSp>
        <p:nvGrpSpPr>
          <p:cNvPr id="67" name="组合 66"/>
          <p:cNvGrpSpPr/>
          <p:nvPr>
            <p:custDataLst>
              <p:tags r:id="rId32"/>
            </p:custDataLst>
          </p:nvPr>
        </p:nvGrpSpPr>
        <p:grpSpPr>
          <a:xfrm>
            <a:off x="1789761" y="3570963"/>
            <a:ext cx="1575810" cy="1896194"/>
            <a:chOff x="3936" y="1539"/>
            <a:chExt cx="1328" cy="1598"/>
          </a:xfrm>
        </p:grpSpPr>
        <p:grpSp>
          <p:nvGrpSpPr>
            <p:cNvPr id="68" name="组合 67"/>
            <p:cNvGrpSpPr/>
            <p:nvPr>
              <p:custDataLst>
                <p:tags r:id="rId33"/>
              </p:custDataLst>
            </p:nvPr>
          </p:nvGrpSpPr>
          <p:grpSpPr>
            <a:xfrm>
              <a:off x="3936" y="1539"/>
              <a:ext cx="904" cy="891"/>
              <a:chOff x="3936" y="1539"/>
              <a:chExt cx="904" cy="891"/>
            </a:xfrm>
          </p:grpSpPr>
          <p:sp>
            <p:nvSpPr>
              <p:cNvPr id="74" name="文本框 73"/>
              <p:cNvSpPr txBox="1"/>
              <p:nvPr>
                <p:custDataLst>
                  <p:tags r:id="rId34"/>
                </p:custDataLst>
              </p:nvPr>
            </p:nvSpPr>
            <p:spPr>
              <a:xfrm>
                <a:off x="4449" y="1539"/>
                <a:ext cx="384" cy="388"/>
              </a:xfrm>
              <a:prstGeom prst="rect">
                <a:avLst/>
              </a:prstGeom>
              <a:noFill/>
              <a:ln w="15875">
                <a:noFill/>
              </a:ln>
            </p:spPr>
            <p:txBody>
              <a:bodyPr>
                <a:spAutoFit/>
              </a:bodyPr>
              <a:lstStyle/>
              <a:p>
                <a:pPr marL="0" marR="0" lvl="0" indent="0" defTabSz="913765" eaLnBrk="1" fontAlgn="auto" latinLnBrk="0" hangingPunct="1">
                  <a:lnSpc>
                    <a:spcPct val="100000"/>
                  </a:lnSpc>
                  <a:spcBef>
                    <a:spcPct val="50000"/>
                  </a:spcBef>
                  <a:spcAft>
                    <a:spcPct val="0"/>
                  </a:spcAft>
                  <a:buClrTx/>
                  <a:buSzTx/>
                  <a:buFontTx/>
                  <a:buNone/>
                  <a:defRPr/>
                </a:pPr>
                <a:r>
                  <a:rPr kumimoji="0" lang="en-US" altLang="zh-CN" sz="2395" b="1" i="1"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rPr>
                  <a:t>v</a:t>
                </a:r>
                <a:r>
                  <a:rPr kumimoji="0" lang="en-US" altLang="zh-CN" sz="2095" b="1" u="none" strike="noStrike" kern="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rPr>
                  <a:t>1</a:t>
                </a:r>
                <a:endParaRPr kumimoji="0" lang="en-US" altLang="zh-CN" sz="2095" b="1" u="none" strike="noStrike" kern="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endParaRPr>
              </a:p>
            </p:txBody>
          </p:sp>
          <p:sp>
            <p:nvSpPr>
              <p:cNvPr id="75" name="直接连接符 74"/>
              <p:cNvSpPr/>
              <p:nvPr>
                <p:custDataLst>
                  <p:tags r:id="rId35"/>
                </p:custDataLst>
              </p:nvPr>
            </p:nvSpPr>
            <p:spPr>
              <a:xfrm flipV="1">
                <a:off x="3936" y="1797"/>
                <a:ext cx="904" cy="633"/>
              </a:xfrm>
              <a:prstGeom prst="line">
                <a:avLst/>
              </a:prstGeom>
              <a:ln w="28575" cap="flat" cmpd="sng">
                <a:solidFill>
                  <a:srgbClr val="FF0000"/>
                </a:solidFill>
                <a:prstDash val="solid"/>
                <a:headEnd type="none" w="med" len="med"/>
                <a:tailEnd type="arrow"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grpSp>
        <p:grpSp>
          <p:nvGrpSpPr>
            <p:cNvPr id="69" name="组合 68"/>
            <p:cNvGrpSpPr/>
            <p:nvPr>
              <p:custDataLst>
                <p:tags r:id="rId36"/>
              </p:custDataLst>
            </p:nvPr>
          </p:nvGrpSpPr>
          <p:grpSpPr>
            <a:xfrm>
              <a:off x="3944" y="2424"/>
              <a:ext cx="488" cy="713"/>
              <a:chOff x="3944" y="2424"/>
              <a:chExt cx="488" cy="713"/>
            </a:xfrm>
          </p:grpSpPr>
          <p:sp>
            <p:nvSpPr>
              <p:cNvPr id="72" name="文本框 71"/>
              <p:cNvSpPr txBox="1"/>
              <p:nvPr>
                <p:custDataLst>
                  <p:tags r:id="rId37"/>
                </p:custDataLst>
              </p:nvPr>
            </p:nvSpPr>
            <p:spPr>
              <a:xfrm>
                <a:off x="4000" y="2749"/>
                <a:ext cx="432" cy="388"/>
              </a:xfrm>
              <a:prstGeom prst="rect">
                <a:avLst/>
              </a:prstGeom>
              <a:noFill/>
              <a:ln w="15875">
                <a:noFill/>
              </a:ln>
            </p:spPr>
            <p:txBody>
              <a:bodyPr>
                <a:spAutoFit/>
              </a:bodyPr>
              <a:lstStyle/>
              <a:p>
                <a:pPr marL="0" marR="0" lvl="0" indent="0" defTabSz="913765" eaLnBrk="1" fontAlgn="auto" latinLnBrk="0" hangingPunct="1">
                  <a:lnSpc>
                    <a:spcPct val="100000"/>
                  </a:lnSpc>
                  <a:spcBef>
                    <a:spcPct val="50000"/>
                  </a:spcBef>
                  <a:spcAft>
                    <a:spcPct val="0"/>
                  </a:spcAft>
                  <a:buClrTx/>
                  <a:buSzTx/>
                  <a:buFontTx/>
                  <a:buNone/>
                  <a:defRPr/>
                </a:pPr>
                <a:r>
                  <a:rPr kumimoji="0" lang="en-US" altLang="zh-CN" sz="2395" b="1" i="1"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rPr>
                  <a:t>v</a:t>
                </a:r>
                <a:r>
                  <a:rPr kumimoji="0" lang="en-US" altLang="zh-CN" sz="2095" b="1" u="none" strike="noStrike" kern="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rPr>
                  <a:t>2</a:t>
                </a:r>
                <a:endParaRPr kumimoji="0" lang="en-US" altLang="zh-CN" sz="2095" b="1" u="none" strike="noStrike" kern="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endParaRPr>
              </a:p>
            </p:txBody>
          </p:sp>
          <p:sp>
            <p:nvSpPr>
              <p:cNvPr id="73" name="直接连接符 72"/>
              <p:cNvSpPr/>
              <p:nvPr>
                <p:custDataLst>
                  <p:tags r:id="rId38"/>
                </p:custDataLst>
              </p:nvPr>
            </p:nvSpPr>
            <p:spPr>
              <a:xfrm>
                <a:off x="3944" y="2424"/>
                <a:ext cx="451" cy="648"/>
              </a:xfrm>
              <a:prstGeom prst="line">
                <a:avLst/>
              </a:prstGeom>
              <a:ln w="28575" cap="flat" cmpd="sng">
                <a:solidFill>
                  <a:srgbClr val="FF0000"/>
                </a:solidFill>
                <a:prstDash val="solid"/>
                <a:headEnd type="none" w="med" len="med"/>
                <a:tailEnd type="arrow"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grpSp>
        <p:sp>
          <p:nvSpPr>
            <p:cNvPr id="70" name="直接连接符 69"/>
            <p:cNvSpPr/>
            <p:nvPr>
              <p:custDataLst>
                <p:tags r:id="rId39"/>
              </p:custDataLst>
            </p:nvPr>
          </p:nvSpPr>
          <p:spPr>
            <a:xfrm>
              <a:off x="4824" y="1816"/>
              <a:ext cx="440" cy="632"/>
            </a:xfrm>
            <a:prstGeom prst="line">
              <a:avLst/>
            </a:prstGeom>
            <a:ln w="19050" cap="flat" cmpd="sng">
              <a:solidFill>
                <a:sysClr val="windowText" lastClr="000000"/>
              </a:solidFill>
              <a:prstDash val="dash"/>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71" name="直接连接符 70"/>
            <p:cNvSpPr/>
            <p:nvPr>
              <p:custDataLst>
                <p:tags r:id="rId40"/>
              </p:custDataLst>
            </p:nvPr>
          </p:nvSpPr>
          <p:spPr>
            <a:xfrm flipV="1">
              <a:off x="4376" y="2456"/>
              <a:ext cx="872" cy="610"/>
            </a:xfrm>
            <a:prstGeom prst="line">
              <a:avLst/>
            </a:prstGeom>
            <a:ln w="19050" cap="flat" cmpd="sng">
              <a:solidFill>
                <a:sysClr val="windowText" lastClr="000000"/>
              </a:solidFill>
              <a:prstDash val="dash"/>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grpSp>
      <p:grpSp>
        <p:nvGrpSpPr>
          <p:cNvPr id="78" name="组合 77"/>
          <p:cNvGrpSpPr/>
          <p:nvPr>
            <p:custDataLst>
              <p:tags r:id="rId41"/>
            </p:custDataLst>
          </p:nvPr>
        </p:nvGrpSpPr>
        <p:grpSpPr>
          <a:xfrm>
            <a:off x="3894455" y="3808730"/>
            <a:ext cx="2449195" cy="1111885"/>
            <a:chOff x="720" y="1350"/>
            <a:chExt cx="2064" cy="937"/>
          </a:xfrm>
        </p:grpSpPr>
        <p:grpSp>
          <p:nvGrpSpPr>
            <p:cNvPr id="79" name="组合 78"/>
            <p:cNvGrpSpPr/>
            <p:nvPr>
              <p:custDataLst>
                <p:tags r:id="rId42"/>
              </p:custDataLst>
            </p:nvPr>
          </p:nvGrpSpPr>
          <p:grpSpPr>
            <a:xfrm>
              <a:off x="720" y="2216"/>
              <a:ext cx="1968" cy="71"/>
              <a:chOff x="576" y="2600"/>
              <a:chExt cx="1968" cy="71"/>
            </a:xfrm>
          </p:grpSpPr>
          <p:sp>
            <p:nvSpPr>
              <p:cNvPr id="90" name="直接连接符 89"/>
              <p:cNvSpPr/>
              <p:nvPr>
                <p:custDataLst>
                  <p:tags r:id="rId43"/>
                </p:custDataLst>
              </p:nvPr>
            </p:nvSpPr>
            <p:spPr>
              <a:xfrm flipV="1">
                <a:off x="576" y="2600"/>
                <a:ext cx="1968" cy="2"/>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91" name="直接连接符 90"/>
              <p:cNvSpPr/>
              <p:nvPr>
                <p:custDataLst>
                  <p:tags r:id="rId44"/>
                </p:custDataLst>
              </p:nvPr>
            </p:nvSpPr>
            <p:spPr>
              <a:xfrm flipH="1">
                <a:off x="660" y="2602"/>
                <a:ext cx="77" cy="69"/>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92" name="直接连接符 91"/>
              <p:cNvSpPr/>
              <p:nvPr>
                <p:custDataLst>
                  <p:tags r:id="rId45"/>
                </p:custDataLst>
              </p:nvPr>
            </p:nvSpPr>
            <p:spPr>
              <a:xfrm flipH="1">
                <a:off x="827" y="2602"/>
                <a:ext cx="77" cy="69"/>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93" name="直接连接符 92"/>
              <p:cNvSpPr/>
              <p:nvPr>
                <p:custDataLst>
                  <p:tags r:id="rId46"/>
                </p:custDataLst>
              </p:nvPr>
            </p:nvSpPr>
            <p:spPr>
              <a:xfrm flipH="1">
                <a:off x="995" y="2602"/>
                <a:ext cx="77" cy="69"/>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94" name="直接连接符 93"/>
              <p:cNvSpPr/>
              <p:nvPr>
                <p:custDataLst>
                  <p:tags r:id="rId47"/>
                </p:custDataLst>
              </p:nvPr>
            </p:nvSpPr>
            <p:spPr>
              <a:xfrm flipH="1">
                <a:off x="1162" y="2602"/>
                <a:ext cx="77" cy="69"/>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95" name="直接连接符 94"/>
              <p:cNvSpPr/>
              <p:nvPr>
                <p:custDataLst>
                  <p:tags r:id="rId48"/>
                </p:custDataLst>
              </p:nvPr>
            </p:nvSpPr>
            <p:spPr>
              <a:xfrm flipH="1">
                <a:off x="1330" y="2602"/>
                <a:ext cx="77" cy="69"/>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96" name="直接连接符 95"/>
              <p:cNvSpPr/>
              <p:nvPr>
                <p:custDataLst>
                  <p:tags r:id="rId49"/>
                </p:custDataLst>
              </p:nvPr>
            </p:nvSpPr>
            <p:spPr>
              <a:xfrm flipH="1">
                <a:off x="1497" y="2602"/>
                <a:ext cx="77" cy="69"/>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97" name="直接连接符 96"/>
              <p:cNvSpPr/>
              <p:nvPr>
                <p:custDataLst>
                  <p:tags r:id="rId50"/>
                </p:custDataLst>
              </p:nvPr>
            </p:nvSpPr>
            <p:spPr>
              <a:xfrm flipH="1">
                <a:off x="1665" y="2602"/>
                <a:ext cx="77" cy="69"/>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98" name="直接连接符 97"/>
              <p:cNvSpPr/>
              <p:nvPr>
                <p:custDataLst>
                  <p:tags r:id="rId51"/>
                </p:custDataLst>
              </p:nvPr>
            </p:nvSpPr>
            <p:spPr>
              <a:xfrm flipH="1">
                <a:off x="1832" y="2602"/>
                <a:ext cx="77" cy="69"/>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99" name="直接连接符 98"/>
              <p:cNvSpPr/>
              <p:nvPr>
                <p:custDataLst>
                  <p:tags r:id="rId52"/>
                </p:custDataLst>
              </p:nvPr>
            </p:nvSpPr>
            <p:spPr>
              <a:xfrm flipH="1">
                <a:off x="2000" y="2602"/>
                <a:ext cx="77" cy="69"/>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100" name="直接连接符 99"/>
              <p:cNvSpPr/>
              <p:nvPr>
                <p:custDataLst>
                  <p:tags r:id="rId53"/>
                </p:custDataLst>
              </p:nvPr>
            </p:nvSpPr>
            <p:spPr>
              <a:xfrm flipH="1">
                <a:off x="2168" y="2602"/>
                <a:ext cx="76" cy="69"/>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101" name="直接连接符 100"/>
              <p:cNvSpPr/>
              <p:nvPr>
                <p:custDataLst>
                  <p:tags r:id="rId54"/>
                </p:custDataLst>
              </p:nvPr>
            </p:nvSpPr>
            <p:spPr>
              <a:xfrm flipH="1">
                <a:off x="2335" y="2602"/>
                <a:ext cx="77" cy="69"/>
              </a:xfrm>
              <a:prstGeom prst="line">
                <a:avLst/>
              </a:prstGeom>
              <a:ln w="28575" cap="flat" cmpd="sng">
                <a:solidFill>
                  <a:srgbClr val="000000"/>
                </a:solidFill>
                <a:prstDash val="solid"/>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grpSp>
        <p:grpSp>
          <p:nvGrpSpPr>
            <p:cNvPr id="80" name="组合 79"/>
            <p:cNvGrpSpPr/>
            <p:nvPr>
              <p:custDataLst>
                <p:tags r:id="rId55"/>
              </p:custDataLst>
            </p:nvPr>
          </p:nvGrpSpPr>
          <p:grpSpPr>
            <a:xfrm>
              <a:off x="976" y="1350"/>
              <a:ext cx="1249" cy="866"/>
              <a:chOff x="1296" y="339"/>
              <a:chExt cx="1249" cy="866"/>
            </a:xfrm>
          </p:grpSpPr>
          <p:sp>
            <p:nvSpPr>
              <p:cNvPr id="84" name="矩形 83"/>
              <p:cNvSpPr/>
              <p:nvPr>
                <p:custDataLst>
                  <p:tags r:id="rId56"/>
                </p:custDataLst>
              </p:nvPr>
            </p:nvSpPr>
            <p:spPr>
              <a:xfrm>
                <a:off x="1296" y="839"/>
                <a:ext cx="466" cy="366"/>
              </a:xfrm>
              <a:prstGeom prst="rect">
                <a:avLst/>
              </a:prstGeom>
              <a:solidFill>
                <a:srgbClr val="FFFF99">
                  <a:alpha val="80000"/>
                </a:srgbClr>
              </a:solidFill>
              <a:ln w="6350" cap="flat" cmpd="sng">
                <a:solidFill>
                  <a:srgbClr val="000000"/>
                </a:solidFill>
                <a:prstDash val="solid"/>
                <a:miter/>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en-US" sz="1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nvGrpSpPr>
              <p:cNvPr id="85" name="组合 84"/>
              <p:cNvGrpSpPr/>
              <p:nvPr>
                <p:custDataLst>
                  <p:tags r:id="rId57"/>
                </p:custDataLst>
              </p:nvPr>
            </p:nvGrpSpPr>
            <p:grpSpPr>
              <a:xfrm>
                <a:off x="1536" y="339"/>
                <a:ext cx="1009" cy="755"/>
                <a:chOff x="1536" y="339"/>
                <a:chExt cx="1009" cy="755"/>
              </a:xfrm>
            </p:grpSpPr>
            <p:sp>
              <p:nvSpPr>
                <p:cNvPr id="86" name="直接连接符 85"/>
                <p:cNvSpPr/>
                <p:nvPr>
                  <p:custDataLst>
                    <p:tags r:id="rId58"/>
                  </p:custDataLst>
                </p:nvPr>
              </p:nvSpPr>
              <p:spPr>
                <a:xfrm flipV="1">
                  <a:off x="1536" y="528"/>
                  <a:ext cx="720" cy="504"/>
                </a:xfrm>
                <a:prstGeom prst="line">
                  <a:avLst/>
                </a:prstGeom>
                <a:ln w="38100" cap="flat" cmpd="sng">
                  <a:solidFill>
                    <a:srgbClr val="0000FF"/>
                  </a:solidFill>
                  <a:prstDash val="solid"/>
                  <a:headEnd type="none" w="med" len="med"/>
                  <a:tailEnd type="arrow"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87" name="文本框 86"/>
                <p:cNvSpPr txBox="1"/>
                <p:nvPr>
                  <p:custDataLst>
                    <p:tags r:id="rId59"/>
                  </p:custDataLst>
                </p:nvPr>
              </p:nvSpPr>
              <p:spPr>
                <a:xfrm>
                  <a:off x="2218" y="339"/>
                  <a:ext cx="327" cy="388"/>
                </a:xfrm>
                <a:prstGeom prst="rect">
                  <a:avLst/>
                </a:prstGeom>
                <a:noFill/>
                <a:ln w="9525">
                  <a:noFill/>
                </a:ln>
              </p:spPr>
              <p:txBody>
                <a:bodyPr>
                  <a:spAutoFit/>
                </a:bodyPr>
                <a:lstStyle/>
                <a:p>
                  <a:pPr marL="0" marR="0" lvl="0" indent="0" defTabSz="913765" eaLnBrk="1" fontAlgn="auto" latinLnBrk="0" hangingPunct="1">
                    <a:lnSpc>
                      <a:spcPct val="100000"/>
                    </a:lnSpc>
                    <a:spcBef>
                      <a:spcPct val="50000"/>
                    </a:spcBef>
                    <a:spcAft>
                      <a:spcPct val="0"/>
                    </a:spcAft>
                    <a:buClrTx/>
                    <a:buSzTx/>
                    <a:buFontTx/>
                    <a:buNone/>
                    <a:defRPr/>
                  </a:pPr>
                  <a:r>
                    <a:rPr kumimoji="0" lang="en-US" altLang="zh-CN" sz="2395"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F</a:t>
                  </a:r>
                  <a:endParaRPr kumimoji="0" lang="en-US" altLang="zh-CN" sz="2395"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88" name="直接连接符 87"/>
                <p:cNvSpPr/>
                <p:nvPr>
                  <p:custDataLst>
                    <p:tags r:id="rId60"/>
                  </p:custDataLst>
                </p:nvPr>
              </p:nvSpPr>
              <p:spPr>
                <a:xfrm>
                  <a:off x="1536" y="1040"/>
                  <a:ext cx="576" cy="0"/>
                </a:xfrm>
                <a:prstGeom prst="line">
                  <a:avLst/>
                </a:prstGeom>
                <a:ln w="19050" cap="flat" cmpd="sng">
                  <a:solidFill>
                    <a:sysClr val="windowText" lastClr="000000"/>
                  </a:solidFill>
                  <a:prstDash val="dash"/>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89" name="文本框 88"/>
                <p:cNvSpPr txBox="1"/>
                <p:nvPr>
                  <p:custDataLst>
                    <p:tags r:id="rId61"/>
                  </p:custDataLst>
                </p:nvPr>
              </p:nvSpPr>
              <p:spPr>
                <a:xfrm>
                  <a:off x="1640" y="745"/>
                  <a:ext cx="336" cy="349"/>
                </a:xfrm>
                <a:prstGeom prst="rect">
                  <a:avLst/>
                </a:prstGeom>
                <a:noFill/>
                <a:ln w="19050">
                  <a:noFill/>
                </a:ln>
              </p:spPr>
              <p:txBody>
                <a:bodyPr>
                  <a:spAutoFit/>
                </a:bodyPr>
                <a:lstStyle/>
                <a:p>
                  <a:pPr marL="0" marR="0" lvl="0" indent="0" defTabSz="913765" eaLnBrk="1" fontAlgn="auto" latinLnBrk="0" hangingPunct="1">
                    <a:lnSpc>
                      <a:spcPct val="100000"/>
                    </a:lnSpc>
                    <a:spcBef>
                      <a:spcPct val="50000"/>
                    </a:spcBef>
                    <a:spcAft>
                      <a:spcPct val="0"/>
                    </a:spcAft>
                    <a:buClrTx/>
                    <a:buSzTx/>
                    <a:buFontTx/>
                    <a:buNone/>
                    <a:defRPr/>
                  </a:pPr>
                  <a:r>
                    <a:rPr kumimoji="0" lang="en-US" altLang="zh-CN" sz="2095" b="1" i="1" u="none" strike="noStrike" kern="0" cap="none" spc="0" normalizeH="0" baseline="0" noProof="0">
                      <a:ln>
                        <a:noFill/>
                      </a:ln>
                      <a:solidFill>
                        <a:prstClr val="black"/>
                      </a:solidFill>
                      <a:effectLst/>
                      <a:uLnTx/>
                      <a:uFillTx/>
                      <a:latin typeface="Times New Roman" panose="02020603050405020304" pitchFamily="18" charset="0"/>
                      <a:ea typeface="楷体_GB2312" panose="02010609030101010101" pitchFamily="49" charset="-122"/>
                    </a:rPr>
                    <a:t>α</a:t>
                  </a:r>
                  <a:endParaRPr kumimoji="0" lang="en-US" altLang="zh-CN" sz="2095" b="1" i="1" u="none" strike="noStrike" kern="0" cap="none" spc="0" normalizeH="0" baseline="0" noProof="0">
                    <a:ln>
                      <a:noFill/>
                    </a:ln>
                    <a:solidFill>
                      <a:prstClr val="black"/>
                    </a:solidFill>
                    <a:effectLst/>
                    <a:uLnTx/>
                    <a:uFillTx/>
                    <a:latin typeface="Times New Roman" panose="02020603050405020304" pitchFamily="18" charset="0"/>
                    <a:ea typeface="楷体_GB2312" panose="02010609030101010101" pitchFamily="49" charset="-122"/>
                  </a:endParaRPr>
                </a:p>
              </p:txBody>
            </p:sp>
          </p:grpSp>
        </p:grpSp>
        <p:grpSp>
          <p:nvGrpSpPr>
            <p:cNvPr id="81" name="组合 80"/>
            <p:cNvGrpSpPr/>
            <p:nvPr>
              <p:custDataLst>
                <p:tags r:id="rId62"/>
              </p:custDataLst>
            </p:nvPr>
          </p:nvGrpSpPr>
          <p:grpSpPr>
            <a:xfrm>
              <a:off x="1216" y="1876"/>
              <a:ext cx="1568" cy="388"/>
              <a:chOff x="3952" y="2256"/>
              <a:chExt cx="1568" cy="388"/>
            </a:xfrm>
          </p:grpSpPr>
          <p:sp>
            <p:nvSpPr>
              <p:cNvPr id="82" name="直接连接符 81"/>
              <p:cNvSpPr/>
              <p:nvPr>
                <p:custDataLst>
                  <p:tags r:id="rId63"/>
                </p:custDataLst>
              </p:nvPr>
            </p:nvSpPr>
            <p:spPr>
              <a:xfrm>
                <a:off x="3952" y="2437"/>
                <a:ext cx="1328" cy="0"/>
              </a:xfrm>
              <a:prstGeom prst="line">
                <a:avLst/>
              </a:prstGeom>
              <a:ln w="38100" cap="flat" cmpd="sng">
                <a:solidFill>
                  <a:sysClr val="windowText" lastClr="000000"/>
                </a:solidFill>
                <a:prstDash val="solid"/>
                <a:headEnd type="none" w="med" len="med"/>
                <a:tailEnd type="arrow"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83" name="文本框 82"/>
              <p:cNvSpPr txBox="1"/>
              <p:nvPr>
                <p:custDataLst>
                  <p:tags r:id="rId64"/>
                </p:custDataLst>
              </p:nvPr>
            </p:nvSpPr>
            <p:spPr>
              <a:xfrm>
                <a:off x="5184" y="2256"/>
                <a:ext cx="336" cy="388"/>
              </a:xfrm>
              <a:prstGeom prst="rect">
                <a:avLst/>
              </a:prstGeom>
              <a:noFill/>
              <a:ln w="9525">
                <a:noFill/>
              </a:ln>
            </p:spPr>
            <p:txBody>
              <a:bodyPr>
                <a:spAutoFit/>
              </a:bodyPr>
              <a:lstStyle/>
              <a:p>
                <a:pPr marL="0" marR="0" lvl="0" indent="0" algn="ctr" defTabSz="913765" eaLnBrk="1" fontAlgn="auto" latinLnBrk="0" hangingPunct="1">
                  <a:lnSpc>
                    <a:spcPct val="100000"/>
                  </a:lnSpc>
                  <a:spcBef>
                    <a:spcPct val="50000"/>
                  </a:spcBef>
                  <a:spcAft>
                    <a:spcPct val="0"/>
                  </a:spcAft>
                  <a:buClrTx/>
                  <a:buSzTx/>
                  <a:buFontTx/>
                  <a:buNone/>
                  <a:defRPr/>
                </a:pPr>
                <a:r>
                  <a:rPr kumimoji="0" lang="en-US" altLang="zh-CN" sz="2395"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v</a:t>
                </a:r>
                <a:endParaRPr kumimoji="0" lang="en-US" altLang="zh-CN" sz="2395"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grpSp>
      </p:grpSp>
      <p:grpSp>
        <p:nvGrpSpPr>
          <p:cNvPr id="102" name="组合 101"/>
          <p:cNvGrpSpPr/>
          <p:nvPr>
            <p:custDataLst>
              <p:tags r:id="rId65"/>
            </p:custDataLst>
          </p:nvPr>
        </p:nvGrpSpPr>
        <p:grpSpPr>
          <a:xfrm>
            <a:off x="4035949" y="3859089"/>
            <a:ext cx="1531905" cy="1238814"/>
            <a:chOff x="629" y="1744"/>
            <a:chExt cx="1291" cy="1044"/>
          </a:xfrm>
        </p:grpSpPr>
        <p:sp>
          <p:nvSpPr>
            <p:cNvPr id="103" name="直接连接符 102"/>
            <p:cNvSpPr/>
            <p:nvPr>
              <p:custDataLst>
                <p:tags r:id="rId66"/>
              </p:custDataLst>
            </p:nvPr>
          </p:nvSpPr>
          <p:spPr>
            <a:xfrm>
              <a:off x="1032" y="1928"/>
              <a:ext cx="706" cy="0"/>
            </a:xfrm>
            <a:prstGeom prst="line">
              <a:avLst/>
            </a:prstGeom>
            <a:ln w="19050" cap="flat" cmpd="sng">
              <a:solidFill>
                <a:sysClr val="windowText" lastClr="000000"/>
              </a:solidFill>
              <a:prstDash val="dash"/>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104" name="直接连接符 103"/>
            <p:cNvSpPr/>
            <p:nvPr>
              <p:custDataLst>
                <p:tags r:id="rId67"/>
              </p:custDataLst>
            </p:nvPr>
          </p:nvSpPr>
          <p:spPr>
            <a:xfrm flipH="1">
              <a:off x="1728" y="1928"/>
              <a:ext cx="0" cy="512"/>
            </a:xfrm>
            <a:prstGeom prst="line">
              <a:avLst/>
            </a:prstGeom>
            <a:ln w="19050" cap="flat" cmpd="sng">
              <a:solidFill>
                <a:sysClr val="windowText" lastClr="000000"/>
              </a:solidFill>
              <a:prstDash val="dash"/>
              <a:headEnd type="none"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grpSp>
          <p:nvGrpSpPr>
            <p:cNvPr id="105" name="组合 104"/>
            <p:cNvGrpSpPr/>
            <p:nvPr>
              <p:custDataLst>
                <p:tags r:id="rId68"/>
              </p:custDataLst>
            </p:nvPr>
          </p:nvGrpSpPr>
          <p:grpSpPr>
            <a:xfrm>
              <a:off x="629" y="1744"/>
              <a:ext cx="427" cy="688"/>
              <a:chOff x="1141" y="352"/>
              <a:chExt cx="427" cy="688"/>
            </a:xfrm>
          </p:grpSpPr>
          <p:sp>
            <p:nvSpPr>
              <p:cNvPr id="109" name="文本框 108"/>
              <p:cNvSpPr txBox="1"/>
              <p:nvPr>
                <p:custDataLst>
                  <p:tags r:id="rId69"/>
                </p:custDataLst>
              </p:nvPr>
            </p:nvSpPr>
            <p:spPr>
              <a:xfrm>
                <a:off x="1141" y="352"/>
                <a:ext cx="427" cy="388"/>
              </a:xfrm>
              <a:prstGeom prst="rect">
                <a:avLst/>
              </a:prstGeom>
              <a:noFill/>
              <a:ln w="15875">
                <a:noFill/>
              </a:ln>
            </p:spPr>
            <p:txBody>
              <a:bodyPr wrap="square">
                <a:spAutoFit/>
              </a:bodyPr>
              <a:lstStyle/>
              <a:p>
                <a:pPr marL="0" marR="0" lvl="0" indent="0" defTabSz="913765" eaLnBrk="1" fontAlgn="auto" latinLnBrk="0" hangingPunct="1">
                  <a:lnSpc>
                    <a:spcPct val="100000"/>
                  </a:lnSpc>
                  <a:spcBef>
                    <a:spcPct val="50000"/>
                  </a:spcBef>
                  <a:spcAft>
                    <a:spcPct val="0"/>
                  </a:spcAft>
                  <a:buClrTx/>
                  <a:buSzTx/>
                  <a:buFontTx/>
                  <a:buNone/>
                  <a:defRPr/>
                </a:pPr>
                <a:r>
                  <a:rPr kumimoji="0" lang="en-US" altLang="zh-CN" sz="2395" b="1" i="1"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rPr>
                  <a:t>F</a:t>
                </a:r>
                <a:r>
                  <a:rPr kumimoji="0" lang="en-US" altLang="zh-CN" sz="2095" b="1" u="none" strike="noStrike" kern="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rPr>
                  <a:t>2</a:t>
                </a:r>
                <a:endParaRPr kumimoji="0" lang="en-US" altLang="zh-CN" sz="2095" b="1" u="none" strike="noStrike" kern="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endParaRPr>
              </a:p>
            </p:txBody>
          </p:sp>
          <p:sp>
            <p:nvSpPr>
              <p:cNvPr id="110" name="直接连接符 109"/>
              <p:cNvSpPr/>
              <p:nvPr>
                <p:custDataLst>
                  <p:tags r:id="rId70"/>
                </p:custDataLst>
              </p:nvPr>
            </p:nvSpPr>
            <p:spPr>
              <a:xfrm flipH="1">
                <a:off x="1536" y="528"/>
                <a:ext cx="0" cy="512"/>
              </a:xfrm>
              <a:prstGeom prst="line">
                <a:avLst/>
              </a:prstGeom>
              <a:ln w="28575" cap="flat" cmpd="sng">
                <a:solidFill>
                  <a:srgbClr val="FF0000"/>
                </a:solidFill>
                <a:prstDash val="solid"/>
                <a:headEnd type="arrow" w="med" len="med"/>
                <a:tailEnd type="none"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grpSp>
        <p:grpSp>
          <p:nvGrpSpPr>
            <p:cNvPr id="106" name="组合 105"/>
            <p:cNvGrpSpPr/>
            <p:nvPr>
              <p:custDataLst>
                <p:tags r:id="rId71"/>
              </p:custDataLst>
            </p:nvPr>
          </p:nvGrpSpPr>
          <p:grpSpPr>
            <a:xfrm>
              <a:off x="1029" y="2400"/>
              <a:ext cx="891" cy="388"/>
              <a:chOff x="1029" y="2400"/>
              <a:chExt cx="891" cy="388"/>
            </a:xfrm>
          </p:grpSpPr>
          <p:sp>
            <p:nvSpPr>
              <p:cNvPr id="107" name="直接连接符 106"/>
              <p:cNvSpPr/>
              <p:nvPr>
                <p:custDataLst>
                  <p:tags r:id="rId72"/>
                </p:custDataLst>
              </p:nvPr>
            </p:nvSpPr>
            <p:spPr>
              <a:xfrm>
                <a:off x="1029" y="2433"/>
                <a:ext cx="706" cy="0"/>
              </a:xfrm>
              <a:prstGeom prst="line">
                <a:avLst/>
              </a:prstGeom>
              <a:ln w="28575" cap="flat" cmpd="sng">
                <a:solidFill>
                  <a:srgbClr val="FF0000"/>
                </a:solidFill>
                <a:prstDash val="solid"/>
                <a:headEnd type="none" w="med" len="med"/>
                <a:tailEnd type="arrow" w="med" len="med"/>
              </a:ln>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108" name="文本框 107"/>
              <p:cNvSpPr txBox="1"/>
              <p:nvPr>
                <p:custDataLst>
                  <p:tags r:id="rId73"/>
                </p:custDataLst>
              </p:nvPr>
            </p:nvSpPr>
            <p:spPr>
              <a:xfrm>
                <a:off x="1488" y="2400"/>
                <a:ext cx="432" cy="388"/>
              </a:xfrm>
              <a:prstGeom prst="rect">
                <a:avLst/>
              </a:prstGeom>
              <a:noFill/>
              <a:ln w="15875">
                <a:noFill/>
              </a:ln>
            </p:spPr>
            <p:txBody>
              <a:bodyPr>
                <a:spAutoFit/>
              </a:bodyPr>
              <a:lstStyle/>
              <a:p>
                <a:pPr marL="0" marR="0" lvl="0" indent="0" defTabSz="913765" eaLnBrk="1" fontAlgn="auto" latinLnBrk="0" hangingPunct="1">
                  <a:lnSpc>
                    <a:spcPct val="100000"/>
                  </a:lnSpc>
                  <a:spcBef>
                    <a:spcPct val="50000"/>
                  </a:spcBef>
                  <a:spcAft>
                    <a:spcPct val="0"/>
                  </a:spcAft>
                  <a:buClrTx/>
                  <a:buSzTx/>
                  <a:buFontTx/>
                  <a:buNone/>
                  <a:defRPr/>
                </a:pPr>
                <a:r>
                  <a:rPr kumimoji="0" lang="en-US" altLang="zh-CN" sz="2395" b="1" i="1"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rPr>
                  <a:t>F</a:t>
                </a:r>
                <a:r>
                  <a:rPr kumimoji="0" lang="en-US" altLang="zh-CN" sz="2095" b="1" u="none" strike="noStrike" kern="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rPr>
                  <a:t>1</a:t>
                </a:r>
                <a:endParaRPr kumimoji="0" lang="en-US" altLang="zh-CN" sz="2095" b="1" u="none" strike="noStrike" kern="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endParaRPr>
              </a:p>
            </p:txBody>
          </p:sp>
        </p:grpSp>
      </p:grpSp>
      <p:graphicFrame>
        <p:nvGraphicFramePr>
          <p:cNvPr id="7" name="对象 6">
            <a:hlinkClick r:id="" action="ppaction://ole?verb=0"/>
          </p:cNvPr>
          <p:cNvGraphicFramePr>
            <a:graphicFrameLocks noChangeAspect="1"/>
          </p:cNvGraphicFramePr>
          <p:nvPr>
            <p:custDataLst>
              <p:tags r:id="rId74"/>
            </p:custDataLst>
          </p:nvPr>
        </p:nvGraphicFramePr>
        <p:xfrm>
          <a:off x="6479540" y="4095115"/>
          <a:ext cx="1523365" cy="327025"/>
        </p:xfrm>
        <a:graphic>
          <a:graphicData uri="http://schemas.openxmlformats.org/presentationml/2006/ole">
            <mc:AlternateContent xmlns:mc="http://schemas.openxmlformats.org/markup-compatibility/2006">
              <mc:Choice xmlns:v="urn:schemas-microsoft-com:vml" Requires="v">
                <p:oleObj spid="_x0000_s1057" name="" r:id="rId75" imgW="825500" imgH="177165" progId="Equation.KSEE3">
                  <p:embed/>
                </p:oleObj>
              </mc:Choice>
              <mc:Fallback>
                <p:oleObj name="" r:id="rId75" imgW="825500" imgH="177165" progId="Equation.KSEE3">
                  <p:embed/>
                  <p:pic>
                    <p:nvPicPr>
                      <p:cNvPr id="0" name="OLE substitute image"/>
                      <p:cNvPicPr/>
                      <p:nvPr/>
                    </p:nvPicPr>
                    <p:blipFill>
                      <a:blip r:embed="rId76"/>
                      <a:stretch>
                        <a:fillRect/>
                      </a:stretch>
                    </p:blipFill>
                    <p:spPr>
                      <a:xfrm>
                        <a:off x="6479540" y="4095115"/>
                        <a:ext cx="1523365" cy="327025"/>
                      </a:xfrm>
                      <a:prstGeom prst="rect">
                        <a:avLst/>
                      </a:prstGeom>
                      <a:ln w="28575">
                        <a:noFill/>
                      </a:ln>
                    </p:spPr>
                  </p:pic>
                </p:oleObj>
              </mc:Fallback>
            </mc:AlternateContent>
          </a:graphicData>
        </a:graphic>
      </p:graphicFrame>
      <p:graphicFrame>
        <p:nvGraphicFramePr>
          <p:cNvPr id="11" name="对象 10">
            <a:hlinkClick r:id="" action="ppaction://ole?verb=0"/>
          </p:cNvPr>
          <p:cNvGraphicFramePr>
            <a:graphicFrameLocks noChangeAspect="1"/>
          </p:cNvGraphicFramePr>
          <p:nvPr>
            <p:custDataLst>
              <p:tags r:id="rId77"/>
            </p:custDataLst>
          </p:nvPr>
        </p:nvGraphicFramePr>
        <p:xfrm>
          <a:off x="6819900" y="4476115"/>
          <a:ext cx="633095" cy="725805"/>
        </p:xfrm>
        <a:graphic>
          <a:graphicData uri="http://schemas.openxmlformats.org/presentationml/2006/ole">
            <mc:AlternateContent xmlns:mc="http://schemas.openxmlformats.org/markup-compatibility/2006">
              <mc:Choice xmlns:v="urn:schemas-microsoft-com:vml" Requires="v">
                <p:oleObj spid="_x0000_s1058" name="" r:id="rId78" imgW="342900" imgH="393700" progId="Equation.KSEE3">
                  <p:embed/>
                </p:oleObj>
              </mc:Choice>
              <mc:Fallback>
                <p:oleObj name="" r:id="rId78" imgW="342900" imgH="393700" progId="Equation.KSEE3">
                  <p:embed/>
                  <p:pic>
                    <p:nvPicPr>
                      <p:cNvPr id="0" name="OLE substitute image"/>
                      <p:cNvPicPr/>
                      <p:nvPr/>
                    </p:nvPicPr>
                    <p:blipFill>
                      <a:blip r:embed="rId79"/>
                      <a:stretch>
                        <a:fillRect/>
                      </a:stretch>
                    </p:blipFill>
                    <p:spPr>
                      <a:xfrm>
                        <a:off x="6819900" y="4476115"/>
                        <a:ext cx="633095" cy="725805"/>
                      </a:xfrm>
                      <a:prstGeom prst="rect">
                        <a:avLst/>
                      </a:prstGeom>
                      <a:ln w="28575">
                        <a:noFill/>
                      </a:ln>
                    </p:spPr>
                  </p:pic>
                </p:oleObj>
              </mc:Fallback>
            </mc:AlternateContent>
          </a:graphicData>
        </a:graphic>
      </p:graphicFrame>
      <p:grpSp>
        <p:nvGrpSpPr>
          <p:cNvPr id="22" name="组合 21"/>
          <p:cNvGrpSpPr/>
          <p:nvPr>
            <p:custDataLst>
              <p:tags r:id="rId80"/>
            </p:custDataLst>
          </p:nvPr>
        </p:nvGrpSpPr>
        <p:grpSpPr>
          <a:xfrm>
            <a:off x="7915910" y="3408680"/>
            <a:ext cx="1918970" cy="1699260"/>
            <a:chOff x="12466" y="5368"/>
            <a:chExt cx="3022" cy="2676"/>
          </a:xfrm>
        </p:grpSpPr>
        <p:graphicFrame>
          <p:nvGraphicFramePr>
            <p:cNvPr id="14" name="对象 13">
              <a:hlinkClick r:id="" action="ppaction://ole?verb=0"/>
            </p:cNvPr>
            <p:cNvGraphicFramePr>
              <a:graphicFrameLocks noChangeAspect="1"/>
            </p:cNvGraphicFramePr>
            <p:nvPr>
              <p:custDataLst>
                <p:tags r:id="rId81"/>
              </p:custDataLst>
            </p:nvPr>
          </p:nvGraphicFramePr>
          <p:xfrm>
            <a:off x="12990" y="6400"/>
            <a:ext cx="2498" cy="613"/>
          </p:xfrm>
          <a:graphic>
            <a:graphicData uri="http://schemas.openxmlformats.org/presentationml/2006/ole">
              <mc:AlternateContent xmlns:mc="http://schemas.openxmlformats.org/markup-compatibility/2006">
                <mc:Choice xmlns:v="urn:schemas-microsoft-com:vml" Requires="v">
                  <p:oleObj spid="_x0000_s1059" name="" r:id="rId82" imgW="812800" imgH="177165" progId="Equation.KSEE3">
                    <p:embed/>
                  </p:oleObj>
                </mc:Choice>
                <mc:Fallback>
                  <p:oleObj name="" r:id="rId82" imgW="812800" imgH="177165" progId="Equation.KSEE3">
                    <p:embed/>
                    <p:pic>
                      <p:nvPicPr>
                        <p:cNvPr id="0" name="OLE substitute image"/>
                        <p:cNvPicPr/>
                        <p:nvPr/>
                      </p:nvPicPr>
                      <p:blipFill>
                        <a:blip r:embed="rId83"/>
                        <a:stretch>
                          <a:fillRect/>
                        </a:stretch>
                      </p:blipFill>
                      <p:spPr>
                        <a:xfrm>
                          <a:off x="12990" y="6400"/>
                          <a:ext cx="2498" cy="613"/>
                        </a:xfrm>
                        <a:prstGeom prst="rect">
                          <a:avLst/>
                        </a:prstGeom>
                        <a:ln w="28575">
                          <a:noFill/>
                        </a:ln>
                      </p:spPr>
                    </p:pic>
                  </p:oleObj>
                </mc:Fallback>
              </mc:AlternateContent>
            </a:graphicData>
          </a:graphic>
        </p:graphicFrame>
        <p:sp>
          <p:nvSpPr>
            <p:cNvPr id="17" name="右大括号 16"/>
            <p:cNvSpPr/>
            <p:nvPr>
              <p:custDataLst>
                <p:tags r:id="rId84"/>
              </p:custDataLst>
            </p:nvPr>
          </p:nvSpPr>
          <p:spPr>
            <a:xfrm>
              <a:off x="12466" y="5368"/>
              <a:ext cx="362" cy="2677"/>
            </a:xfrm>
            <a:prstGeom prst="rightBrace">
              <a:avLst>
                <a:gd name="adj1" fmla="val 37292"/>
                <a:gd name="adj2" fmla="val 50000"/>
              </a:avLst>
            </a:prstGeom>
            <a:ln w="28575">
              <a:solidFill>
                <a:srgbClr val="361DAE"/>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18" name="组合 17"/>
          <p:cNvGrpSpPr/>
          <p:nvPr>
            <p:custDataLst>
              <p:tags r:id="rId85"/>
            </p:custDataLst>
          </p:nvPr>
        </p:nvGrpSpPr>
        <p:grpSpPr>
          <a:xfrm>
            <a:off x="6819265" y="2649220"/>
            <a:ext cx="843280" cy="1391285"/>
            <a:chOff x="10739" y="4172"/>
            <a:chExt cx="1328" cy="2191"/>
          </a:xfrm>
        </p:grpSpPr>
        <p:graphicFrame>
          <p:nvGraphicFramePr>
            <p:cNvPr id="4" name="对象 3">
              <a:hlinkClick r:id="" action="ppaction://ole?verb=0"/>
            </p:cNvPr>
            <p:cNvGraphicFramePr>
              <a:graphicFrameLocks noChangeAspect="1"/>
            </p:cNvGraphicFramePr>
            <p:nvPr>
              <p:custDataLst>
                <p:tags r:id="rId86"/>
              </p:custDataLst>
            </p:nvPr>
          </p:nvGraphicFramePr>
          <p:xfrm>
            <a:off x="10739" y="5221"/>
            <a:ext cx="1328" cy="1143"/>
          </p:xfrm>
          <a:graphic>
            <a:graphicData uri="http://schemas.openxmlformats.org/presentationml/2006/ole">
              <mc:AlternateContent xmlns:mc="http://schemas.openxmlformats.org/markup-compatibility/2006">
                <mc:Choice xmlns:v="urn:schemas-microsoft-com:vml" Requires="v">
                  <p:oleObj spid="_x0000_s1060" name="" r:id="rId87" imgW="457200" imgH="393700" progId="Equation.KSEE3">
                    <p:embed/>
                  </p:oleObj>
                </mc:Choice>
                <mc:Fallback>
                  <p:oleObj name="" r:id="rId87" imgW="457200" imgH="393700" progId="Equation.KSEE3">
                    <p:embed/>
                    <p:pic>
                      <p:nvPicPr>
                        <p:cNvPr id="0" name="OLE substitute image"/>
                        <p:cNvPicPr/>
                        <p:nvPr/>
                      </p:nvPicPr>
                      <p:blipFill>
                        <a:blip r:embed="rId88"/>
                        <a:stretch>
                          <a:fillRect/>
                        </a:stretch>
                      </p:blipFill>
                      <p:spPr>
                        <a:xfrm>
                          <a:off x="10739" y="5221"/>
                          <a:ext cx="1328" cy="1143"/>
                        </a:xfrm>
                        <a:prstGeom prst="rect">
                          <a:avLst/>
                        </a:prstGeom>
                        <a:ln w="28575">
                          <a:noFill/>
                        </a:ln>
                      </p:spPr>
                    </p:pic>
                  </p:oleObj>
                </mc:Fallback>
              </mc:AlternateContent>
            </a:graphicData>
          </a:graphic>
        </p:graphicFrame>
        <p:cxnSp>
          <p:nvCxnSpPr>
            <p:cNvPr id="20" name="直接箭头连接符 19"/>
            <p:cNvCxnSpPr/>
            <p:nvPr>
              <p:custDataLst>
                <p:tags r:id="rId89"/>
              </p:custDataLst>
            </p:nvPr>
          </p:nvCxnSpPr>
          <p:spPr>
            <a:xfrm flipH="1">
              <a:off x="11388" y="4172"/>
              <a:ext cx="0" cy="1017"/>
            </a:xfrm>
            <a:prstGeom prst="straightConnector1">
              <a:avLst/>
            </a:prstGeom>
            <a:ln w="38100">
              <a:solidFill>
                <a:srgbClr val="361DAE"/>
              </a:solidFill>
              <a:prstDash val="sysDash"/>
              <a:tailEnd type="arrow"/>
            </a:ln>
          </p:spPr>
          <p:style>
            <a:lnRef idx="2">
              <a:schemeClr val="accent1"/>
            </a:lnRef>
            <a:fillRef idx="0">
              <a:srgbClr val="FFFFFF"/>
            </a:fillRef>
            <a:effectRef idx="0">
              <a:srgbClr val="FFFFFF"/>
            </a:effectRef>
            <a:fontRef idx="minor">
              <a:schemeClr val="tx1"/>
            </a:fontRef>
          </p:style>
        </p:cxnSp>
      </p:grpSp>
      <p:grpSp>
        <p:nvGrpSpPr>
          <p:cNvPr id="24" name="组合 23"/>
          <p:cNvGrpSpPr/>
          <p:nvPr>
            <p:custDataLst>
              <p:tags r:id="rId90"/>
            </p:custDataLst>
          </p:nvPr>
        </p:nvGrpSpPr>
        <p:grpSpPr>
          <a:xfrm>
            <a:off x="8287385" y="2194560"/>
            <a:ext cx="2526665" cy="1879600"/>
            <a:chOff x="13051" y="3456"/>
            <a:chExt cx="3979" cy="2960"/>
          </a:xfrm>
        </p:grpSpPr>
        <p:sp>
          <p:nvSpPr>
            <p:cNvPr id="10" name="矩形 9"/>
            <p:cNvSpPr/>
            <p:nvPr>
              <p:custDataLst>
                <p:tags r:id="rId91"/>
              </p:custDataLst>
            </p:nvPr>
          </p:nvSpPr>
          <p:spPr>
            <a:xfrm>
              <a:off x="13051" y="3482"/>
              <a:ext cx="803" cy="717"/>
            </a:xfrm>
            <a:prstGeom prst="rect">
              <a:avLst/>
            </a:prstGeom>
            <a:noFill/>
            <a:ln w="9525">
              <a:noFill/>
            </a:ln>
            <a:extLst>
              <a:ext uri="{909E8E84-426E-40DD-AFC4-6F175D3DCCD1}">
                <a14:hiddenFill xmlns:a14="http://schemas.microsoft.com/office/drawing/2010/main">
                  <a:solidFill>
                    <a:sysClr val="window" lastClr="FFFFFF"/>
                  </a:solidFill>
                </a14:hiddenFill>
              </a:ext>
            </a:extLst>
          </p:spPr>
          <p:txBody>
            <a:bodyPr/>
            <a:lstStyle>
              <a:lvl1pPr marL="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defRPr sz="2800" u="none" kern="1200" baseline="0">
                  <a:solidFill>
                    <a:schemeClr val="tx1"/>
                  </a:solidFill>
                  <a:latin typeface="Arial" panose="020B0604020202020204" pitchFamily="34" charset="0"/>
                  <a:ea typeface="宋体" panose="02010600030101010101" pitchFamily="2" charset="-122"/>
                </a:defRPr>
              </a:lvl1pPr>
              <a:lvl2pPr marL="344805" lvl="1" indent="0" algn="ctr"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2pPr>
              <a:lvl3pPr marL="671830" lvl="2"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3pPr>
              <a:lvl4pPr marL="1024255" lvl="3"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4pPr>
              <a:lvl5pPr marL="1341755" lvl="4"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5pPr>
            </a:lstStyle>
            <a:p>
              <a:pPr marL="0" marR="0" lvl="0" indent="0" algn="ctr" defTabSz="913765" rtl="0" eaLnBrk="1" fontAlgn="base" latinLnBrk="0" hangingPunct="1">
                <a:lnSpc>
                  <a:spcPct val="100000"/>
                </a:lnSpc>
                <a:spcBef>
                  <a:spcPct val="20000"/>
                </a:spcBef>
                <a:spcAft>
                  <a:spcPct val="0"/>
                </a:spcAft>
                <a:buClr>
                  <a:srgbClr val="E66C7D"/>
                </a:buClr>
                <a:buSzPct val="65000"/>
                <a:buFont typeface="Wingdings" panose="05000000000000000000" pitchFamily="2" charset="2"/>
                <a:buNone/>
                <a:defRPr/>
              </a:pPr>
              <a:r>
                <a:rPr kumimoji="0" lang="zh-CN" altLang="en-US"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rPr>
                <a:t>或</a:t>
              </a:r>
              <a:endParaRPr kumimoji="0" lang="zh-CN" altLang="en-US"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endParaRPr>
            </a:p>
          </p:txBody>
        </p:sp>
        <p:grpSp>
          <p:nvGrpSpPr>
            <p:cNvPr id="23" name="组合 22"/>
            <p:cNvGrpSpPr/>
            <p:nvPr>
              <p:custDataLst>
                <p:tags r:id="rId92"/>
              </p:custDataLst>
            </p:nvPr>
          </p:nvGrpSpPr>
          <p:grpSpPr>
            <a:xfrm>
              <a:off x="14094" y="3456"/>
              <a:ext cx="2936" cy="2960"/>
              <a:chOff x="14094" y="3456"/>
              <a:chExt cx="2936" cy="2960"/>
            </a:xfrm>
          </p:grpSpPr>
          <p:graphicFrame>
            <p:nvGraphicFramePr>
              <p:cNvPr id="2" name="对象 1">
                <a:hlinkClick r:id="" action="ppaction://ole?verb=0"/>
              </p:cNvPr>
              <p:cNvGraphicFramePr>
                <a:graphicFrameLocks noChangeAspect="1"/>
              </p:cNvGraphicFramePr>
              <p:nvPr>
                <p:custDataLst>
                  <p:tags r:id="rId93"/>
                </p:custDataLst>
              </p:nvPr>
            </p:nvGraphicFramePr>
            <p:xfrm>
              <a:off x="14094" y="3456"/>
              <a:ext cx="2936" cy="768"/>
            </p:xfrm>
            <a:graphic>
              <a:graphicData uri="http://schemas.openxmlformats.org/presentationml/2006/ole">
                <mc:AlternateContent xmlns:mc="http://schemas.openxmlformats.org/markup-compatibility/2006">
                  <mc:Choice xmlns:v="urn:schemas-microsoft-com:vml" Requires="v">
                    <p:oleObj spid="_x0000_s1061" name="" r:id="rId94" imgW="825500" imgH="215900" progId="Equation.KSEE3">
                      <p:embed/>
                    </p:oleObj>
                  </mc:Choice>
                  <mc:Fallback>
                    <p:oleObj name="" r:id="rId94" imgW="825500" imgH="215900" progId="Equation.KSEE3">
                      <p:embed/>
                      <p:pic>
                        <p:nvPicPr>
                          <p:cNvPr id="0" name="OLE substitute image"/>
                          <p:cNvPicPr/>
                          <p:nvPr/>
                        </p:nvPicPr>
                        <p:blipFill>
                          <a:blip r:embed="rId95"/>
                          <a:stretch>
                            <a:fillRect/>
                          </a:stretch>
                        </p:blipFill>
                        <p:spPr>
                          <a:xfrm>
                            <a:off x="14094" y="3456"/>
                            <a:ext cx="2936" cy="768"/>
                          </a:xfrm>
                          <a:prstGeom prst="rect">
                            <a:avLst/>
                          </a:prstGeom>
                          <a:ln w="28575">
                            <a:noFill/>
                          </a:ln>
                        </p:spPr>
                      </p:pic>
                    </p:oleObj>
                  </mc:Fallback>
                </mc:AlternateContent>
              </a:graphicData>
            </a:graphic>
          </p:graphicFrame>
          <p:cxnSp>
            <p:nvCxnSpPr>
              <p:cNvPr id="21" name="直接箭头连接符 20"/>
              <p:cNvCxnSpPr/>
              <p:nvPr>
                <p:custDataLst>
                  <p:tags r:id="rId96"/>
                </p:custDataLst>
              </p:nvPr>
            </p:nvCxnSpPr>
            <p:spPr>
              <a:xfrm flipH="1" flipV="1">
                <a:off x="14359" y="4172"/>
                <a:ext cx="0" cy="2244"/>
              </a:xfrm>
              <a:prstGeom prst="straightConnector1">
                <a:avLst/>
              </a:prstGeom>
              <a:ln w="38100">
                <a:solidFill>
                  <a:srgbClr val="361DAE"/>
                </a:solidFill>
                <a:prstDash val="sysDash"/>
                <a:tailEnd type="arrow"/>
              </a:ln>
            </p:spPr>
            <p:style>
              <a:lnRef idx="2">
                <a:schemeClr val="accent1"/>
              </a:lnRef>
              <a:fillRef idx="0">
                <a:srgbClr val="FFFFFF"/>
              </a:fillRef>
              <a:effectRef idx="0">
                <a:srgbClr val="FFFFFF"/>
              </a:effectRef>
              <a:fontRef idx="minor">
                <a:schemeClr val="tx1"/>
              </a:fontRef>
            </p:style>
          </p:cxnSp>
        </p:grpSp>
      </p:grpSp>
      <p:sp>
        <p:nvSpPr>
          <p:cNvPr id="16" name="矩形 15"/>
          <p:cNvSpPr/>
          <p:nvPr>
            <p:custDataLst>
              <p:tags r:id="rId97"/>
            </p:custDataLst>
          </p:nvPr>
        </p:nvSpPr>
        <p:spPr>
          <a:xfrm>
            <a:off x="8069580" y="4405630"/>
            <a:ext cx="3277235" cy="1276350"/>
          </a:xfrm>
          <a:prstGeom prst="rect">
            <a:avLst/>
          </a:prstGeom>
          <a:noFill/>
          <a:ln w="9525">
            <a:noFill/>
          </a:ln>
          <a:extLst>
            <a:ext uri="{909E8E84-426E-40DD-AFC4-6F175D3DCCD1}">
              <a14:hiddenFill xmlns:a14="http://schemas.microsoft.com/office/drawing/2010/main">
                <a:solidFill>
                  <a:sysClr val="window" lastClr="FFFFFF"/>
                </a:solidFill>
              </a14:hiddenFill>
            </a:ext>
          </a:extLst>
        </p:spPr>
        <p:txBody>
          <a:bodyPr>
            <a:noAutofit/>
          </a:bodyPr>
          <a:lstStyle>
            <a:lvl1pPr marL="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defRPr sz="2800" u="none" kern="1200" baseline="0">
                <a:solidFill>
                  <a:schemeClr val="tx1"/>
                </a:solidFill>
                <a:latin typeface="Arial" panose="020B0604020202020204" pitchFamily="34" charset="0"/>
                <a:ea typeface="宋体" panose="02010600030101010101" pitchFamily="2" charset="-122"/>
              </a:defRPr>
            </a:lvl1pPr>
            <a:lvl2pPr marL="344805" lvl="1" indent="0" algn="ctr"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2pPr>
            <a:lvl3pPr marL="671830" lvl="2"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3pPr>
            <a:lvl4pPr marL="1024255" lvl="3"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4pPr>
            <a:lvl5pPr marL="1341755" lvl="4"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5pPr>
          </a:lstStyle>
          <a:p>
            <a:pPr lvl="0" algn="l" defTabSz="913765">
              <a:lnSpc>
                <a:spcPct val="120000"/>
              </a:lnSpc>
              <a:defRPr/>
            </a:pPr>
            <a:r>
              <a:rPr lang="zh-CN" altLang="en-US" sz="2000" b="1" noProof="0">
                <a:ln>
                  <a:noFill/>
                </a:ln>
                <a:solidFill>
                  <a:srgbClr val="361DAE"/>
                </a:solidFill>
                <a:effectLst/>
                <a:uLnTx/>
                <a:uFillTx/>
                <a:latin typeface="微软雅黑" panose="020B0503020204020204" pitchFamily="34" charset="-122"/>
                <a:ea typeface="微软雅黑" panose="020B0503020204020204" pitchFamily="34" charset="-122"/>
                <a:sym typeface="+mn-ea"/>
              </a:rPr>
              <a:t>发动机的功率P一定时，</a:t>
            </a:r>
            <a:endParaRPr lang="zh-CN" altLang="en-US" sz="2000" b="1" noProof="0">
              <a:ln>
                <a:noFill/>
              </a:ln>
              <a:solidFill>
                <a:srgbClr val="361DAE"/>
              </a:solidFill>
              <a:effectLst/>
              <a:uLnTx/>
              <a:uFillTx/>
              <a:latin typeface="微软雅黑" panose="020B0503020204020204" pitchFamily="34" charset="-122"/>
              <a:ea typeface="微软雅黑" panose="020B0503020204020204" pitchFamily="34" charset="-122"/>
              <a:sym typeface="+mn-ea"/>
            </a:endParaRPr>
          </a:p>
          <a:p>
            <a:pPr lvl="0" algn="l" defTabSz="913765">
              <a:lnSpc>
                <a:spcPct val="120000"/>
              </a:lnSpc>
              <a:defRPr/>
            </a:pPr>
            <a:r>
              <a:rPr lang="zh-CN" altLang="en-US" sz="2000" b="1" noProof="0">
                <a:ln>
                  <a:noFill/>
                </a:ln>
                <a:solidFill>
                  <a:srgbClr val="361DAE"/>
                </a:solidFill>
                <a:effectLst/>
                <a:uLnTx/>
                <a:uFillTx/>
                <a:latin typeface="微软雅黑" panose="020B0503020204020204" pitchFamily="34" charset="-122"/>
                <a:ea typeface="微软雅黑" panose="020B0503020204020204" pitchFamily="34" charset="-122"/>
                <a:sym typeface="+mn-ea"/>
              </a:rPr>
              <a:t>牵引力F与速度v成反比，</a:t>
            </a:r>
            <a:endParaRPr lang="zh-CN" altLang="en-US" sz="2000" b="1" noProof="0">
              <a:ln>
                <a:noFill/>
              </a:ln>
              <a:solidFill>
                <a:srgbClr val="361DAE"/>
              </a:solidFill>
              <a:effectLst/>
              <a:uLnTx/>
              <a:uFillTx/>
              <a:latin typeface="微软雅黑" panose="020B0503020204020204" pitchFamily="34" charset="-122"/>
              <a:ea typeface="微软雅黑" panose="020B0503020204020204" pitchFamily="34" charset="-122"/>
              <a:sym typeface="+mn-ea"/>
            </a:endParaRPr>
          </a:p>
          <a:p>
            <a:pPr lvl="0" algn="l" defTabSz="913765">
              <a:lnSpc>
                <a:spcPct val="120000"/>
              </a:lnSpc>
              <a:defRPr/>
            </a:pPr>
            <a:r>
              <a:rPr lang="zh-CN" altLang="en-US" sz="2000" b="1" noProof="0">
                <a:ln>
                  <a:noFill/>
                </a:ln>
                <a:solidFill>
                  <a:srgbClr val="361DAE"/>
                </a:solidFill>
                <a:effectLst/>
                <a:uLnTx/>
                <a:uFillTx/>
                <a:latin typeface="微软雅黑" panose="020B0503020204020204" pitchFamily="34" charset="-122"/>
                <a:ea typeface="微软雅黑" panose="020B0503020204020204" pitchFamily="34" charset="-122"/>
                <a:sym typeface="+mn-ea"/>
              </a:rPr>
              <a:t>想增大牵引力，要减小速度</a:t>
            </a:r>
            <a:endParaRPr lang="zh-CN" altLang="en-US" sz="2000" b="1" noProof="0">
              <a:ln>
                <a:noFill/>
              </a:ln>
              <a:solidFill>
                <a:srgbClr val="361DAE"/>
              </a:solidFill>
              <a:effectLst/>
              <a:uLnTx/>
              <a:uFillTx/>
              <a:latin typeface="微软雅黑" panose="020B0503020204020204" pitchFamily="34" charset="-122"/>
              <a:ea typeface="微软雅黑" panose="020B0503020204020204" pitchFamily="34" charset="-122"/>
              <a:sym typeface="+mn-ea"/>
            </a:endParaRPr>
          </a:p>
        </p:txBody>
      </p:sp>
    </p:spTree>
    <p:custDataLst>
      <p:tags r:id="rId9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barn(inVertical)">
                                      <p:cBhvr>
                                        <p:cTn id="23" dur="5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barn(inVertical)">
                                      <p:cBhvr>
                                        <p:cTn id="28" dur="5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120" grpId="0"/>
      <p:bldP spid="121"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custDataLst>
              <p:tags r:id="rId1"/>
            </p:custDataLst>
          </p:nvPr>
        </p:nvSpPr>
        <p:spPr>
          <a:xfrm>
            <a:off x="669925" y="1228726"/>
            <a:ext cx="10645775" cy="4667249"/>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custDataLst>
              <p:tags r:id="rId2"/>
            </p:custDataLst>
          </p:nvPr>
        </p:nvSpPr>
        <p:spPr>
          <a:xfrm>
            <a:off x="669925" y="335915"/>
            <a:ext cx="3024505"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二、功率</a:t>
            </a:r>
            <a:endParaRPr lang="zh-CN" sz="3600" b="1">
              <a:ln w="0"/>
              <a:solidFill>
                <a:srgbClr val="4F32DD">
                  <a:lumMod val="75000"/>
                </a:srgbClr>
              </a:solidFill>
              <a:latin typeface="微软雅黑" panose="020B0503020204020204" pitchFamily="34" charset="-122"/>
              <a:ea typeface="微软雅黑" panose="020B0503020204020204" pitchFamily="34" charset="-122"/>
              <a:sym typeface="+mn-ea"/>
            </a:endParaRPr>
          </a:p>
        </p:txBody>
      </p:sp>
      <p:sp>
        <p:nvSpPr>
          <p:cNvPr id="120" name="矩形 119"/>
          <p:cNvSpPr/>
          <p:nvPr>
            <p:custDataLst>
              <p:tags r:id="rId3"/>
            </p:custDataLst>
          </p:nvPr>
        </p:nvSpPr>
        <p:spPr>
          <a:xfrm>
            <a:off x="914400" y="2335530"/>
            <a:ext cx="10311765" cy="455295"/>
          </a:xfrm>
          <a:prstGeom prst="rect">
            <a:avLst/>
          </a:prstGeom>
          <a:noFill/>
          <a:ln w="9525">
            <a:noFill/>
          </a:ln>
          <a:extLst>
            <a:ext uri="{909E8E84-426E-40DD-AFC4-6F175D3DCCD1}">
              <a14:hiddenFill xmlns:a14="http://schemas.microsoft.com/office/drawing/2010/main">
                <a:solidFill>
                  <a:sysClr val="window" lastClr="FFFFFF"/>
                </a:solidFill>
              </a14:hiddenFill>
            </a:ext>
          </a:extLst>
        </p:spPr>
        <p:txBody>
          <a:bodyPr/>
          <a:lstStyle>
            <a:lvl1pPr marL="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defRPr sz="2800" u="none" kern="1200" baseline="0">
                <a:solidFill>
                  <a:schemeClr val="tx1"/>
                </a:solidFill>
                <a:latin typeface="Arial" panose="020B0604020202020204" pitchFamily="34" charset="0"/>
                <a:ea typeface="宋体" panose="02010600030101010101" pitchFamily="2" charset="-122"/>
              </a:defRPr>
            </a:lvl1pPr>
            <a:lvl2pPr marL="344805" lvl="1" indent="0" algn="ctr"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2pPr>
            <a:lvl3pPr marL="671830" lvl="2"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3pPr>
            <a:lvl4pPr marL="1024255" lvl="3"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4pPr>
            <a:lvl5pPr marL="1341755" lvl="4"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5pPr>
          </a:lstStyle>
          <a:p>
            <a:pPr marL="0" marR="0" lvl="0" indent="0" algn="l" defTabSz="913765" rtl="0" eaLnBrk="1" fontAlgn="base" latinLnBrk="0" hangingPunct="1">
              <a:lnSpc>
                <a:spcPct val="100000"/>
              </a:lnSpc>
              <a:spcBef>
                <a:spcPct val="20000"/>
              </a:spcBef>
              <a:spcAft>
                <a:spcPct val="0"/>
              </a:spcAft>
              <a:buClr>
                <a:srgbClr val="E66C7D"/>
              </a:buClr>
              <a:buSzPct val="65000"/>
              <a:buFont typeface="Wingdings" panose="05000000000000000000" pitchFamily="2" charset="2"/>
              <a:buNone/>
              <a:defRPr/>
            </a:pPr>
            <a:r>
              <a:rPr lang="zh-CN" altLang="en-US" sz="2400" b="1" kern="0" noProof="0">
                <a:ln>
                  <a:noFill/>
                </a:ln>
                <a:solidFill>
                  <a:srgbClr val="361DA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额定</a:t>
            </a:r>
            <a:r>
              <a:rPr kumimoji="0" lang="zh-CN" altLang="en-US" sz="2400" b="1" i="0" u="none" strike="noStrike" kern="1200" cap="none" spc="0" normalizeH="0" baseline="0" noProof="0">
                <a:ln>
                  <a:noFill/>
                </a:ln>
                <a:solidFill>
                  <a:srgbClr val="361DAE"/>
                </a:solidFill>
                <a:effectLst/>
                <a:uLnTx/>
                <a:uFillTx/>
                <a:latin typeface="微软雅黑" panose="020B0503020204020204" pitchFamily="34" charset="-122"/>
                <a:ea typeface="微软雅黑" panose="020B0503020204020204" pitchFamily="34" charset="-122"/>
              </a:rPr>
              <a:t>功率</a:t>
            </a:r>
            <a:r>
              <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rPr>
              <a:t>：机器</a:t>
            </a:r>
            <a:r>
              <a:rPr kumimoji="0" lang="zh-CN" altLang="en-US" sz="2400" b="1" i="0" u="none" strike="noStrike" kern="1200" cap="none" spc="0" normalizeH="0" baseline="0" noProof="0">
                <a:ln>
                  <a:noFill/>
                </a:ln>
                <a:solidFill>
                  <a:srgbClr val="361DAE"/>
                </a:solidFill>
                <a:effectLst/>
                <a:uLnTx/>
                <a:uFillTx/>
                <a:latin typeface="微软雅黑" panose="020B0503020204020204" pitchFamily="34" charset="-122"/>
                <a:ea typeface="微软雅黑" panose="020B0503020204020204" pitchFamily="34" charset="-122"/>
              </a:rPr>
              <a:t>正常工作</a:t>
            </a: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时的</a:t>
            </a:r>
            <a:r>
              <a:rPr kumimoji="0" lang="zh-CN" altLang="en-US" sz="2400" b="1" i="0" u="none" strike="noStrike" kern="1200" cap="none" spc="0" normalizeH="0" baseline="0" noProof="0">
                <a:ln>
                  <a:noFill/>
                </a:ln>
                <a:solidFill>
                  <a:srgbClr val="361DAE"/>
                </a:solidFill>
                <a:effectLst/>
                <a:uLnTx/>
                <a:uFillTx/>
                <a:latin typeface="微软雅黑" panose="020B0503020204020204" pitchFamily="34" charset="-122"/>
                <a:ea typeface="微软雅黑" panose="020B0503020204020204" pitchFamily="34" charset="-122"/>
              </a:rPr>
              <a:t>最大输出功率</a:t>
            </a: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2400" b="1" i="0" u="none" strike="noStrike" kern="1200" cap="none" spc="0" normalizeH="0" baseline="0" noProof="0">
                <a:ln>
                  <a:noFill/>
                </a:ln>
                <a:solidFill>
                  <a:srgbClr val="361DAE"/>
                </a:solidFill>
                <a:effectLst/>
                <a:uLnTx/>
                <a:uFillTx/>
                <a:latin typeface="微软雅黑" panose="020B0503020204020204" pitchFamily="34" charset="-122"/>
                <a:ea typeface="微软雅黑" panose="020B0503020204020204" pitchFamily="34" charset="-122"/>
              </a:rPr>
              <a:t>铭牌标值</a:t>
            </a:r>
            <a:endParaRPr kumimoji="0" lang="zh-CN" altLang="en-US" sz="2400" b="1" i="0" u="none" strike="noStrike" kern="1200" cap="none" spc="0" normalizeH="0" baseline="0" noProof="0">
              <a:ln>
                <a:noFill/>
              </a:ln>
              <a:solidFill>
                <a:srgbClr val="361DAE"/>
              </a:solidFill>
              <a:effectLst/>
              <a:uLnTx/>
              <a:uFillTx/>
              <a:latin typeface="微软雅黑" panose="020B0503020204020204" pitchFamily="34" charset="-122"/>
              <a:ea typeface="微软雅黑" panose="020B0503020204020204" pitchFamily="34" charset="-122"/>
            </a:endParaRPr>
          </a:p>
        </p:txBody>
      </p:sp>
      <p:sp>
        <p:nvSpPr>
          <p:cNvPr id="121" name="矩形 120"/>
          <p:cNvSpPr/>
          <p:nvPr>
            <p:custDataLst>
              <p:tags r:id="rId4"/>
            </p:custDataLst>
          </p:nvPr>
        </p:nvSpPr>
        <p:spPr>
          <a:xfrm>
            <a:off x="914400" y="2959735"/>
            <a:ext cx="6264942" cy="455295"/>
          </a:xfrm>
          <a:prstGeom prst="rect">
            <a:avLst/>
          </a:prstGeom>
          <a:noFill/>
          <a:ln w="9525">
            <a:noFill/>
          </a:ln>
          <a:extLst>
            <a:ext uri="{909E8E84-426E-40DD-AFC4-6F175D3DCCD1}">
              <a14:hiddenFill xmlns:a14="http://schemas.microsoft.com/office/drawing/2010/main">
                <a:solidFill>
                  <a:sysClr val="window" lastClr="FFFFFF"/>
                </a:solidFill>
              </a14:hiddenFill>
            </a:ext>
          </a:extLst>
        </p:spPr>
        <p:txBody>
          <a:bodyPr/>
          <a:lstStyle>
            <a:lvl1pPr marL="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defRPr sz="2800" u="none" kern="1200" baseline="0">
                <a:solidFill>
                  <a:schemeClr val="tx1"/>
                </a:solidFill>
                <a:latin typeface="Arial" panose="020B0604020202020204" pitchFamily="34" charset="0"/>
                <a:ea typeface="宋体" panose="02010600030101010101" pitchFamily="2" charset="-122"/>
              </a:defRPr>
            </a:lvl1pPr>
            <a:lvl2pPr marL="344805" lvl="1" indent="0" algn="ctr"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2pPr>
            <a:lvl3pPr marL="671830" lvl="2"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3pPr>
            <a:lvl4pPr marL="1024255" lvl="3"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4pPr>
            <a:lvl5pPr marL="1341755" lvl="4"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5pPr>
          </a:lstStyle>
          <a:p>
            <a:pPr marR="0" lvl="0" indent="0" algn="l" defTabSz="913765" fontAlgn="auto">
              <a:lnSpc>
                <a:spcPct val="100000"/>
              </a:lnSpc>
              <a:spcBef>
                <a:spcPct val="0"/>
              </a:spcBef>
              <a:spcAft>
                <a:spcPct val="0"/>
              </a:spcAft>
              <a:buClrTx/>
              <a:buSzTx/>
              <a:buFontTx/>
              <a:buNone/>
              <a:defRPr/>
            </a:pPr>
            <a:r>
              <a:rPr lang="zh-CN" altLang="en-US" sz="2400" b="1" kern="0" noProof="0">
                <a:ln>
                  <a:noFill/>
                </a:ln>
                <a:solidFill>
                  <a:srgbClr val="361DA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实际</a:t>
            </a:r>
            <a:r>
              <a:rPr kumimoji="0" lang="zh-CN" altLang="en-US" sz="2400" b="1" i="0" u="none" strike="noStrike" kern="0" cap="none" spc="0" normalizeH="0" baseline="0" noProof="0">
                <a:ln>
                  <a:noFill/>
                </a:ln>
                <a:solidFill>
                  <a:srgbClr val="361DA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功率</a:t>
            </a:r>
            <a:r>
              <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rPr>
              <a:t>：</a:t>
            </a:r>
            <a:r>
              <a:rPr lang="zh-CN" altLang="en-US" sz="2400" kern="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机器</a:t>
            </a:r>
            <a:r>
              <a:rPr lang="zh-CN" altLang="en-US" sz="2400" b="1" kern="0" noProof="0">
                <a:ln>
                  <a:noFill/>
                </a:ln>
                <a:solidFill>
                  <a:srgbClr val="361DA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实际</a:t>
            </a:r>
            <a:r>
              <a:rPr lang="zh-CN" altLang="en-US" sz="2400" b="1" noProof="0">
                <a:ln>
                  <a:noFill/>
                </a:ln>
                <a:solidFill>
                  <a:srgbClr val="361DAE"/>
                </a:solidFill>
                <a:effectLst/>
                <a:uLnTx/>
                <a:uFillTx/>
                <a:latin typeface="微软雅黑" panose="020B0503020204020204" pitchFamily="34" charset="-122"/>
                <a:ea typeface="微软雅黑" panose="020B0503020204020204" pitchFamily="34" charset="-122"/>
                <a:sym typeface="+mn-ea"/>
              </a:rPr>
              <a:t>工作</a:t>
            </a:r>
            <a:r>
              <a:rPr lang="zh-CN" altLang="en-US" sz="2400" kern="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时的</a:t>
            </a:r>
            <a:r>
              <a:rPr lang="zh-CN" altLang="en-US" sz="2400" b="1" kern="0" noProof="0">
                <a:ln>
                  <a:noFill/>
                </a:ln>
                <a:solidFill>
                  <a:srgbClr val="361DA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输出功率</a:t>
            </a: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 name="文本框 26640"/>
          <p:cNvSpPr/>
          <p:nvPr>
            <p:custDataLst>
              <p:tags r:id="rId5"/>
            </p:custDataLst>
          </p:nvPr>
        </p:nvSpPr>
        <p:spPr>
          <a:xfrm>
            <a:off x="876300" y="1508125"/>
            <a:ext cx="6137275" cy="460375"/>
          </a:xfrm>
          <a:prstGeom prst="rect">
            <a:avLst/>
          </a:prstGeom>
          <a:noFill/>
          <a:ln w="9525">
            <a:noFill/>
          </a:ln>
        </p:spPr>
        <p:txBody>
          <a:bodyPr wrap="square">
            <a:spAutoFit/>
          </a:bodyPr>
          <a:lstStyle>
            <a:lvl1pPr marL="342900" indent="-342900" algn="l" defTabSz="914400" rtl="0" eaLnBrk="0" fontAlgn="base" hangingPunct="0">
              <a:lnSpc>
                <a:spcPct val="100000"/>
              </a:lnSpc>
              <a:spcBef>
                <a:spcPct val="20000"/>
              </a:spcBef>
              <a:spcAft>
                <a:spcPct val="0"/>
              </a:spcAft>
              <a:buClr>
                <a:srgbClr val="DC5900"/>
              </a:buClr>
              <a:buSzPct val="75000"/>
              <a:buFont typeface="Wingdings" panose="05000000000000000000" pitchFamily="2" charset="2"/>
              <a:buChar char="v"/>
              <a:defRPr kumimoji="0" sz="3200" u="none" kern="1200" baseline="0">
                <a:solidFill>
                  <a:srgbClr val="007A77"/>
                </a:solidFill>
                <a:effectLst/>
                <a:latin typeface="+mn-lt"/>
                <a:ea typeface="+mn-ea"/>
                <a:cs typeface="+mn-cs"/>
              </a:defRPr>
            </a:lvl1pPr>
            <a:lvl2pPr marL="742950" lvl="1" indent="-285750" algn="l" defTabSz="914400" rtl="0" eaLnBrk="0" fontAlgn="base" hangingPunct="0">
              <a:lnSpc>
                <a:spcPct val="100000"/>
              </a:lnSpc>
              <a:spcBef>
                <a:spcPct val="20000"/>
              </a:spcBef>
              <a:spcAft>
                <a:spcPct val="0"/>
              </a:spcAft>
              <a:buClr>
                <a:srgbClr val="3366FF"/>
              </a:buClr>
              <a:buSzPct val="85000"/>
              <a:buFont typeface="Wingdings" panose="05000000000000000000" pitchFamily="2" charset="2"/>
              <a:buChar char=""/>
              <a:defRPr kumimoji="0" sz="2800" u="none" kern="1200" baseline="0">
                <a:solidFill>
                  <a:srgbClr val="007A77"/>
                </a:solidFill>
                <a:effectLst/>
                <a:latin typeface="+mn-lt"/>
                <a:ea typeface="+mn-ea"/>
                <a:cs typeface="+mn-cs"/>
              </a:defRPr>
            </a:lvl2pPr>
            <a:lvl3pPr marL="1143000" lvl="2"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400" u="none" kern="1200" baseline="0">
                <a:solidFill>
                  <a:srgbClr val="007A77"/>
                </a:solidFill>
                <a:effectLst/>
                <a:latin typeface="+mn-lt"/>
                <a:ea typeface="+mn-ea"/>
                <a:cs typeface="+mn-cs"/>
              </a:defRPr>
            </a:lvl3pPr>
            <a:lvl4pPr marL="1600200" lvl="3" indent="-228600" algn="l" defTabSz="914400" rtl="0" eaLnBrk="0" fontAlgn="base" hangingPunct="0">
              <a:lnSpc>
                <a:spcPct val="100000"/>
              </a:lnSpc>
              <a:spcBef>
                <a:spcPct val="20000"/>
              </a:spcBef>
              <a:spcAft>
                <a:spcPct val="0"/>
              </a:spcAft>
              <a:buClr>
                <a:srgbClr val="3366FF"/>
              </a:buClr>
              <a:buSzPct val="90000"/>
              <a:buFont typeface="Wingdings" panose="05000000000000000000" pitchFamily="2" charset="2"/>
              <a:buChar char=""/>
              <a:defRPr kumimoji="0" sz="2000" u="none" kern="1200" baseline="0">
                <a:solidFill>
                  <a:srgbClr val="007A77"/>
                </a:solidFill>
                <a:effectLst/>
                <a:latin typeface="+mn-lt"/>
                <a:ea typeface="+mn-ea"/>
                <a:cs typeface="+mn-cs"/>
              </a:defRPr>
            </a:lvl4pPr>
            <a:lvl5pPr marL="2057400" lvl="4" indent="-228600" algn="l" defTabSz="914400" rtl="0" eaLnBrk="0" fontAlgn="base" hangingPunct="0">
              <a:lnSpc>
                <a:spcPct val="100000"/>
              </a:lnSpc>
              <a:spcBef>
                <a:spcPct val="20000"/>
              </a:spcBef>
              <a:spcAft>
                <a:spcPct val="0"/>
              </a:spcAft>
              <a:buClr>
                <a:srgbClr val="DC5900"/>
              </a:buClr>
              <a:buSzPct val="85000"/>
              <a:buFont typeface="Wingdings" panose="05000000000000000000" pitchFamily="2" charset="2"/>
              <a:buChar char="v"/>
              <a:defRPr kumimoji="0" sz="2000" u="none" kern="1200" baseline="0">
                <a:solidFill>
                  <a:srgbClr val="007A77"/>
                </a:solidFill>
                <a:effectLst/>
                <a:latin typeface="+mn-lt"/>
                <a:ea typeface="+mn-ea"/>
                <a:cs typeface="+mn-cs"/>
              </a:defRPr>
            </a:lvl5pPr>
          </a:lstStyle>
          <a:p>
            <a:pPr marL="0" indent="0" defTabSz="913765" eaLnBrk="1" hangingPunct="1">
              <a:spcBef>
                <a:spcPct val="50000"/>
              </a:spcBef>
              <a:buClrTx/>
              <a:buSzTx/>
              <a:buFont typeface="Wingdings" panose="05000000000000000000" pitchFamily="2" charset="2"/>
              <a:buNone/>
            </a:pPr>
            <a:r>
              <a:rPr lang="en-US" altLang="en-US" sz="240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8. </a:t>
            </a:r>
            <a:r>
              <a:rPr lang="zh-CN" altLang="en-US" sz="2400" b="1"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额定功率</a:t>
            </a:r>
            <a:r>
              <a:rPr lang="en-US" altLang="zh-CN" sz="2400" b="1"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&amp; </a:t>
            </a:r>
            <a:r>
              <a:rPr lang="zh-CN" altLang="en-US" sz="2400" b="1"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实际功率</a:t>
            </a:r>
            <a:endParaRPr lang="zh-CN" altLang="en-US" sz="2400" b="1"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4"/>
          <p:cNvSpPr/>
          <p:nvPr>
            <p:custDataLst>
              <p:tags r:id="rId6"/>
            </p:custDataLst>
          </p:nvPr>
        </p:nvSpPr>
        <p:spPr>
          <a:xfrm>
            <a:off x="914400" y="3583940"/>
            <a:ext cx="10312400" cy="1330960"/>
          </a:xfrm>
          <a:prstGeom prst="rect">
            <a:avLst/>
          </a:prstGeom>
          <a:noFill/>
          <a:ln w="9525">
            <a:noFill/>
          </a:ln>
        </p:spPr>
        <p:txBody>
          <a:bodyPr/>
          <a:lstStyle/>
          <a:p>
            <a:pPr marL="342900" marR="0" lvl="0" indent="-342900" defTabSz="913765" fontAlgn="auto">
              <a:lnSpc>
                <a:spcPct val="150000"/>
              </a:lnSpc>
              <a:spcBef>
                <a:spcPct val="0"/>
              </a:spcBef>
              <a:spcAft>
                <a:spcPct val="0"/>
              </a:spcAft>
              <a:buClrTx/>
              <a:buSzTx/>
              <a:buFont typeface="Arial" panose="020B0604020202020204" pitchFamily="34" charset="0"/>
              <a:buChar char="•"/>
              <a:defRPr/>
            </a:pPr>
            <a:r>
              <a:rPr kumimoji="0" lang="zh-CN" altLang="en-US" sz="240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机器不一定在额定功率下工作，实际功率可以</a:t>
            </a:r>
            <a:r>
              <a:rPr kumimoji="0" lang="zh-CN" altLang="en-US" sz="2400" b="1"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小于或等于额定功率</a:t>
            </a:r>
            <a:endParaRPr kumimoji="0" lang="zh-CN" altLang="en-US" sz="2400" b="1"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defTabSz="913765" fontAlgn="auto">
              <a:lnSpc>
                <a:spcPct val="150000"/>
              </a:lnSpc>
              <a:spcBef>
                <a:spcPct val="0"/>
              </a:spcBef>
              <a:spcAft>
                <a:spcPct val="0"/>
              </a:spcAft>
              <a:buClrTx/>
              <a:buSzTx/>
              <a:buFont typeface="Arial" panose="020B0604020202020204" pitchFamily="34" charset="0"/>
              <a:buChar char="•"/>
              <a:defRPr/>
            </a:pPr>
            <a:r>
              <a:rPr kumimoji="0" lang="zh-CN" altLang="en-US" sz="2400" b="1"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短时间</a:t>
            </a:r>
            <a:r>
              <a:rPr kumimoji="0" lang="zh-CN" altLang="en-US" sz="240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内的实际功率可以略大于额定功率，但</a:t>
            </a:r>
            <a:r>
              <a:rPr kumimoji="0" lang="zh-CN" altLang="en-US" sz="2400" b="1"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不允许</a:t>
            </a:r>
            <a:r>
              <a:rPr kumimoji="0" lang="zh-CN" altLang="en-US" sz="240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长时间大于额定功率 </a:t>
            </a:r>
            <a:endParaRPr kumimoji="0" lang="zh-CN" altLang="en-US" sz="240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0" grpId="0"/>
      <p:bldP spid="121"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878182" y="411187"/>
            <a:ext cx="2348720" cy="1384995"/>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一、变力做功</a:t>
            </a: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custDataLst>
              <p:tags r:id="rId2"/>
            </p:custDataLst>
          </p:nvPr>
        </p:nvSpPr>
        <p:spPr>
          <a:xfrm>
            <a:off x="669925" y="335915"/>
            <a:ext cx="10320655"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三、机车启动问题</a:t>
            </a:r>
            <a:endParaRPr lang="zh-CN" sz="3600" b="1">
              <a:ln w="0"/>
              <a:solidFill>
                <a:srgbClr val="4F32DD">
                  <a:lumMod val="75000"/>
                </a:srgbClr>
              </a:solidFill>
              <a:latin typeface="微软雅黑" panose="020B0503020204020204" pitchFamily="34" charset="-122"/>
              <a:ea typeface="微软雅黑" panose="020B0503020204020204" pitchFamily="34" charset="-122"/>
              <a:sym typeface="+mn-ea"/>
            </a:endParaRPr>
          </a:p>
        </p:txBody>
      </p:sp>
      <p:sp>
        <p:nvSpPr>
          <p:cNvPr id="2" name="矩形: 圆角 12"/>
          <p:cNvSpPr/>
          <p:nvPr>
            <p:custDataLst>
              <p:tags r:id="rId3"/>
            </p:custDataLst>
          </p:nvPr>
        </p:nvSpPr>
        <p:spPr>
          <a:xfrm>
            <a:off x="669925" y="1179796"/>
            <a:ext cx="10815670" cy="4957479"/>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aphicFrame>
        <p:nvGraphicFramePr>
          <p:cNvPr id="3" name="对象 2">
            <a:hlinkClick r:id="" action="ppaction://ole?verb=0"/>
          </p:cNvPr>
          <p:cNvGraphicFramePr>
            <a:graphicFrameLocks noChangeAspect="1"/>
          </p:cNvGraphicFramePr>
          <p:nvPr>
            <p:custDataLst>
              <p:tags r:id="rId4"/>
            </p:custDataLst>
          </p:nvPr>
        </p:nvGraphicFramePr>
        <p:xfrm>
          <a:off x="8188325" y="3203575"/>
          <a:ext cx="1447165" cy="521970"/>
        </p:xfrm>
        <a:graphic>
          <a:graphicData uri="http://schemas.openxmlformats.org/presentationml/2006/ole">
            <mc:AlternateContent xmlns:mc="http://schemas.openxmlformats.org/markup-compatibility/2006">
              <mc:Choice xmlns:v="urn:schemas-microsoft-com:vml" Requires="v">
                <p:oleObj spid="_x0000_s1062" name="" r:id="rId5" imgW="469900" imgH="177165" progId="Equation.KSEE3">
                  <p:embed/>
                </p:oleObj>
              </mc:Choice>
              <mc:Fallback>
                <p:oleObj name="" r:id="rId5" imgW="469900" imgH="177165" progId="Equation.KSEE3">
                  <p:embed/>
                  <p:pic>
                    <p:nvPicPr>
                      <p:cNvPr id="0" name="OLE substitute image"/>
                      <p:cNvPicPr/>
                      <p:nvPr/>
                    </p:nvPicPr>
                    <p:blipFill>
                      <a:blip r:embed="rId6"/>
                      <a:stretch>
                        <a:fillRect/>
                      </a:stretch>
                    </p:blipFill>
                    <p:spPr>
                      <a:xfrm>
                        <a:off x="8188325" y="3203575"/>
                        <a:ext cx="1447165" cy="521970"/>
                      </a:xfrm>
                      <a:prstGeom prst="rect">
                        <a:avLst/>
                      </a:prstGeom>
                      <a:ln w="28575">
                        <a:noFill/>
                      </a:ln>
                    </p:spPr>
                  </p:pic>
                </p:oleObj>
              </mc:Fallback>
            </mc:AlternateContent>
          </a:graphicData>
        </a:graphic>
      </p:graphicFrame>
      <p:graphicFrame>
        <p:nvGraphicFramePr>
          <p:cNvPr id="4" name="对象 3">
            <a:hlinkClick r:id="" action="ppaction://ole?verb=0"/>
          </p:cNvPr>
          <p:cNvGraphicFramePr>
            <a:graphicFrameLocks noChangeAspect="1"/>
          </p:cNvGraphicFramePr>
          <p:nvPr>
            <p:custDataLst>
              <p:tags r:id="rId7"/>
            </p:custDataLst>
          </p:nvPr>
        </p:nvGraphicFramePr>
        <p:xfrm>
          <a:off x="8188325" y="4076700"/>
          <a:ext cx="2215515" cy="680085"/>
        </p:xfrm>
        <a:graphic>
          <a:graphicData uri="http://schemas.openxmlformats.org/presentationml/2006/ole">
            <mc:AlternateContent xmlns:mc="http://schemas.openxmlformats.org/markup-compatibility/2006">
              <mc:Choice xmlns:v="urn:schemas-microsoft-com:vml" Requires="v">
                <p:oleObj spid="_x0000_s1063" name="" r:id="rId8" imgW="749300" imgH="228600" progId="Equation.KSEE3">
                  <p:embed/>
                </p:oleObj>
              </mc:Choice>
              <mc:Fallback>
                <p:oleObj name="" r:id="rId8" imgW="749300" imgH="228600" progId="Equation.KSEE3">
                  <p:embed/>
                  <p:pic>
                    <p:nvPicPr>
                      <p:cNvPr id="0" name="OLE substitute image"/>
                      <p:cNvPicPr/>
                      <p:nvPr/>
                    </p:nvPicPr>
                    <p:blipFill>
                      <a:blip r:embed="rId9"/>
                      <a:stretch>
                        <a:fillRect/>
                      </a:stretch>
                    </p:blipFill>
                    <p:spPr>
                      <a:xfrm>
                        <a:off x="8188325" y="4076700"/>
                        <a:ext cx="2215515" cy="680085"/>
                      </a:xfrm>
                      <a:prstGeom prst="rect">
                        <a:avLst/>
                      </a:prstGeom>
                      <a:ln w="28575">
                        <a:noFill/>
                      </a:ln>
                    </p:spPr>
                  </p:pic>
                </p:oleObj>
              </mc:Fallback>
            </mc:AlternateContent>
          </a:graphicData>
        </a:graphic>
      </p:graphicFrame>
      <p:graphicFrame>
        <p:nvGraphicFramePr>
          <p:cNvPr id="7" name="对象 6">
            <a:hlinkClick r:id="" action="ppaction://ole?verb=0"/>
          </p:cNvPr>
          <p:cNvGraphicFramePr>
            <a:graphicFrameLocks noChangeAspect="1"/>
          </p:cNvGraphicFramePr>
          <p:nvPr>
            <p:custDataLst>
              <p:tags r:id="rId10"/>
            </p:custDataLst>
          </p:nvPr>
        </p:nvGraphicFramePr>
        <p:xfrm>
          <a:off x="8188325" y="5107940"/>
          <a:ext cx="1728470" cy="680085"/>
        </p:xfrm>
        <a:graphic>
          <a:graphicData uri="http://schemas.openxmlformats.org/presentationml/2006/ole">
            <mc:AlternateContent xmlns:mc="http://schemas.openxmlformats.org/markup-compatibility/2006">
              <mc:Choice xmlns:v="urn:schemas-microsoft-com:vml" Requires="v">
                <p:oleObj spid="_x0000_s1064" name="" r:id="rId11" imgW="584200" imgH="228600" progId="Equation.KSEE3">
                  <p:embed/>
                </p:oleObj>
              </mc:Choice>
              <mc:Fallback>
                <p:oleObj name="" r:id="rId11" imgW="584200" imgH="228600" progId="Equation.KSEE3">
                  <p:embed/>
                  <p:pic>
                    <p:nvPicPr>
                      <p:cNvPr id="0" name="OLE substitute image"/>
                      <p:cNvPicPr/>
                      <p:nvPr/>
                    </p:nvPicPr>
                    <p:blipFill>
                      <a:blip r:embed="rId12"/>
                      <a:stretch>
                        <a:fillRect/>
                      </a:stretch>
                    </p:blipFill>
                    <p:spPr>
                      <a:xfrm>
                        <a:off x="8188325" y="5107940"/>
                        <a:ext cx="1728470" cy="680085"/>
                      </a:xfrm>
                      <a:prstGeom prst="rect">
                        <a:avLst/>
                      </a:prstGeom>
                      <a:ln w="28575">
                        <a:noFill/>
                      </a:ln>
                    </p:spPr>
                  </p:pic>
                </p:oleObj>
              </mc:Fallback>
            </mc:AlternateContent>
          </a:graphicData>
        </a:graphic>
      </p:graphicFrame>
      <p:pic>
        <p:nvPicPr>
          <p:cNvPr id="10" name="图片 9"/>
          <p:cNvPicPr>
            <a:picLocks noChangeAspect="1"/>
          </p:cNvPicPr>
          <p:nvPr>
            <p:custDataLst>
              <p:tags r:id="rId13"/>
            </p:custDataLst>
          </p:nvPr>
        </p:nvPicPr>
        <p:blipFill>
          <a:blip r:embed="rId14"/>
          <a:srcRect l="8136" t="28177" r="8709" b="26721"/>
          <a:stretch>
            <a:fillRect/>
          </a:stretch>
        </p:blipFill>
        <p:spPr>
          <a:xfrm>
            <a:off x="1017270" y="1668780"/>
            <a:ext cx="4244340" cy="1534795"/>
          </a:xfrm>
          <a:prstGeom prst="rect">
            <a:avLst/>
          </a:prstGeom>
        </p:spPr>
      </p:pic>
      <p:pic>
        <p:nvPicPr>
          <p:cNvPr id="11" name="图片 10"/>
          <p:cNvPicPr>
            <a:picLocks noChangeAspect="1"/>
          </p:cNvPicPr>
          <p:nvPr>
            <p:custDataLst>
              <p:tags r:id="rId15"/>
            </p:custDataLst>
          </p:nvPr>
        </p:nvPicPr>
        <p:blipFill>
          <a:blip r:embed="rId16">
            <a:clrChange>
              <a:clrFrom>
                <a:srgbClr val="FFFFFF">
                  <a:alpha val="100000"/>
                </a:srgbClr>
              </a:clrFrom>
              <a:clrTo>
                <a:srgbClr val="FFFFFF">
                  <a:alpha val="100000"/>
                  <a:alpha val="0"/>
                </a:srgbClr>
              </a:clrTo>
            </a:clrChange>
          </a:blip>
          <a:srcRect l="26723" t="29182" r="41414" b="26338"/>
          <a:stretch>
            <a:fillRect/>
          </a:stretch>
        </p:blipFill>
        <p:spPr>
          <a:xfrm>
            <a:off x="1642428" y="3438525"/>
            <a:ext cx="2994025" cy="2367280"/>
          </a:xfrm>
          <a:prstGeom prst="rect">
            <a:avLst/>
          </a:prstGeom>
        </p:spPr>
      </p:pic>
      <p:sp>
        <p:nvSpPr>
          <p:cNvPr id="12" name="文本框 11"/>
          <p:cNvSpPr txBox="1"/>
          <p:nvPr>
            <p:custDataLst>
              <p:tags r:id="rId17"/>
            </p:custDataLst>
          </p:nvPr>
        </p:nvSpPr>
        <p:spPr>
          <a:xfrm>
            <a:off x="5474970" y="1667510"/>
            <a:ext cx="2703195" cy="4184650"/>
          </a:xfrm>
          <a:prstGeom prst="rect">
            <a:avLst/>
          </a:prstGeom>
          <a:noFill/>
        </p:spPr>
        <p:txBody>
          <a:bodyPr wrap="square" rtlCol="0" anchor="t">
            <a:spAutoFit/>
          </a:bodyPr>
          <a:lstStyle/>
          <a:p>
            <a:pPr indent="-857250" algn="l">
              <a:lnSpc>
                <a:spcPct val="150000"/>
              </a:lnSpc>
              <a:spcBef>
                <a:spcPct val="50000"/>
              </a:spcBef>
              <a:buClrTx/>
              <a:buSzTx/>
              <a:buFontTx/>
            </a:pPr>
            <a:r>
              <a:rPr lang="en-US" altLang="zh-CN" sz="2800" i="1" smtClean="0">
                <a:solidFill>
                  <a:schemeClr val="tx1"/>
                </a:solidFill>
                <a:effectLst/>
                <a:latin typeface="Times New Roman" panose="02020603050405020304" pitchFamily="18" charset="0"/>
                <a:cs typeface="Times New Roman" panose="02020603050405020304" pitchFamily="18" charset="0"/>
                <a:sym typeface="+mn-ea"/>
              </a:rPr>
              <a:t>P</a:t>
            </a:r>
            <a:r>
              <a:rPr lang="en-US" altLang="zh-CN" sz="2800" baseline="-25000" smtClean="0">
                <a:solidFill>
                  <a:schemeClr val="tx1"/>
                </a:solidFill>
                <a:effectLst/>
                <a:latin typeface="Times New Roman" panose="02020603050405020304" pitchFamily="18" charset="0"/>
                <a:cs typeface="Times New Roman" panose="02020603050405020304" pitchFamily="18" charset="0"/>
                <a:sym typeface="+mn-ea"/>
              </a:rPr>
              <a:t>额</a:t>
            </a:r>
            <a:r>
              <a:rPr lang="zh-CN" altLang="en-US" sz="2800" smtClean="0">
                <a:solidFill>
                  <a:schemeClr val="tx1"/>
                </a:solidFill>
                <a:effectLst/>
                <a:sym typeface="+mn-ea"/>
              </a:rPr>
              <a:t>：额定功率</a:t>
            </a:r>
            <a:endParaRPr lang="zh-CN" altLang="en-US" sz="2800" smtClean="0">
              <a:solidFill>
                <a:schemeClr val="tx1"/>
              </a:solidFill>
              <a:effectLst/>
              <a:sym typeface="+mn-ea"/>
            </a:endParaRPr>
          </a:p>
          <a:p>
            <a:pPr indent="-857250" algn="l">
              <a:lnSpc>
                <a:spcPct val="150000"/>
              </a:lnSpc>
              <a:spcBef>
                <a:spcPct val="50000"/>
              </a:spcBef>
              <a:buClrTx/>
              <a:buSzTx/>
              <a:buFontTx/>
            </a:pPr>
            <a:r>
              <a:rPr lang="en-US" altLang="zh-CN" sz="2800" i="1" smtClean="0">
                <a:solidFill>
                  <a:schemeClr val="tx1"/>
                </a:solidFill>
                <a:effectLst/>
                <a:latin typeface="Times New Roman" panose="02020603050405020304" pitchFamily="18" charset="0"/>
                <a:cs typeface="Times New Roman" panose="02020603050405020304" pitchFamily="18" charset="0"/>
                <a:sym typeface="+mn-ea"/>
              </a:rPr>
              <a:t>P</a:t>
            </a:r>
            <a:r>
              <a:rPr lang="zh-CN" altLang="en-US" sz="2800" smtClean="0">
                <a:solidFill>
                  <a:schemeClr val="tx1"/>
                </a:solidFill>
                <a:effectLst/>
                <a:sym typeface="+mn-ea"/>
              </a:rPr>
              <a:t>：实际功率</a:t>
            </a:r>
            <a:endParaRPr lang="zh-CN" altLang="en-US" sz="2800" smtClean="0">
              <a:solidFill>
                <a:schemeClr val="tx1"/>
              </a:solidFill>
              <a:effectLst/>
              <a:sym typeface="+mn-ea"/>
            </a:endParaRPr>
          </a:p>
          <a:p>
            <a:pPr indent="-857250" algn="l">
              <a:lnSpc>
                <a:spcPct val="150000"/>
              </a:lnSpc>
              <a:spcBef>
                <a:spcPct val="50000"/>
              </a:spcBef>
              <a:buClrTx/>
              <a:buSzTx/>
              <a:buFontTx/>
            </a:pPr>
            <a:r>
              <a:rPr lang="en-US" altLang="zh-CN" sz="2800" i="1" smtClean="0">
                <a:solidFill>
                  <a:schemeClr val="tx1"/>
                </a:solidFill>
                <a:effectLst/>
                <a:latin typeface="Times New Roman" panose="02020603050405020304" pitchFamily="18" charset="0"/>
                <a:cs typeface="Times New Roman" panose="02020603050405020304" pitchFamily="18" charset="0"/>
                <a:sym typeface="+mn-ea"/>
              </a:rPr>
              <a:t>F</a:t>
            </a:r>
            <a:r>
              <a:rPr lang="zh-CN" altLang="en-US" sz="2800" smtClean="0">
                <a:solidFill>
                  <a:schemeClr val="tx1"/>
                </a:solidFill>
                <a:effectLst/>
                <a:sym typeface="+mn-ea"/>
              </a:rPr>
              <a:t>：牵引力</a:t>
            </a:r>
            <a:endParaRPr lang="zh-CN" altLang="en-US" sz="2800" smtClean="0">
              <a:solidFill>
                <a:schemeClr val="tx1"/>
              </a:solidFill>
              <a:effectLst/>
              <a:sym typeface="+mn-ea"/>
            </a:endParaRPr>
          </a:p>
          <a:p>
            <a:pPr indent="-857250" algn="l">
              <a:lnSpc>
                <a:spcPct val="150000"/>
              </a:lnSpc>
              <a:spcBef>
                <a:spcPct val="50000"/>
              </a:spcBef>
              <a:buClrTx/>
              <a:buSzTx/>
              <a:buFontTx/>
            </a:pPr>
            <a:r>
              <a:rPr lang="en-US" altLang="zh-CN" sz="2800" i="1" smtClean="0">
                <a:solidFill>
                  <a:schemeClr val="tx1"/>
                </a:solidFill>
                <a:effectLst/>
                <a:latin typeface="Times New Roman" panose="02020603050405020304" pitchFamily="18" charset="0"/>
                <a:cs typeface="Times New Roman" panose="02020603050405020304" pitchFamily="18" charset="0"/>
                <a:sym typeface="+mn-ea"/>
              </a:rPr>
              <a:t>f</a:t>
            </a:r>
            <a:r>
              <a:rPr lang="zh-CN" altLang="en-US" sz="2800" smtClean="0">
                <a:solidFill>
                  <a:schemeClr val="tx1"/>
                </a:solidFill>
                <a:effectLst/>
                <a:sym typeface="+mn-ea"/>
              </a:rPr>
              <a:t>：阻力</a:t>
            </a:r>
            <a:endParaRPr lang="zh-CN" altLang="en-US" sz="2800" smtClean="0">
              <a:solidFill>
                <a:schemeClr val="tx1"/>
              </a:solidFill>
              <a:effectLst/>
              <a:sym typeface="+mn-ea"/>
            </a:endParaRPr>
          </a:p>
          <a:p>
            <a:pPr indent="-857250" algn="l">
              <a:lnSpc>
                <a:spcPct val="150000"/>
              </a:lnSpc>
              <a:spcBef>
                <a:spcPct val="50000"/>
              </a:spcBef>
              <a:buClrTx/>
              <a:buSzTx/>
              <a:buFontTx/>
            </a:pPr>
            <a:r>
              <a:rPr lang="en-US" altLang="zh-CN" sz="2800" i="1" smtClean="0">
                <a:effectLst/>
                <a:latin typeface="Times New Roman" panose="02020603050405020304" pitchFamily="18" charset="0"/>
                <a:cs typeface="Times New Roman" panose="02020603050405020304" pitchFamily="18" charset="0"/>
                <a:sym typeface="+mn-ea"/>
              </a:rPr>
              <a:t>v</a:t>
            </a:r>
            <a:r>
              <a:rPr lang="zh-CN" altLang="en-US" sz="2800" smtClean="0">
                <a:effectLst/>
                <a:sym typeface="+mn-ea"/>
              </a:rPr>
              <a:t>：瞬时速度</a:t>
            </a:r>
            <a:endParaRPr lang="zh-CN" altLang="en-US" sz="2800" smtClean="0">
              <a:solidFill>
                <a:schemeClr val="tx1"/>
              </a:solidFill>
              <a:effectLst/>
              <a:sym typeface="+mn-ea"/>
            </a:endParaRPr>
          </a:p>
        </p:txBody>
      </p:sp>
    </p:spTree>
    <p:custDataLst>
      <p:tags r:id="rId1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878182" y="411187"/>
            <a:ext cx="2348720" cy="1384995"/>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一、变力做功</a:t>
            </a: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custDataLst>
              <p:tags r:id="rId2"/>
            </p:custDataLst>
          </p:nvPr>
        </p:nvSpPr>
        <p:spPr>
          <a:xfrm>
            <a:off x="669925" y="335915"/>
            <a:ext cx="10320655"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三</a:t>
            </a:r>
            <a:r>
              <a:rPr lang="zh-CN" sz="3600" b="1">
                <a:solidFill>
                  <a:srgbClr val="4F32DD">
                    <a:lumMod val="75000"/>
                  </a:srgbClr>
                </a:solidFill>
                <a:latin typeface="微软雅黑" panose="020B0503020204020204" pitchFamily="34" charset="-122"/>
                <a:ea typeface="微软雅黑" panose="020B0503020204020204" pitchFamily="34" charset="-122"/>
                <a:sym typeface="+mn-ea"/>
              </a:rPr>
              <a:t>、机车启动问题</a:t>
            </a:r>
            <a:r>
              <a:rPr lang="en-US" altLang="zh-CN" sz="3600" b="1">
                <a:solidFill>
                  <a:srgbClr val="4F32DD">
                    <a:lumMod val="75000"/>
                  </a:srgbClr>
                </a:solidFill>
                <a:latin typeface="微软雅黑" panose="020B0503020204020204" pitchFamily="34" charset="-122"/>
                <a:ea typeface="微软雅黑" panose="020B0503020204020204" pitchFamily="34" charset="-122"/>
                <a:sym typeface="+mn-ea"/>
              </a:rPr>
              <a:t>——</a:t>
            </a:r>
            <a:r>
              <a:rPr lang="zh-CN" sz="3600" b="1">
                <a:solidFill>
                  <a:srgbClr val="4F32DD">
                    <a:lumMod val="75000"/>
                  </a:srgbClr>
                </a:solidFill>
                <a:latin typeface="微软雅黑" panose="020B0503020204020204" pitchFamily="34" charset="-122"/>
                <a:ea typeface="微软雅黑" panose="020B0503020204020204" pitchFamily="34" charset="-122"/>
                <a:sym typeface="+mn-ea"/>
              </a:rPr>
              <a:t>恒定功率启动</a:t>
            </a:r>
            <a:endParaRPr lang="zh-CN" sz="3600" b="1">
              <a:solidFill>
                <a:srgbClr val="4F32DD">
                  <a:lumMod val="75000"/>
                </a:srgbClr>
              </a:solidFill>
              <a:latin typeface="微软雅黑" panose="020B0503020204020204" pitchFamily="34" charset="-122"/>
              <a:ea typeface="微软雅黑" panose="020B0503020204020204" pitchFamily="34" charset="-122"/>
              <a:sym typeface="+mn-ea"/>
            </a:endParaRPr>
          </a:p>
        </p:txBody>
      </p:sp>
      <p:sp>
        <p:nvSpPr>
          <p:cNvPr id="2" name="矩形: 圆角 12"/>
          <p:cNvSpPr/>
          <p:nvPr>
            <p:custDataLst>
              <p:tags r:id="rId3"/>
            </p:custDataLst>
          </p:nvPr>
        </p:nvSpPr>
        <p:spPr>
          <a:xfrm>
            <a:off x="669925" y="1179796"/>
            <a:ext cx="10815670" cy="4957479"/>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AutoShape 4"/>
          <p:cNvSpPr/>
          <p:nvPr>
            <p:custDataLst>
              <p:tags r:id="rId4"/>
            </p:custDataLst>
          </p:nvPr>
        </p:nvSpPr>
        <p:spPr>
          <a:xfrm rot="-5400000">
            <a:off x="2037080" y="3429635"/>
            <a:ext cx="292735" cy="309880"/>
          </a:xfrm>
          <a:prstGeom prst="downArrow">
            <a:avLst>
              <a:gd name="adj1" fmla="val 49490"/>
              <a:gd name="adj2" fmla="val 61065"/>
            </a:avLst>
          </a:prstGeom>
          <a:noFill/>
          <a:ln w="28575" cap="flat" cmpd="sng">
            <a:solidFill>
              <a:srgbClr val="361DAE"/>
            </a:solidFill>
            <a:prstDash val="solid"/>
            <a:miter/>
            <a:headEnd type="none" w="med" len="med"/>
            <a:tailEnd type="none" w="med" len="med"/>
          </a:ln>
          <a:extLst>
            <a:ext uri="{909E8E84-426E-40DD-AFC4-6F175D3DCCD1}">
              <a14:hiddenFill xmlns:a14="http://schemas.microsoft.com/office/drawing/2010/main">
                <a:solidFill>
                  <a:srgbClr val="361DAE"/>
                </a:solidFill>
              </a14:hiddenFill>
            </a:ext>
          </a:extLst>
        </p:spPr>
        <p:txBody>
          <a:bodyPr wrap="none" anchor="ctr" anchorCtr="0"/>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Rectangle 48"/>
          <p:cNvSpPr/>
          <p:nvPr>
            <p:custDataLst>
              <p:tags r:id="rId5"/>
            </p:custDataLst>
          </p:nvPr>
        </p:nvSpPr>
        <p:spPr>
          <a:xfrm>
            <a:off x="2519680" y="4597025"/>
            <a:ext cx="3121025" cy="913567"/>
          </a:xfrm>
          <a:prstGeom prst="rect">
            <a:avLst/>
          </a:prstGeom>
          <a:noFill/>
          <a:ln w="9525">
            <a:noFill/>
          </a:ln>
        </p:spPr>
        <p:txBody>
          <a:bodyPr/>
          <a:lstStyle/>
          <a:p>
            <a:pPr algn="ctr" defTabSz="913765">
              <a:spcBef>
                <a:spcPct val="20000"/>
              </a:spcBef>
            </a:pPr>
            <a:r>
              <a:rPr lang="zh-CN" altLang="en-US" sz="2400" b="1">
                <a:solidFill>
                  <a:prstClr val="black"/>
                </a:solidFill>
                <a:latin typeface="微软雅黑" panose="020B0503020204020204" pitchFamily="34" charset="-122"/>
                <a:ea typeface="微软雅黑" panose="020B0503020204020204" pitchFamily="34" charset="-122"/>
              </a:rPr>
              <a:t>加速度</a:t>
            </a:r>
            <a:r>
              <a:rPr lang="zh-CN" altLang="en-US" sz="2400" b="1">
                <a:solidFill>
                  <a:srgbClr val="C00000"/>
                </a:solidFill>
                <a:latin typeface="微软雅黑" panose="020B0503020204020204" pitchFamily="34" charset="-122"/>
                <a:ea typeface="微软雅黑" panose="020B0503020204020204" pitchFamily="34" charset="-122"/>
              </a:rPr>
              <a:t>逐渐减小</a:t>
            </a:r>
            <a:endParaRPr lang="zh-CN" altLang="en-US" sz="2400" b="1">
              <a:solidFill>
                <a:srgbClr val="FF0000"/>
              </a:solidFill>
              <a:latin typeface="微软雅黑" panose="020B0503020204020204" pitchFamily="34" charset="-122"/>
              <a:ea typeface="微软雅黑" panose="020B0503020204020204" pitchFamily="34" charset="-122"/>
            </a:endParaRPr>
          </a:p>
          <a:p>
            <a:pPr algn="ctr" defTabSz="913765">
              <a:spcBef>
                <a:spcPct val="20000"/>
              </a:spcBef>
            </a:pPr>
            <a:r>
              <a:rPr lang="zh-CN" altLang="en-US" sz="2400" b="1">
                <a:solidFill>
                  <a:srgbClr val="C00000"/>
                </a:solidFill>
                <a:latin typeface="微软雅黑" panose="020B0503020204020204" pitchFamily="34" charset="-122"/>
                <a:ea typeface="微软雅黑" panose="020B0503020204020204" pitchFamily="34" charset="-122"/>
              </a:rPr>
              <a:t>变加速</a:t>
            </a:r>
            <a:r>
              <a:rPr lang="zh-CN" altLang="en-US" sz="2400" b="1">
                <a:solidFill>
                  <a:prstClr val="black"/>
                </a:solidFill>
                <a:latin typeface="微软雅黑" panose="020B0503020204020204" pitchFamily="34" charset="-122"/>
                <a:ea typeface="微软雅黑" panose="020B0503020204020204" pitchFamily="34" charset="-122"/>
              </a:rPr>
              <a:t>直线运动</a:t>
            </a:r>
            <a:endParaRPr lang="zh-CN" altLang="en-US" sz="2400" b="1">
              <a:solidFill>
                <a:prstClr val="black"/>
              </a:solidFill>
              <a:latin typeface="微软雅黑" panose="020B0503020204020204" pitchFamily="34" charset="-122"/>
              <a:ea typeface="微软雅黑" panose="020B0503020204020204" pitchFamily="34" charset="-122"/>
            </a:endParaRPr>
          </a:p>
        </p:txBody>
      </p:sp>
      <p:sp>
        <p:nvSpPr>
          <p:cNvPr id="75" name="Rectangle 53"/>
          <p:cNvSpPr/>
          <p:nvPr>
            <p:custDataLst>
              <p:tags r:id="rId6"/>
            </p:custDataLst>
          </p:nvPr>
        </p:nvSpPr>
        <p:spPr>
          <a:xfrm>
            <a:off x="8051165" y="4596926"/>
            <a:ext cx="2023110" cy="913765"/>
          </a:xfrm>
          <a:prstGeom prst="rect">
            <a:avLst/>
          </a:prstGeom>
          <a:noFill/>
          <a:ln w="9525">
            <a:noFill/>
          </a:ln>
        </p:spPr>
        <p:txBody>
          <a:bodyPr/>
          <a:lstStyle/>
          <a:p>
            <a:pPr algn="ctr" defTabSz="913765">
              <a:spcBef>
                <a:spcPct val="20000"/>
              </a:spcBef>
            </a:pPr>
            <a:r>
              <a:rPr lang="zh-CN" altLang="en-US" sz="2400" b="1">
                <a:solidFill>
                  <a:srgbClr val="C00000"/>
                </a:solidFill>
                <a:latin typeface="微软雅黑" panose="020B0503020204020204" pitchFamily="34" charset="-122"/>
                <a:ea typeface="微软雅黑" panose="020B0503020204020204" pitchFamily="34" charset="-122"/>
              </a:rPr>
              <a:t>达到最大速度</a:t>
            </a:r>
            <a:endParaRPr lang="zh-CN" altLang="en-US" sz="2400" b="1">
              <a:solidFill>
                <a:srgbClr val="C00000"/>
              </a:solidFill>
              <a:latin typeface="微软雅黑" panose="020B0503020204020204" pitchFamily="34" charset="-122"/>
              <a:ea typeface="微软雅黑" panose="020B0503020204020204" pitchFamily="34" charset="-122"/>
            </a:endParaRPr>
          </a:p>
          <a:p>
            <a:pPr algn="ctr" defTabSz="913765">
              <a:spcBef>
                <a:spcPct val="20000"/>
              </a:spcBef>
            </a:pPr>
            <a:r>
              <a:rPr lang="zh-CN" altLang="en-US" sz="2400" b="1">
                <a:solidFill>
                  <a:srgbClr val="C00000"/>
                </a:solidFill>
                <a:latin typeface="微软雅黑" panose="020B0503020204020204" pitchFamily="34" charset="-122"/>
                <a:ea typeface="微软雅黑" panose="020B0503020204020204" pitchFamily="34" charset="-122"/>
              </a:rPr>
              <a:t>匀速</a:t>
            </a:r>
            <a:r>
              <a:rPr lang="zh-CN" altLang="en-US" sz="2400" b="1">
                <a:solidFill>
                  <a:prstClr val="black"/>
                </a:solidFill>
                <a:latin typeface="微软雅黑" panose="020B0503020204020204" pitchFamily="34" charset="-122"/>
                <a:ea typeface="微软雅黑" panose="020B0503020204020204" pitchFamily="34" charset="-122"/>
              </a:rPr>
              <a:t>直线运动</a:t>
            </a:r>
            <a:endParaRPr lang="zh-CN" altLang="en-US" sz="2400" b="1">
              <a:solidFill>
                <a:prstClr val="black"/>
              </a:solidFill>
              <a:latin typeface="微软雅黑" panose="020B0503020204020204" pitchFamily="34" charset="-122"/>
              <a:ea typeface="微软雅黑" panose="020B0503020204020204" pitchFamily="34" charset="-122"/>
            </a:endParaRPr>
          </a:p>
        </p:txBody>
      </p:sp>
      <p:grpSp>
        <p:nvGrpSpPr>
          <p:cNvPr id="85" name="组合 84"/>
          <p:cNvGrpSpPr/>
          <p:nvPr>
            <p:custDataLst>
              <p:tags r:id="rId7"/>
            </p:custDataLst>
          </p:nvPr>
        </p:nvGrpSpPr>
        <p:grpSpPr>
          <a:xfrm>
            <a:off x="1150620" y="3314575"/>
            <a:ext cx="400050" cy="540000"/>
            <a:chOff x="4330" y="2811"/>
            <a:chExt cx="630" cy="850"/>
          </a:xfrm>
        </p:grpSpPr>
        <p:graphicFrame>
          <p:nvGraphicFramePr>
            <p:cNvPr id="23" name="对象 22">
              <a:hlinkClick r:id="" action="ppaction://ole?verb=0"/>
            </p:cNvPr>
            <p:cNvGraphicFramePr>
              <a:graphicFrameLocks noChangeAspect="1"/>
            </p:cNvGraphicFramePr>
            <p:nvPr>
              <p:custDataLst>
                <p:tags r:id="rId8"/>
              </p:custDataLst>
            </p:nvPr>
          </p:nvGraphicFramePr>
          <p:xfrm>
            <a:off x="4330" y="2955"/>
            <a:ext cx="483" cy="564"/>
          </p:xfrm>
          <a:graphic>
            <a:graphicData uri="http://schemas.openxmlformats.org/presentationml/2006/ole">
              <mc:AlternateContent xmlns:mc="http://schemas.openxmlformats.org/markup-compatibility/2006">
                <mc:Choice xmlns:v="urn:schemas-microsoft-com:vml" Requires="v">
                  <p:oleObj spid="_x0000_s1065" name="" r:id="rId9" imgW="114300" imgH="139700" progId="Equation.KSEE3">
                    <p:embed/>
                  </p:oleObj>
                </mc:Choice>
                <mc:Fallback>
                  <p:oleObj name="" r:id="rId9" imgW="114300" imgH="139700" progId="Equation.KSEE3">
                    <p:embed/>
                    <p:pic>
                      <p:nvPicPr>
                        <p:cNvPr id="0" name="OLE substitute image"/>
                        <p:cNvPicPr/>
                        <p:nvPr/>
                      </p:nvPicPr>
                      <p:blipFill>
                        <a:blip r:embed="rId10"/>
                        <a:stretch>
                          <a:fillRect/>
                        </a:stretch>
                      </p:blipFill>
                      <p:spPr>
                        <a:xfrm>
                          <a:off x="4330" y="2955"/>
                          <a:ext cx="483" cy="564"/>
                        </a:xfrm>
                        <a:prstGeom prst="rect">
                          <a:avLst/>
                        </a:prstGeom>
                        <a:ln w="28575">
                          <a:noFill/>
                        </a:ln>
                      </p:spPr>
                    </p:pic>
                  </p:oleObj>
                </mc:Fallback>
              </mc:AlternateContent>
            </a:graphicData>
          </a:graphic>
        </p:graphicFrame>
        <p:cxnSp>
          <p:nvCxnSpPr>
            <p:cNvPr id="25" name="直接箭头连接符 24"/>
            <p:cNvCxnSpPr/>
            <p:nvPr>
              <p:custDataLst>
                <p:tags r:id="rId11"/>
              </p:custDataLst>
            </p:nvPr>
          </p:nvCxnSpPr>
          <p:spPr>
            <a:xfrm flipH="1" flipV="1">
              <a:off x="4960" y="2811"/>
              <a:ext cx="0" cy="850"/>
            </a:xfrm>
            <a:prstGeom prst="straightConnector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grpSp>
      <p:grpSp>
        <p:nvGrpSpPr>
          <p:cNvPr id="84" name="组合 83"/>
          <p:cNvGrpSpPr/>
          <p:nvPr>
            <p:custDataLst>
              <p:tags r:id="rId12"/>
            </p:custDataLst>
          </p:nvPr>
        </p:nvGrpSpPr>
        <p:grpSpPr>
          <a:xfrm>
            <a:off x="2462530" y="3080703"/>
            <a:ext cx="1313180" cy="1007745"/>
            <a:chOff x="6742" y="2443"/>
            <a:chExt cx="2068" cy="1587"/>
          </a:xfrm>
        </p:grpSpPr>
        <p:graphicFrame>
          <p:nvGraphicFramePr>
            <p:cNvPr id="10" name="对象 9">
              <a:hlinkClick r:id="" action="ppaction://ole?verb=0"/>
            </p:cNvPr>
            <p:cNvGraphicFramePr>
              <a:graphicFrameLocks noChangeAspect="1"/>
            </p:cNvGraphicFramePr>
            <p:nvPr>
              <p:custDataLst>
                <p:tags r:id="rId13"/>
              </p:custDataLst>
            </p:nvPr>
          </p:nvGraphicFramePr>
          <p:xfrm>
            <a:off x="6742" y="2443"/>
            <a:ext cx="1873" cy="1587"/>
          </p:xfrm>
          <a:graphic>
            <a:graphicData uri="http://schemas.openxmlformats.org/presentationml/2006/ole">
              <mc:AlternateContent xmlns:mc="http://schemas.openxmlformats.org/markup-compatibility/2006">
                <mc:Choice xmlns:v="urn:schemas-microsoft-com:vml" Requires="v">
                  <p:oleObj spid="_x0000_s1066" name="" r:id="rId14" imgW="444500" imgH="393700" progId="Equation.KSEE3">
                    <p:embed/>
                  </p:oleObj>
                </mc:Choice>
                <mc:Fallback>
                  <p:oleObj name="" r:id="rId14" imgW="444500" imgH="393700" progId="Equation.KSEE3">
                    <p:embed/>
                    <p:pic>
                      <p:nvPicPr>
                        <p:cNvPr id="0" name="OLE substitute image"/>
                        <p:cNvPicPr/>
                        <p:nvPr/>
                      </p:nvPicPr>
                      <p:blipFill>
                        <a:blip r:embed="rId15"/>
                        <a:stretch>
                          <a:fillRect/>
                        </a:stretch>
                      </p:blipFill>
                      <p:spPr>
                        <a:xfrm>
                          <a:off x="6742" y="2443"/>
                          <a:ext cx="1873" cy="1587"/>
                        </a:xfrm>
                        <a:prstGeom prst="rect">
                          <a:avLst/>
                        </a:prstGeom>
                        <a:ln w="28575">
                          <a:noFill/>
                        </a:ln>
                      </p:spPr>
                    </p:pic>
                  </p:oleObj>
                </mc:Fallback>
              </mc:AlternateContent>
            </a:graphicData>
          </a:graphic>
        </p:graphicFrame>
        <p:cxnSp>
          <p:nvCxnSpPr>
            <p:cNvPr id="29" name="直接箭头连接符 28"/>
            <p:cNvCxnSpPr/>
            <p:nvPr>
              <p:custDataLst>
                <p:tags r:id="rId16"/>
              </p:custDataLst>
            </p:nvPr>
          </p:nvCxnSpPr>
          <p:spPr>
            <a:xfrm flipH="1">
              <a:off x="8810" y="2811"/>
              <a:ext cx="0" cy="850"/>
            </a:xfrm>
            <a:prstGeom prst="straightConnector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grpSp>
      <p:grpSp>
        <p:nvGrpSpPr>
          <p:cNvPr id="86" name="组合 85"/>
          <p:cNvGrpSpPr/>
          <p:nvPr>
            <p:custDataLst>
              <p:tags r:id="rId17"/>
            </p:custDataLst>
          </p:nvPr>
        </p:nvGrpSpPr>
        <p:grpSpPr>
          <a:xfrm>
            <a:off x="4687570" y="3096578"/>
            <a:ext cx="1786890" cy="975995"/>
            <a:chOff x="10275" y="2468"/>
            <a:chExt cx="2814" cy="1537"/>
          </a:xfrm>
        </p:grpSpPr>
        <p:graphicFrame>
          <p:nvGraphicFramePr>
            <p:cNvPr id="12" name="对象 11">
              <a:hlinkClick r:id="" action="ppaction://ole?verb=0"/>
            </p:cNvPr>
            <p:cNvGraphicFramePr>
              <a:graphicFrameLocks noChangeAspect="1"/>
            </p:cNvGraphicFramePr>
            <p:nvPr>
              <p:custDataLst>
                <p:tags r:id="rId18"/>
              </p:custDataLst>
            </p:nvPr>
          </p:nvGraphicFramePr>
          <p:xfrm>
            <a:off x="10275" y="2468"/>
            <a:ext cx="2561" cy="1537"/>
          </p:xfrm>
          <a:graphic>
            <a:graphicData uri="http://schemas.openxmlformats.org/presentationml/2006/ole">
              <mc:AlternateContent xmlns:mc="http://schemas.openxmlformats.org/markup-compatibility/2006">
                <mc:Choice xmlns:v="urn:schemas-microsoft-com:vml" Requires="v">
                  <p:oleObj spid="_x0000_s1067" name="" r:id="rId19" imgW="660400" imgH="393700" progId="Equation.KSEE3">
                    <p:embed/>
                  </p:oleObj>
                </mc:Choice>
                <mc:Fallback>
                  <p:oleObj name="" r:id="rId19" imgW="660400" imgH="393700" progId="Equation.KSEE3">
                    <p:embed/>
                    <p:pic>
                      <p:nvPicPr>
                        <p:cNvPr id="0" name="OLE substitute image"/>
                        <p:cNvPicPr/>
                        <p:nvPr/>
                      </p:nvPicPr>
                      <p:blipFill>
                        <a:blip r:embed="rId20"/>
                        <a:stretch>
                          <a:fillRect/>
                        </a:stretch>
                      </p:blipFill>
                      <p:spPr>
                        <a:xfrm>
                          <a:off x="10275" y="2468"/>
                          <a:ext cx="2561" cy="1537"/>
                        </a:xfrm>
                        <a:prstGeom prst="rect">
                          <a:avLst/>
                        </a:prstGeom>
                        <a:ln w="28575">
                          <a:noFill/>
                        </a:ln>
                      </p:spPr>
                    </p:pic>
                  </p:oleObj>
                </mc:Fallback>
              </mc:AlternateContent>
            </a:graphicData>
          </a:graphic>
        </p:graphicFrame>
        <p:cxnSp>
          <p:nvCxnSpPr>
            <p:cNvPr id="30" name="直接箭头连接符 29"/>
            <p:cNvCxnSpPr/>
            <p:nvPr>
              <p:custDataLst>
                <p:tags r:id="rId21"/>
              </p:custDataLst>
            </p:nvPr>
          </p:nvCxnSpPr>
          <p:spPr>
            <a:xfrm flipH="1">
              <a:off x="13089" y="2811"/>
              <a:ext cx="0" cy="850"/>
            </a:xfrm>
            <a:prstGeom prst="straightConnector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grpSp>
      <p:graphicFrame>
        <p:nvGraphicFramePr>
          <p:cNvPr id="34" name="对象 33">
            <a:hlinkClick r:id="" action="ppaction://ole?verb=0"/>
          </p:cNvPr>
          <p:cNvGraphicFramePr>
            <a:graphicFrameLocks noChangeAspect="1"/>
          </p:cNvGraphicFramePr>
          <p:nvPr>
            <p:custDataLst>
              <p:tags r:id="rId22"/>
            </p:custDataLst>
          </p:nvPr>
        </p:nvGraphicFramePr>
        <p:xfrm>
          <a:off x="7399020" y="3332798"/>
          <a:ext cx="1033145" cy="503555"/>
        </p:xfrm>
        <a:graphic>
          <a:graphicData uri="http://schemas.openxmlformats.org/presentationml/2006/ole">
            <mc:AlternateContent xmlns:mc="http://schemas.openxmlformats.org/markup-compatibility/2006">
              <mc:Choice xmlns:v="urn:schemas-microsoft-com:vml" Requires="v">
                <p:oleObj spid="_x0000_s1068" name="" r:id="rId23" imgW="419100" imgH="203200" progId="Equation.KSEE3">
                  <p:embed/>
                </p:oleObj>
              </mc:Choice>
              <mc:Fallback>
                <p:oleObj name="" r:id="rId23" imgW="419100" imgH="203200" progId="Equation.KSEE3">
                  <p:embed/>
                  <p:pic>
                    <p:nvPicPr>
                      <p:cNvPr id="0" name="OLE substitute image"/>
                      <p:cNvPicPr/>
                      <p:nvPr/>
                    </p:nvPicPr>
                    <p:blipFill>
                      <a:blip r:embed="rId24"/>
                      <a:stretch>
                        <a:fillRect/>
                      </a:stretch>
                    </p:blipFill>
                    <p:spPr>
                      <a:xfrm>
                        <a:off x="7399020" y="3332798"/>
                        <a:ext cx="1033145" cy="503555"/>
                      </a:xfrm>
                      <a:prstGeom prst="rect">
                        <a:avLst/>
                      </a:prstGeom>
                      <a:ln w="28575">
                        <a:noFill/>
                      </a:ln>
                    </p:spPr>
                  </p:pic>
                </p:oleObj>
              </mc:Fallback>
            </mc:AlternateContent>
          </a:graphicData>
        </a:graphic>
      </p:graphicFrame>
      <p:graphicFrame>
        <p:nvGraphicFramePr>
          <p:cNvPr id="77" name="对象 76">
            <a:hlinkClick r:id="" action="ppaction://ole?verb=0"/>
          </p:cNvPr>
          <p:cNvGraphicFramePr>
            <a:graphicFrameLocks noChangeAspect="1"/>
          </p:cNvGraphicFramePr>
          <p:nvPr>
            <p:custDataLst>
              <p:tags r:id="rId25"/>
            </p:custDataLst>
          </p:nvPr>
        </p:nvGraphicFramePr>
        <p:xfrm>
          <a:off x="8503285" y="3364866"/>
          <a:ext cx="876300" cy="439420"/>
        </p:xfrm>
        <a:graphic>
          <a:graphicData uri="http://schemas.openxmlformats.org/presentationml/2006/ole">
            <mc:AlternateContent xmlns:mc="http://schemas.openxmlformats.org/markup-compatibility/2006">
              <mc:Choice xmlns:v="urn:schemas-microsoft-com:vml" Requires="v">
                <p:oleObj spid="_x0000_s1069" name="" r:id="rId26" imgW="355600" imgH="177165" progId="Equation.KSEE3">
                  <p:embed/>
                </p:oleObj>
              </mc:Choice>
              <mc:Fallback>
                <p:oleObj name="" r:id="rId26" imgW="355600" imgH="177165" progId="Equation.KSEE3">
                  <p:embed/>
                  <p:pic>
                    <p:nvPicPr>
                      <p:cNvPr id="0" name="OLE substitute image"/>
                      <p:cNvPicPr/>
                      <p:nvPr/>
                    </p:nvPicPr>
                    <p:blipFill>
                      <a:blip r:embed="rId27"/>
                      <a:stretch>
                        <a:fillRect/>
                      </a:stretch>
                    </p:blipFill>
                    <p:spPr>
                      <a:xfrm>
                        <a:off x="8503285" y="3364866"/>
                        <a:ext cx="876300" cy="439420"/>
                      </a:xfrm>
                      <a:prstGeom prst="rect">
                        <a:avLst/>
                      </a:prstGeom>
                      <a:ln w="28575">
                        <a:noFill/>
                      </a:ln>
                    </p:spPr>
                  </p:pic>
                </p:oleObj>
              </mc:Fallback>
            </mc:AlternateContent>
          </a:graphicData>
        </a:graphic>
      </p:graphicFrame>
      <p:graphicFrame>
        <p:nvGraphicFramePr>
          <p:cNvPr id="79" name="对象 78">
            <a:hlinkClick r:id="" action="ppaction://ole?verb=0"/>
          </p:cNvPr>
          <p:cNvGraphicFramePr>
            <a:graphicFrameLocks noChangeAspect="1"/>
          </p:cNvGraphicFramePr>
          <p:nvPr>
            <p:custDataLst>
              <p:tags r:id="rId28"/>
            </p:custDataLst>
          </p:nvPr>
        </p:nvGraphicFramePr>
        <p:xfrm>
          <a:off x="9450705" y="3064193"/>
          <a:ext cx="1908175" cy="1040765"/>
        </p:xfrm>
        <a:graphic>
          <a:graphicData uri="http://schemas.openxmlformats.org/presentationml/2006/ole">
            <mc:AlternateContent xmlns:mc="http://schemas.openxmlformats.org/markup-compatibility/2006">
              <mc:Choice xmlns:v="urn:schemas-microsoft-com:vml" Requires="v">
                <p:oleObj spid="_x0000_s1070" name="" r:id="rId29" imgW="774065" imgH="419100" progId="Equation.KSEE3">
                  <p:embed/>
                </p:oleObj>
              </mc:Choice>
              <mc:Fallback>
                <p:oleObj name="" r:id="rId29" imgW="774065" imgH="419100" progId="Equation.KSEE3">
                  <p:embed/>
                  <p:pic>
                    <p:nvPicPr>
                      <p:cNvPr id="0" name="OLE substitute image"/>
                      <p:cNvPicPr/>
                      <p:nvPr/>
                    </p:nvPicPr>
                    <p:blipFill>
                      <a:blip r:embed="rId30"/>
                      <a:stretch>
                        <a:fillRect/>
                      </a:stretch>
                    </p:blipFill>
                    <p:spPr>
                      <a:xfrm>
                        <a:off x="9450705" y="3064193"/>
                        <a:ext cx="1908175" cy="1040765"/>
                      </a:xfrm>
                      <a:prstGeom prst="rect">
                        <a:avLst/>
                      </a:prstGeom>
                      <a:ln w="28575">
                        <a:noFill/>
                      </a:ln>
                    </p:spPr>
                  </p:pic>
                </p:oleObj>
              </mc:Fallback>
            </mc:AlternateContent>
          </a:graphicData>
        </a:graphic>
      </p:graphicFrame>
      <p:grpSp>
        <p:nvGrpSpPr>
          <p:cNvPr id="4" name="组合 3"/>
          <p:cNvGrpSpPr/>
          <p:nvPr>
            <p:custDataLst>
              <p:tags r:id="rId31"/>
            </p:custDataLst>
          </p:nvPr>
        </p:nvGrpSpPr>
        <p:grpSpPr>
          <a:xfrm>
            <a:off x="1059815" y="4696460"/>
            <a:ext cx="9965055" cy="715010"/>
            <a:chOff x="1669" y="7396"/>
            <a:chExt cx="15693" cy="1126"/>
          </a:xfrm>
        </p:grpSpPr>
        <p:grpSp>
          <p:nvGrpSpPr>
            <p:cNvPr id="3" name="组合 2"/>
            <p:cNvGrpSpPr/>
            <p:nvPr>
              <p:custDataLst>
                <p:tags r:id="rId32"/>
              </p:custDataLst>
            </p:nvPr>
          </p:nvGrpSpPr>
          <p:grpSpPr>
            <a:xfrm>
              <a:off x="1669" y="7396"/>
              <a:ext cx="9513" cy="1126"/>
              <a:chOff x="1669" y="7396"/>
              <a:chExt cx="9513" cy="1126"/>
            </a:xfrm>
          </p:grpSpPr>
          <p:sp>
            <p:nvSpPr>
              <p:cNvPr id="66" name="Line 44"/>
              <p:cNvSpPr/>
              <p:nvPr>
                <p:custDataLst>
                  <p:tags r:id="rId33"/>
                </p:custDataLst>
              </p:nvPr>
            </p:nvSpPr>
            <p:spPr>
              <a:xfrm flipH="1">
                <a:off x="1669" y="7396"/>
                <a:ext cx="0" cy="1126"/>
              </a:xfrm>
              <a:prstGeom prst="line">
                <a:avLst/>
              </a:prstGeom>
              <a:ln w="28575" cap="flat" cmpd="sng">
                <a:solidFill>
                  <a:srgbClr val="361DAE"/>
                </a:solidFill>
                <a:prstDash val="solid"/>
                <a:headEnd type="none" w="med" len="med"/>
                <a:tailEnd type="none" w="med" len="med"/>
              </a:ln>
            </p:spPr>
            <p:txBody>
              <a:bodyPr/>
              <a:lstStyle/>
              <a:p/>
            </p:txBody>
          </p:sp>
          <p:sp>
            <p:nvSpPr>
              <p:cNvPr id="68" name="Line 46"/>
              <p:cNvSpPr/>
              <p:nvPr>
                <p:custDataLst>
                  <p:tags r:id="rId34"/>
                </p:custDataLst>
              </p:nvPr>
            </p:nvSpPr>
            <p:spPr>
              <a:xfrm>
                <a:off x="1669" y="7958"/>
                <a:ext cx="2969" cy="1"/>
              </a:xfrm>
              <a:prstGeom prst="line">
                <a:avLst/>
              </a:prstGeom>
              <a:ln w="28575" cap="flat" cmpd="sng">
                <a:solidFill>
                  <a:srgbClr val="361DAE"/>
                </a:solidFill>
                <a:prstDash val="solid"/>
                <a:headEnd type="arrow" w="med" len="med"/>
                <a:tailEnd type="none" w="med" len="med"/>
              </a:ln>
            </p:spPr>
            <p:txBody>
              <a:bodyPr/>
              <a:lstStyle/>
              <a:p/>
            </p:txBody>
          </p:sp>
          <p:sp>
            <p:nvSpPr>
              <p:cNvPr id="69" name="Line 47"/>
              <p:cNvSpPr/>
              <p:nvPr>
                <p:custDataLst>
                  <p:tags r:id="rId35"/>
                </p:custDataLst>
              </p:nvPr>
            </p:nvSpPr>
            <p:spPr>
              <a:xfrm flipH="1">
                <a:off x="11182" y="7396"/>
                <a:ext cx="0" cy="1126"/>
              </a:xfrm>
              <a:prstGeom prst="line">
                <a:avLst/>
              </a:prstGeom>
              <a:ln w="28575" cap="flat" cmpd="sng">
                <a:solidFill>
                  <a:srgbClr val="361DAE"/>
                </a:solidFill>
                <a:prstDash val="solid"/>
                <a:headEnd type="none" w="med" len="med"/>
                <a:tailEnd type="none" w="med" len="med"/>
              </a:ln>
            </p:spPr>
            <p:txBody>
              <a:bodyPr/>
              <a:lstStyle/>
              <a:p/>
            </p:txBody>
          </p:sp>
          <p:sp>
            <p:nvSpPr>
              <p:cNvPr id="87" name="Line 46"/>
              <p:cNvSpPr/>
              <p:nvPr>
                <p:custDataLst>
                  <p:tags r:id="rId36"/>
                </p:custDataLst>
              </p:nvPr>
            </p:nvSpPr>
            <p:spPr>
              <a:xfrm flipH="1">
                <a:off x="8213" y="7958"/>
                <a:ext cx="2969" cy="1"/>
              </a:xfrm>
              <a:prstGeom prst="line">
                <a:avLst/>
              </a:prstGeom>
              <a:ln w="28575" cap="flat" cmpd="sng">
                <a:solidFill>
                  <a:srgbClr val="361DAE"/>
                </a:solidFill>
                <a:prstDash val="solid"/>
                <a:headEnd type="arrow" w="med" len="med"/>
                <a:tailEnd type="none" w="med" len="med"/>
              </a:ln>
            </p:spPr>
            <p:txBody>
              <a:bodyPr/>
              <a:lstStyle/>
              <a:p/>
            </p:txBody>
          </p:sp>
        </p:grpSp>
        <p:sp>
          <p:nvSpPr>
            <p:cNvPr id="88" name="Line 46"/>
            <p:cNvSpPr/>
            <p:nvPr>
              <p:custDataLst>
                <p:tags r:id="rId37"/>
              </p:custDataLst>
            </p:nvPr>
          </p:nvSpPr>
          <p:spPr>
            <a:xfrm>
              <a:off x="11182" y="7958"/>
              <a:ext cx="1417" cy="1"/>
            </a:xfrm>
            <a:prstGeom prst="line">
              <a:avLst/>
            </a:prstGeom>
            <a:ln w="28575" cap="flat" cmpd="sng">
              <a:solidFill>
                <a:srgbClr val="361DAE"/>
              </a:solidFill>
              <a:prstDash val="solid"/>
              <a:headEnd type="arrow" w="med" len="med"/>
              <a:tailEnd type="none" w="med" len="med"/>
            </a:ln>
          </p:spPr>
          <p:txBody>
            <a:bodyPr/>
            <a:lstStyle/>
            <a:p/>
          </p:txBody>
        </p:sp>
        <p:sp>
          <p:nvSpPr>
            <p:cNvPr id="89" name="Line 47"/>
            <p:cNvSpPr/>
            <p:nvPr>
              <p:custDataLst>
                <p:tags r:id="rId38"/>
              </p:custDataLst>
            </p:nvPr>
          </p:nvSpPr>
          <p:spPr>
            <a:xfrm flipH="1">
              <a:off x="17362" y="7396"/>
              <a:ext cx="0" cy="1126"/>
            </a:xfrm>
            <a:prstGeom prst="line">
              <a:avLst/>
            </a:prstGeom>
            <a:ln w="28575" cap="flat" cmpd="sng">
              <a:solidFill>
                <a:srgbClr val="361DAE"/>
              </a:solidFill>
              <a:prstDash val="solid"/>
              <a:headEnd type="none" w="med" len="med"/>
              <a:tailEnd type="none" w="med" len="med"/>
            </a:ln>
          </p:spPr>
          <p:txBody>
            <a:bodyPr/>
            <a:lstStyle/>
            <a:p/>
          </p:txBody>
        </p:sp>
        <p:sp>
          <p:nvSpPr>
            <p:cNvPr id="90" name="Line 46"/>
            <p:cNvSpPr/>
            <p:nvPr>
              <p:custDataLst>
                <p:tags r:id="rId39"/>
              </p:custDataLst>
            </p:nvPr>
          </p:nvSpPr>
          <p:spPr>
            <a:xfrm flipH="1">
              <a:off x="15945" y="7958"/>
              <a:ext cx="1417" cy="1"/>
            </a:xfrm>
            <a:prstGeom prst="line">
              <a:avLst/>
            </a:prstGeom>
            <a:ln w="28575" cap="flat" cmpd="sng">
              <a:solidFill>
                <a:srgbClr val="361DAE"/>
              </a:solidFill>
              <a:prstDash val="solid"/>
              <a:headEnd type="arrow" w="med" len="med"/>
              <a:tailEnd type="none" w="med" len="med"/>
            </a:ln>
          </p:spPr>
          <p:txBody>
            <a:bodyPr/>
            <a:lstStyle/>
            <a:p/>
          </p:txBody>
        </p:sp>
      </p:grpSp>
      <p:sp>
        <p:nvSpPr>
          <p:cNvPr id="92" name="AutoShape 4"/>
          <p:cNvSpPr/>
          <p:nvPr>
            <p:custDataLst>
              <p:tags r:id="rId40"/>
            </p:custDataLst>
          </p:nvPr>
        </p:nvSpPr>
        <p:spPr>
          <a:xfrm rot="-5400000">
            <a:off x="4184015" y="3429635"/>
            <a:ext cx="292735" cy="309880"/>
          </a:xfrm>
          <a:prstGeom prst="downArrow">
            <a:avLst>
              <a:gd name="adj1" fmla="val 49490"/>
              <a:gd name="adj2" fmla="val 61065"/>
            </a:avLst>
          </a:prstGeom>
          <a:noFill/>
          <a:ln w="28575" cap="flat" cmpd="sng">
            <a:solidFill>
              <a:srgbClr val="361DAE"/>
            </a:solidFill>
            <a:prstDash val="solid"/>
            <a:miter/>
            <a:headEnd type="none" w="med" len="med"/>
            <a:tailEnd type="none" w="med" len="med"/>
          </a:ln>
          <a:extLst>
            <a:ext uri="{909E8E84-426E-40DD-AFC4-6F175D3DCCD1}">
              <a14:hiddenFill xmlns:a14="http://schemas.microsoft.com/office/drawing/2010/main">
                <a:solidFill>
                  <a:srgbClr val="361DAE"/>
                </a:solidFill>
              </a14:hiddenFill>
            </a:ext>
          </a:extLst>
        </p:spPr>
        <p:txBody>
          <a:bodyPr wrap="none" anchor="ctr" anchorCtr="0">
            <a:noAutofit/>
          </a:bodyPr>
          <a:lstStyle/>
          <a:p>
            <a:pPr lvl="0" algn="l" defTabSz="913765">
              <a:spcBef>
                <a:spcPct val="0"/>
              </a:spcBef>
              <a:spcAft>
                <a:spcPct val="0"/>
              </a:spcAft>
              <a:buClrTx/>
              <a:buSzTx/>
              <a:buFontTx/>
              <a:defRPr/>
            </a:pPr>
            <a:endParaRPr lang="zh-CN" altLang="zh-CN" sz="2400" kern="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93" name="AutoShape 4"/>
          <p:cNvSpPr/>
          <p:nvPr>
            <p:custDataLst>
              <p:tags r:id="rId41"/>
            </p:custDataLst>
          </p:nvPr>
        </p:nvSpPr>
        <p:spPr>
          <a:xfrm rot="-5400000">
            <a:off x="6954520" y="3429635"/>
            <a:ext cx="292735" cy="309880"/>
          </a:xfrm>
          <a:prstGeom prst="downArrow">
            <a:avLst>
              <a:gd name="adj1" fmla="val 49490"/>
              <a:gd name="adj2" fmla="val 61065"/>
            </a:avLst>
          </a:prstGeom>
          <a:noFill/>
          <a:ln w="28575" cap="flat" cmpd="sng">
            <a:solidFill>
              <a:srgbClr val="361DAE"/>
            </a:solidFill>
            <a:prstDash val="solid"/>
            <a:miter/>
            <a:headEnd type="none" w="med" len="med"/>
            <a:tailEnd type="none" w="med" len="med"/>
          </a:ln>
          <a:extLst>
            <a:ext uri="{909E8E84-426E-40DD-AFC4-6F175D3DCCD1}">
              <a14:hiddenFill xmlns:a14="http://schemas.microsoft.com/office/drawing/2010/main">
                <a:solidFill>
                  <a:srgbClr val="361DAE"/>
                </a:solidFill>
              </a14:hiddenFill>
            </a:ext>
          </a:extLst>
        </p:spPr>
        <p:txBody>
          <a:bodyPr wrap="none" anchor="ctr" anchorCtr="0">
            <a:noAutofit/>
          </a:bodyPr>
          <a:lstStyle/>
          <a:p>
            <a:pPr lvl="0" algn="l" defTabSz="913765">
              <a:spcBef>
                <a:spcPct val="0"/>
              </a:spcBef>
              <a:spcAft>
                <a:spcPct val="0"/>
              </a:spcAft>
              <a:buClrTx/>
              <a:buSzTx/>
              <a:buFontTx/>
              <a:defRPr/>
            </a:pPr>
            <a:endParaRPr lang="zh-CN" altLang="zh-CN" sz="2400" kern="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nvGrpSpPr>
          <p:cNvPr id="100" name="组合 99"/>
          <p:cNvGrpSpPr/>
          <p:nvPr>
            <p:custDataLst>
              <p:tags r:id="rId42"/>
            </p:custDataLst>
          </p:nvPr>
        </p:nvGrpSpPr>
        <p:grpSpPr>
          <a:xfrm>
            <a:off x="3596180" y="1979295"/>
            <a:ext cx="4963160" cy="662305"/>
            <a:chOff x="2890" y="3237"/>
            <a:chExt cx="7816" cy="1043"/>
          </a:xfrm>
        </p:grpSpPr>
        <p:graphicFrame>
          <p:nvGraphicFramePr>
            <p:cNvPr id="94" name="对象 93">
              <a:hlinkClick r:id="" action="ppaction://ole?verb=0"/>
            </p:cNvPr>
            <p:cNvGraphicFramePr>
              <a:graphicFrameLocks noChangeAspect="1"/>
            </p:cNvGraphicFramePr>
            <p:nvPr>
              <p:custDataLst>
                <p:tags r:id="rId43"/>
              </p:custDataLst>
            </p:nvPr>
          </p:nvGraphicFramePr>
          <p:xfrm>
            <a:off x="2890" y="3289"/>
            <a:ext cx="2604" cy="939"/>
          </p:xfrm>
          <a:graphic>
            <a:graphicData uri="http://schemas.openxmlformats.org/presentationml/2006/ole">
              <mc:AlternateContent xmlns:mc="http://schemas.openxmlformats.org/markup-compatibility/2006">
                <mc:Choice xmlns:v="urn:schemas-microsoft-com:vml" Requires="v">
                  <p:oleObj spid="_x0000_s1071" name="" r:id="rId44" imgW="469900" imgH="177165" progId="Equation.KSEE3">
                    <p:embed/>
                  </p:oleObj>
                </mc:Choice>
                <mc:Fallback>
                  <p:oleObj name="" r:id="rId44" imgW="469900" imgH="177165" progId="Equation.KSEE3">
                    <p:embed/>
                    <p:pic>
                      <p:nvPicPr>
                        <p:cNvPr id="0" name="OLE substitute image"/>
                        <p:cNvPicPr/>
                        <p:nvPr/>
                      </p:nvPicPr>
                      <p:blipFill>
                        <a:blip r:embed="rId45"/>
                        <a:stretch>
                          <a:fillRect/>
                        </a:stretch>
                      </p:blipFill>
                      <p:spPr>
                        <a:xfrm>
                          <a:off x="2890" y="3289"/>
                          <a:ext cx="2604" cy="939"/>
                        </a:xfrm>
                        <a:prstGeom prst="rect">
                          <a:avLst/>
                        </a:prstGeom>
                        <a:ln w="28575">
                          <a:noFill/>
                        </a:ln>
                      </p:spPr>
                    </p:pic>
                  </p:oleObj>
                </mc:Fallback>
              </mc:AlternateContent>
            </a:graphicData>
          </a:graphic>
        </p:graphicFrame>
        <p:graphicFrame>
          <p:nvGraphicFramePr>
            <p:cNvPr id="96" name="对象 95">
              <a:hlinkClick r:id="" action="ppaction://ole?verb=0"/>
            </p:cNvPr>
            <p:cNvGraphicFramePr>
              <a:graphicFrameLocks noChangeAspect="1"/>
            </p:cNvGraphicFramePr>
            <p:nvPr>
              <p:custDataLst>
                <p:tags r:id="rId46"/>
              </p:custDataLst>
            </p:nvPr>
          </p:nvGraphicFramePr>
          <p:xfrm>
            <a:off x="6884" y="3237"/>
            <a:ext cx="3822" cy="1043"/>
          </p:xfrm>
          <a:graphic>
            <a:graphicData uri="http://schemas.openxmlformats.org/presentationml/2006/ole">
              <mc:AlternateContent xmlns:mc="http://schemas.openxmlformats.org/markup-compatibility/2006">
                <mc:Choice xmlns:v="urn:schemas-microsoft-com:vml" Requires="v">
                  <p:oleObj spid="_x0000_s1072" name="" r:id="rId47" imgW="749300" imgH="203200" progId="Equation.KSEE3">
                    <p:embed/>
                  </p:oleObj>
                </mc:Choice>
                <mc:Fallback>
                  <p:oleObj name="" r:id="rId47" imgW="749300" imgH="203200" progId="Equation.KSEE3">
                    <p:embed/>
                    <p:pic>
                      <p:nvPicPr>
                        <p:cNvPr id="0" name="OLE substitute image"/>
                        <p:cNvPicPr/>
                        <p:nvPr/>
                      </p:nvPicPr>
                      <p:blipFill>
                        <a:blip r:embed="rId48"/>
                        <a:stretch>
                          <a:fillRect/>
                        </a:stretch>
                      </p:blipFill>
                      <p:spPr>
                        <a:xfrm>
                          <a:off x="6884" y="3237"/>
                          <a:ext cx="3822" cy="1043"/>
                        </a:xfrm>
                        <a:prstGeom prst="rect">
                          <a:avLst/>
                        </a:prstGeom>
                        <a:ln w="28575">
                          <a:noFill/>
                        </a:ln>
                      </p:spPr>
                    </p:pic>
                  </p:oleObj>
                </mc:Fallback>
              </mc:AlternateContent>
            </a:graphicData>
          </a:graphic>
        </p:graphicFrame>
      </p:grpSp>
    </p:spTree>
    <p:custDataLst>
      <p:tags r:id="rId4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wipe(left)">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3"/>
                                        </p:tgtEl>
                                        <p:attrNameLst>
                                          <p:attrName>style.visibility</p:attrName>
                                        </p:attrNameLst>
                                      </p:cBhvr>
                                      <p:to>
                                        <p:strVal val="visible"/>
                                      </p:to>
                                    </p:set>
                                    <p:animEffect transition="in" filter="wipe(left)">
                                      <p:cBhvr>
                                        <p:cTn id="29" dur="500"/>
                                        <p:tgtEl>
                                          <p:spTgt spid="9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7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500" fill="hold">
                                          <p:stCondLst>
                                            <p:cond delay="0"/>
                                          </p:stCondLst>
                                        </p:cTn>
                                        <p:tgtEl>
                                          <p:spTgt spid="4"/>
                                        </p:tgtEl>
                                        <p:attrNameLst>
                                          <p:attrName>style.visibility</p:attrName>
                                        </p:attrNameLst>
                                      </p:cBhvr>
                                      <p:to>
                                        <p:strVal val="visible"/>
                                      </p:to>
                                    </p:set>
                                    <p:animEffect transition="in" filter="box(in)">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2" grpId="0" animBg="1"/>
      <p:bldP spid="93" grpId="0" animBg="1"/>
      <p:bldP spid="70" grpId="0"/>
      <p:bldP spid="7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878182" y="411187"/>
            <a:ext cx="2348720" cy="1384995"/>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一、变力做功</a:t>
            </a: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custDataLst>
              <p:tags r:id="rId2"/>
            </p:custDataLst>
          </p:nvPr>
        </p:nvSpPr>
        <p:spPr>
          <a:xfrm>
            <a:off x="669925" y="335915"/>
            <a:ext cx="10320655"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三、机车启动问题</a:t>
            </a:r>
            <a:r>
              <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rPr>
              <a:t>——</a:t>
            </a: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恒定功率启动</a:t>
            </a:r>
            <a:endParaRPr lang="zh-CN" sz="3600" b="1">
              <a:ln w="0"/>
              <a:solidFill>
                <a:srgbClr val="4F32DD">
                  <a:lumMod val="75000"/>
                </a:srgbClr>
              </a:solidFill>
              <a:latin typeface="微软雅黑" panose="020B0503020204020204" pitchFamily="34" charset="-122"/>
              <a:ea typeface="微软雅黑" panose="020B0503020204020204" pitchFamily="34" charset="-122"/>
              <a:sym typeface="+mn-ea"/>
            </a:endParaRPr>
          </a:p>
        </p:txBody>
      </p:sp>
      <p:sp>
        <p:nvSpPr>
          <p:cNvPr id="2" name="矩形: 圆角 12"/>
          <p:cNvSpPr/>
          <p:nvPr>
            <p:custDataLst>
              <p:tags r:id="rId3"/>
            </p:custDataLst>
          </p:nvPr>
        </p:nvSpPr>
        <p:spPr>
          <a:xfrm>
            <a:off x="669925" y="1179796"/>
            <a:ext cx="10815670" cy="4957479"/>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3" name="Group 3"/>
          <p:cNvGrpSpPr/>
          <p:nvPr>
            <p:custDataLst>
              <p:tags r:id="rId4"/>
            </p:custDataLst>
          </p:nvPr>
        </p:nvGrpSpPr>
        <p:grpSpPr>
          <a:xfrm>
            <a:off x="7787076" y="2985588"/>
            <a:ext cx="3369414" cy="1839823"/>
            <a:chOff x="0" y="0"/>
            <a:chExt cx="1592" cy="1160"/>
          </a:xfrm>
        </p:grpSpPr>
        <p:sp>
          <p:nvSpPr>
            <p:cNvPr id="44" name="Text Box 11"/>
            <p:cNvSpPr txBox="1"/>
            <p:nvPr>
              <p:custDataLst>
                <p:tags r:id="rId5"/>
              </p:custDataLst>
            </p:nvPr>
          </p:nvSpPr>
          <p:spPr>
            <a:xfrm>
              <a:off x="1271" y="778"/>
              <a:ext cx="321" cy="382"/>
            </a:xfrm>
            <a:prstGeom prst="rect">
              <a:avLst/>
            </a:prstGeom>
            <a:solidFill>
              <a:srgbClr val="FFFFFF">
                <a:alpha val="0"/>
              </a:srgbClr>
            </a:solidFill>
            <a:ln w="9525" cap="flat" cmpd="sng">
              <a:solidFill>
                <a:srgbClr val="FFFFFF"/>
              </a:solidFill>
              <a:prstDash val="solid"/>
              <a:miter/>
              <a:headEnd type="none" w="med" len="med"/>
              <a:tailEnd type="none" w="med" len="med"/>
            </a:ln>
          </p:spPr>
          <p:txBody>
            <a:bodyPr/>
            <a:lstStyle/>
            <a:p>
              <a:pPr algn="just" defTabSz="913765"/>
              <a:r>
                <a:rPr lang="en-US" altLang="zh-CN" sz="24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t</a:t>
              </a:r>
              <a:endParaRPr lang="en-US" altLang="zh-CN" sz="2400" b="1">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Text Box 19"/>
            <p:cNvSpPr txBox="1"/>
            <p:nvPr>
              <p:custDataLst>
                <p:tags r:id="rId6"/>
              </p:custDataLst>
            </p:nvPr>
          </p:nvSpPr>
          <p:spPr>
            <a:xfrm>
              <a:off x="839" y="754"/>
              <a:ext cx="321" cy="382"/>
            </a:xfrm>
            <a:prstGeom prst="rect">
              <a:avLst/>
            </a:prstGeom>
            <a:solidFill>
              <a:srgbClr val="FFFFFF">
                <a:alpha val="0"/>
              </a:srgbClr>
            </a:solidFill>
            <a:ln w="9525" cap="flat" cmpd="sng">
              <a:solidFill>
                <a:srgbClr val="FFFFFF"/>
              </a:solidFill>
              <a:prstDash val="solid"/>
              <a:miter/>
              <a:headEnd type="none" w="med" len="med"/>
              <a:tailEnd type="none" w="med" len="med"/>
            </a:ln>
          </p:spPr>
          <p:txBody>
            <a:bodyPr/>
            <a:lstStyle/>
            <a:p>
              <a:pPr algn="just" defTabSz="913765"/>
              <a:r>
                <a:rPr lang="en-US" altLang="zh-CN" sz="24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t</a:t>
              </a:r>
              <a:r>
                <a:rPr lang="en-US" altLang="zh-CN" sz="2400" b="1" baseline="-25000">
                  <a:solidFill>
                    <a:prstClr val="black"/>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400" b="1" baseline="-2500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Text Box 20"/>
            <p:cNvSpPr txBox="1"/>
            <p:nvPr>
              <p:custDataLst>
                <p:tags r:id="rId7"/>
              </p:custDataLst>
            </p:nvPr>
          </p:nvSpPr>
          <p:spPr>
            <a:xfrm>
              <a:off x="87" y="728"/>
              <a:ext cx="321" cy="382"/>
            </a:xfrm>
            <a:prstGeom prst="rect">
              <a:avLst/>
            </a:prstGeom>
            <a:solidFill>
              <a:srgbClr val="FFFFFF">
                <a:alpha val="0"/>
              </a:srgbClr>
            </a:solidFill>
            <a:ln w="9525" cap="flat" cmpd="sng">
              <a:solidFill>
                <a:srgbClr val="FFFFFF"/>
              </a:solidFill>
              <a:prstDash val="solid"/>
              <a:miter/>
              <a:headEnd type="none" w="med" len="med"/>
              <a:tailEnd type="none" w="med" len="med"/>
            </a:ln>
          </p:spPr>
          <p:txBody>
            <a:bodyPr/>
            <a:lstStyle/>
            <a:p>
              <a:pPr algn="just" defTabSz="913765"/>
              <a:r>
                <a:rPr lang="en-US" altLang="zh-CN" sz="24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o</a:t>
              </a:r>
              <a:endParaRPr lang="en-US" altLang="zh-CN" sz="2400" b="1">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Text Box 21"/>
            <p:cNvSpPr txBox="1"/>
            <p:nvPr>
              <p:custDataLst>
                <p:tags r:id="rId8"/>
              </p:custDataLst>
            </p:nvPr>
          </p:nvSpPr>
          <p:spPr>
            <a:xfrm>
              <a:off x="0" y="0"/>
              <a:ext cx="321" cy="382"/>
            </a:xfrm>
            <a:prstGeom prst="rect">
              <a:avLst/>
            </a:prstGeom>
            <a:solidFill>
              <a:srgbClr val="FFFFFF">
                <a:alpha val="0"/>
              </a:srgbClr>
            </a:solidFill>
            <a:ln w="9525" cap="flat" cmpd="sng">
              <a:solidFill>
                <a:srgbClr val="FFFFFF"/>
              </a:solidFill>
              <a:prstDash val="solid"/>
              <a:miter/>
              <a:headEnd type="none" w="med" len="med"/>
              <a:tailEnd type="none" w="med" len="med"/>
            </a:ln>
          </p:spPr>
          <p:txBody>
            <a:bodyPr/>
            <a:lstStyle/>
            <a:p>
              <a:pPr algn="just" defTabSz="913765"/>
              <a:r>
                <a:rPr lang="en-US" altLang="zh-CN" sz="2400" b="1">
                  <a:solidFill>
                    <a:prstClr val="black"/>
                  </a:solidFill>
                  <a:latin typeface="Times New Roman" panose="02020603050405020304" pitchFamily="18" charset="0"/>
                  <a:ea typeface="宋体" panose="02010600030101010101" pitchFamily="2" charset="-122"/>
                  <a:cs typeface="Times New Roman" panose="02020603050405020304" pitchFamily="18" charset="0"/>
                </a:rPr>
                <a:t>a</a:t>
              </a:r>
              <a:endParaRPr lang="en-US" altLang="zh-CN" sz="2400" b="1">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8" name="Group 8"/>
            <p:cNvGrpSpPr/>
            <p:nvPr>
              <p:custDataLst>
                <p:tags r:id="rId9"/>
              </p:custDataLst>
            </p:nvPr>
          </p:nvGrpSpPr>
          <p:grpSpPr>
            <a:xfrm>
              <a:off x="200" y="104"/>
              <a:ext cx="1178" cy="783"/>
              <a:chOff x="0" y="0"/>
              <a:chExt cx="1178" cy="783"/>
            </a:xfrm>
          </p:grpSpPr>
          <p:sp>
            <p:nvSpPr>
              <p:cNvPr id="49" name="Arc 7"/>
              <p:cNvSpPr/>
              <p:nvPr>
                <p:custDataLst>
                  <p:tags r:id="rId10"/>
                </p:custDataLst>
              </p:nvPr>
            </p:nvSpPr>
            <p:spPr>
              <a:xfrm rot="9574063">
                <a:off x="207" y="98"/>
                <a:ext cx="482" cy="685"/>
              </a:xfrm>
              <a:custGeom>
                <a:avLst/>
                <a:gdLst>
                  <a:gd name="txL" fmla="*/ 0 w 21600"/>
                  <a:gd name="txT" fmla="*/ 0 h 21055"/>
                  <a:gd name="txR" fmla="*/ 21600 w 21600"/>
                  <a:gd name="txB" fmla="*/ 21055 h 21055"/>
                </a:gdLst>
                <a:ahLst/>
                <a:cxnLst>
                  <a:cxn ang="0">
                    <a:pos x="4" y="0"/>
                  </a:cxn>
                  <a:cxn ang="0">
                    <a:pos x="18" y="24"/>
                  </a:cxn>
                  <a:cxn ang="0">
                    <a:pos x="0" y="24"/>
                  </a:cxn>
                </a:cxnLst>
                <a:rect l="txL" t="txT" r="txR" b="txB"/>
                <a:pathLst>
                  <a:path w="21600" h="21055" fill="none">
                    <a:moveTo>
                      <a:pt x="4821" y="0"/>
                    </a:moveTo>
                    <a:cubicBezTo>
                      <a:pt x="14639" y="2248"/>
                      <a:pt x="21600" y="10983"/>
                      <a:pt x="21600" y="21055"/>
                    </a:cubicBezTo>
                  </a:path>
                  <a:path w="21600" h="21055" stroke="0">
                    <a:moveTo>
                      <a:pt x="4821" y="0"/>
                    </a:moveTo>
                    <a:cubicBezTo>
                      <a:pt x="14639" y="2248"/>
                      <a:pt x="21600" y="10983"/>
                      <a:pt x="21600" y="21055"/>
                    </a:cubicBezTo>
                    <a:lnTo>
                      <a:pt x="0" y="21055"/>
                    </a:lnTo>
                    <a:close/>
                  </a:path>
                </a:pathLst>
              </a:custGeom>
              <a:noFill/>
              <a:ln w="9525" cap="flat" cmpd="sng">
                <a:solidFill>
                  <a:srgbClr val="000000"/>
                </a:solidFill>
                <a:prstDash val="solid"/>
                <a:miter/>
                <a:headEnd type="none" w="med" len="med"/>
                <a:tailEnd type="none" w="med" len="med"/>
              </a:ln>
            </p:spPr>
            <p:txBody>
              <a:bodyPr rot="10800000"/>
              <a:lstStyle/>
              <a:p>
                <a:pPr defTabSz="913765"/>
                <a:endParaRPr lang="zh-CN" altLang="zh-CN" sz="2400" b="1">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0" name="Group 10"/>
              <p:cNvGrpSpPr/>
              <p:nvPr>
                <p:custDataLst>
                  <p:tags r:id="rId11"/>
                </p:custDataLst>
              </p:nvPr>
            </p:nvGrpSpPr>
            <p:grpSpPr>
              <a:xfrm>
                <a:off x="0" y="0"/>
                <a:ext cx="1178" cy="703"/>
                <a:chOff x="0" y="0"/>
                <a:chExt cx="2880" cy="1872"/>
              </a:xfrm>
            </p:grpSpPr>
            <p:sp>
              <p:nvSpPr>
                <p:cNvPr id="51" name="Line 9"/>
                <p:cNvSpPr/>
                <p:nvPr>
                  <p:custDataLst>
                    <p:tags r:id="rId12"/>
                  </p:custDataLst>
                </p:nvPr>
              </p:nvSpPr>
              <p:spPr>
                <a:xfrm flipH="1" flipV="1">
                  <a:off x="0" y="0"/>
                  <a:ext cx="0" cy="1872"/>
                </a:xfrm>
                <a:prstGeom prst="line">
                  <a:avLst/>
                </a:prstGeom>
                <a:ln w="9525" cap="flat" cmpd="sng">
                  <a:solidFill>
                    <a:srgbClr val="000000"/>
                  </a:solidFill>
                  <a:prstDash val="solid"/>
                  <a:headEnd type="none" w="med" len="med"/>
                  <a:tailEnd type="triangle" w="med" len="med"/>
                </a:ln>
              </p:spPr>
              <p:txBody>
                <a:bodyPr/>
                <a:lstStyle/>
                <a:p/>
              </p:txBody>
            </p:sp>
            <p:sp>
              <p:nvSpPr>
                <p:cNvPr id="52" name="Line 10"/>
                <p:cNvSpPr/>
                <p:nvPr>
                  <p:custDataLst>
                    <p:tags r:id="rId13"/>
                  </p:custDataLst>
                </p:nvPr>
              </p:nvSpPr>
              <p:spPr>
                <a:xfrm>
                  <a:off x="0" y="1872"/>
                  <a:ext cx="2880" cy="0"/>
                </a:xfrm>
                <a:prstGeom prst="line">
                  <a:avLst/>
                </a:prstGeom>
                <a:ln w="9525" cap="flat" cmpd="sng">
                  <a:solidFill>
                    <a:srgbClr val="000000"/>
                  </a:solidFill>
                  <a:prstDash val="solid"/>
                  <a:headEnd type="none" w="med" len="med"/>
                  <a:tailEnd type="triangle" w="med" len="med"/>
                </a:ln>
              </p:spPr>
              <p:txBody>
                <a:bodyPr/>
                <a:lstStyle/>
                <a:p/>
              </p:txBody>
            </p:sp>
          </p:grpSp>
        </p:grpSp>
      </p:grpSp>
      <p:grpSp>
        <p:nvGrpSpPr>
          <p:cNvPr id="54" name="Group 14"/>
          <p:cNvGrpSpPr/>
          <p:nvPr>
            <p:custDataLst>
              <p:tags r:id="rId14"/>
            </p:custDataLst>
          </p:nvPr>
        </p:nvGrpSpPr>
        <p:grpSpPr>
          <a:xfrm>
            <a:off x="4698482" y="2955951"/>
            <a:ext cx="2390384" cy="1815568"/>
            <a:chOff x="0" y="0"/>
            <a:chExt cx="1788" cy="1461"/>
          </a:xfrm>
        </p:grpSpPr>
        <p:sp>
          <p:nvSpPr>
            <p:cNvPr id="55" name="Text Box 46"/>
            <p:cNvSpPr txBox="1"/>
            <p:nvPr>
              <p:custDataLst>
                <p:tags r:id="rId15"/>
              </p:custDataLst>
            </p:nvPr>
          </p:nvSpPr>
          <p:spPr>
            <a:xfrm>
              <a:off x="1424" y="933"/>
              <a:ext cx="364" cy="525"/>
            </a:xfrm>
            <a:prstGeom prst="rect">
              <a:avLst/>
            </a:prstGeom>
            <a:solidFill>
              <a:srgbClr val="FFFFFF">
                <a:alpha val="0"/>
              </a:srgbClr>
            </a:solidFill>
            <a:ln w="9525" cap="flat" cmpd="sng">
              <a:solidFill>
                <a:srgbClr val="FFFFFF"/>
              </a:solidFill>
              <a:prstDash val="solid"/>
              <a:miter/>
              <a:headEnd type="none" w="med" len="med"/>
              <a:tailEnd type="none" w="med" len="med"/>
            </a:ln>
          </p:spPr>
          <p:txBody>
            <a:bodyPr/>
            <a:lstStyle/>
            <a:p>
              <a:pPr algn="just" defTabSz="913765"/>
              <a:r>
                <a:rPr lang="en-US" altLang="zh-CN" sz="2400" b="1">
                  <a:solidFill>
                    <a:prstClr val="black"/>
                  </a:solidFill>
                  <a:latin typeface="微软雅黑" panose="020B0503020204020204" pitchFamily="34" charset="-122"/>
                  <a:cs typeface="Times New Roman" panose="02020603050405020304" pitchFamily="18" charset="0"/>
                </a:rPr>
                <a:t>t</a:t>
              </a:r>
              <a:endParaRPr lang="en-US" altLang="zh-CN" sz="2400" b="1">
                <a:solidFill>
                  <a:prstClr val="black"/>
                </a:solidFill>
                <a:latin typeface="微软雅黑" panose="020B0503020204020204" pitchFamily="34" charset="-122"/>
                <a:cs typeface="Times New Roman" panose="02020603050405020304" pitchFamily="18" charset="0"/>
              </a:endParaRPr>
            </a:p>
          </p:txBody>
        </p:sp>
        <p:sp>
          <p:nvSpPr>
            <p:cNvPr id="56" name="Text Box 47"/>
            <p:cNvSpPr txBox="1"/>
            <p:nvPr>
              <p:custDataLst>
                <p:tags r:id="rId16"/>
              </p:custDataLst>
            </p:nvPr>
          </p:nvSpPr>
          <p:spPr>
            <a:xfrm>
              <a:off x="844" y="936"/>
              <a:ext cx="364" cy="525"/>
            </a:xfrm>
            <a:prstGeom prst="rect">
              <a:avLst/>
            </a:prstGeom>
            <a:solidFill>
              <a:srgbClr val="FFFFFF">
                <a:alpha val="0"/>
              </a:srgbClr>
            </a:solidFill>
            <a:ln w="9525" cap="flat" cmpd="sng">
              <a:solidFill>
                <a:srgbClr val="FFFFFF"/>
              </a:solidFill>
              <a:prstDash val="solid"/>
              <a:miter/>
              <a:headEnd type="none" w="med" len="med"/>
              <a:tailEnd type="none" w="med" len="med"/>
            </a:ln>
          </p:spPr>
          <p:txBody>
            <a:bodyPr/>
            <a:lstStyle/>
            <a:p>
              <a:pPr algn="just" defTabSz="913765"/>
              <a:r>
                <a:rPr lang="en-US" altLang="zh-CN" sz="2400" b="1">
                  <a:solidFill>
                    <a:prstClr val="black"/>
                  </a:solidFill>
                  <a:latin typeface="微软雅黑" panose="020B0503020204020204" pitchFamily="34" charset="-122"/>
                  <a:cs typeface="Times New Roman" panose="02020603050405020304" pitchFamily="18" charset="0"/>
                </a:rPr>
                <a:t>t</a:t>
              </a:r>
              <a:r>
                <a:rPr lang="en-US" altLang="zh-CN" sz="2400" b="1" baseline="-25000">
                  <a:solidFill>
                    <a:prstClr val="black"/>
                  </a:solidFill>
                  <a:latin typeface="微软雅黑" panose="020B0503020204020204" pitchFamily="34" charset="-122"/>
                  <a:cs typeface="Times New Roman" panose="02020603050405020304" pitchFamily="18" charset="0"/>
                </a:rPr>
                <a:t>1</a:t>
              </a:r>
              <a:endParaRPr lang="en-US" altLang="zh-CN" sz="2400" b="1" baseline="-25000">
                <a:solidFill>
                  <a:prstClr val="black"/>
                </a:solidFill>
                <a:latin typeface="微软雅黑" panose="020B0503020204020204" pitchFamily="34" charset="-122"/>
                <a:cs typeface="Times New Roman" panose="02020603050405020304" pitchFamily="18" charset="0"/>
              </a:endParaRPr>
            </a:p>
          </p:txBody>
        </p:sp>
        <p:sp>
          <p:nvSpPr>
            <p:cNvPr id="57" name="Text Box 48"/>
            <p:cNvSpPr txBox="1"/>
            <p:nvPr>
              <p:custDataLst>
                <p:tags r:id="rId17"/>
              </p:custDataLst>
            </p:nvPr>
          </p:nvSpPr>
          <p:spPr>
            <a:xfrm>
              <a:off x="0" y="0"/>
              <a:ext cx="364" cy="525"/>
            </a:xfrm>
            <a:prstGeom prst="rect">
              <a:avLst/>
            </a:prstGeom>
            <a:solidFill>
              <a:srgbClr val="FFFFFF">
                <a:alpha val="0"/>
              </a:srgbClr>
            </a:solidFill>
            <a:ln w="9525" cap="flat" cmpd="sng">
              <a:solidFill>
                <a:srgbClr val="FFFFFF"/>
              </a:solidFill>
              <a:prstDash val="solid"/>
              <a:miter/>
              <a:headEnd type="none" w="med" len="med"/>
              <a:tailEnd type="none" w="med" len="med"/>
            </a:ln>
          </p:spPr>
          <p:txBody>
            <a:bodyPr/>
            <a:lstStyle/>
            <a:p>
              <a:pPr algn="just" defTabSz="913765"/>
              <a:r>
                <a:rPr lang="en-US" altLang="zh-CN" sz="2400" b="1">
                  <a:solidFill>
                    <a:prstClr val="black"/>
                  </a:solidFill>
                  <a:latin typeface="微软雅黑" panose="020B0503020204020204" pitchFamily="34" charset="-122"/>
                  <a:cs typeface="Times New Roman" panose="02020603050405020304" pitchFamily="18" charset="0"/>
                </a:rPr>
                <a:t>F</a:t>
              </a:r>
              <a:endParaRPr lang="en-US" altLang="zh-CN" sz="2400" b="1">
                <a:solidFill>
                  <a:prstClr val="black"/>
                </a:solidFill>
                <a:latin typeface="微软雅黑" panose="020B0503020204020204" pitchFamily="34" charset="-122"/>
                <a:cs typeface="Times New Roman" panose="02020603050405020304" pitchFamily="18" charset="0"/>
              </a:endParaRPr>
            </a:p>
          </p:txBody>
        </p:sp>
        <p:sp>
          <p:nvSpPr>
            <p:cNvPr id="58" name="Text Box 49"/>
            <p:cNvSpPr txBox="1"/>
            <p:nvPr>
              <p:custDataLst>
                <p:tags r:id="rId18"/>
              </p:custDataLst>
            </p:nvPr>
          </p:nvSpPr>
          <p:spPr>
            <a:xfrm>
              <a:off x="11" y="693"/>
              <a:ext cx="364" cy="525"/>
            </a:xfrm>
            <a:prstGeom prst="rect">
              <a:avLst/>
            </a:prstGeom>
            <a:solidFill>
              <a:srgbClr val="FFFFFF">
                <a:alpha val="0"/>
              </a:srgbClr>
            </a:solidFill>
            <a:ln w="9525" cap="flat" cmpd="sng">
              <a:solidFill>
                <a:srgbClr val="FFFFFF"/>
              </a:solidFill>
              <a:prstDash val="solid"/>
              <a:miter/>
              <a:headEnd type="none" w="med" len="med"/>
              <a:tailEnd type="none" w="med" len="med"/>
            </a:ln>
          </p:spPr>
          <p:txBody>
            <a:bodyPr/>
            <a:lstStyle/>
            <a:p>
              <a:pPr algn="just" defTabSz="913765"/>
              <a:r>
                <a:rPr lang="en-US" altLang="zh-CN" sz="2400" b="1">
                  <a:solidFill>
                    <a:prstClr val="black"/>
                  </a:solidFill>
                  <a:latin typeface="微软雅黑" panose="020B0503020204020204" pitchFamily="34" charset="-122"/>
                  <a:cs typeface="Times New Roman" panose="02020603050405020304" pitchFamily="18" charset="0"/>
                </a:rPr>
                <a:t>f</a:t>
              </a:r>
              <a:endParaRPr lang="en-US" altLang="zh-CN" sz="2400" b="1">
                <a:solidFill>
                  <a:prstClr val="black"/>
                </a:solidFill>
                <a:latin typeface="微软雅黑" panose="020B0503020204020204" pitchFamily="34" charset="-122"/>
                <a:cs typeface="Times New Roman" panose="02020603050405020304" pitchFamily="18" charset="0"/>
              </a:endParaRPr>
            </a:p>
          </p:txBody>
        </p:sp>
        <p:sp>
          <p:nvSpPr>
            <p:cNvPr id="59" name="Text Box 50"/>
            <p:cNvSpPr txBox="1"/>
            <p:nvPr>
              <p:custDataLst>
                <p:tags r:id="rId19"/>
              </p:custDataLst>
            </p:nvPr>
          </p:nvSpPr>
          <p:spPr>
            <a:xfrm>
              <a:off x="73" y="881"/>
              <a:ext cx="364" cy="525"/>
            </a:xfrm>
            <a:prstGeom prst="rect">
              <a:avLst/>
            </a:prstGeom>
            <a:solidFill>
              <a:srgbClr val="FFFFFF">
                <a:alpha val="0"/>
              </a:srgbClr>
            </a:solidFill>
            <a:ln w="9525" cap="flat" cmpd="sng">
              <a:noFill/>
              <a:prstDash val="solid"/>
              <a:miter/>
              <a:headEnd type="none" w="med" len="med"/>
              <a:tailEnd type="none" w="med" len="med"/>
            </a:ln>
          </p:spPr>
          <p:txBody>
            <a:bodyPr/>
            <a:lstStyle/>
            <a:p>
              <a:pPr algn="just" defTabSz="913765"/>
              <a:r>
                <a:rPr lang="en-US" altLang="zh-CN" sz="2400" b="1">
                  <a:solidFill>
                    <a:prstClr val="black"/>
                  </a:solidFill>
                  <a:latin typeface="微软雅黑" panose="020B0503020204020204" pitchFamily="34" charset="-122"/>
                  <a:cs typeface="Times New Roman" panose="02020603050405020304" pitchFamily="18" charset="0"/>
                </a:rPr>
                <a:t>o</a:t>
              </a:r>
              <a:endParaRPr lang="en-US" altLang="zh-CN" sz="2400" b="1">
                <a:solidFill>
                  <a:prstClr val="black"/>
                </a:solidFill>
                <a:latin typeface="微软雅黑" panose="020B0503020204020204" pitchFamily="34" charset="-122"/>
                <a:cs typeface="Times New Roman" panose="02020603050405020304" pitchFamily="18" charset="0"/>
              </a:endParaRPr>
            </a:p>
          </p:txBody>
        </p:sp>
        <p:grpSp>
          <p:nvGrpSpPr>
            <p:cNvPr id="60" name="Group 20"/>
            <p:cNvGrpSpPr/>
            <p:nvPr>
              <p:custDataLst>
                <p:tags r:id="rId20"/>
              </p:custDataLst>
            </p:nvPr>
          </p:nvGrpSpPr>
          <p:grpSpPr>
            <a:xfrm>
              <a:off x="204" y="21"/>
              <a:ext cx="1334" cy="989"/>
              <a:chOff x="0" y="0"/>
              <a:chExt cx="1980" cy="1470"/>
            </a:xfrm>
          </p:grpSpPr>
          <p:grpSp>
            <p:nvGrpSpPr>
              <p:cNvPr id="61" name="Group 21"/>
              <p:cNvGrpSpPr/>
              <p:nvPr>
                <p:custDataLst>
                  <p:tags r:id="rId21"/>
                </p:custDataLst>
              </p:nvPr>
            </p:nvGrpSpPr>
            <p:grpSpPr>
              <a:xfrm>
                <a:off x="0" y="0"/>
                <a:ext cx="1980" cy="1437"/>
                <a:chOff x="0" y="0"/>
                <a:chExt cx="1980" cy="1437"/>
              </a:xfrm>
            </p:grpSpPr>
            <p:grpSp>
              <p:nvGrpSpPr>
                <p:cNvPr id="64" name="Group 22"/>
                <p:cNvGrpSpPr/>
                <p:nvPr>
                  <p:custDataLst>
                    <p:tags r:id="rId22"/>
                  </p:custDataLst>
                </p:nvPr>
              </p:nvGrpSpPr>
              <p:grpSpPr>
                <a:xfrm>
                  <a:off x="0" y="0"/>
                  <a:ext cx="1980" cy="1437"/>
                  <a:chOff x="0" y="0"/>
                  <a:chExt cx="2880" cy="1872"/>
                </a:xfrm>
              </p:grpSpPr>
              <p:sp>
                <p:nvSpPr>
                  <p:cNvPr id="67" name="Line 40"/>
                  <p:cNvSpPr/>
                  <p:nvPr>
                    <p:custDataLst>
                      <p:tags r:id="rId23"/>
                    </p:custDataLst>
                  </p:nvPr>
                </p:nvSpPr>
                <p:spPr>
                  <a:xfrm flipH="1" flipV="1">
                    <a:off x="0" y="0"/>
                    <a:ext cx="0" cy="1872"/>
                  </a:xfrm>
                  <a:prstGeom prst="line">
                    <a:avLst/>
                  </a:prstGeom>
                  <a:ln w="9525" cap="flat" cmpd="sng">
                    <a:solidFill>
                      <a:srgbClr val="000000"/>
                    </a:solidFill>
                    <a:prstDash val="solid"/>
                    <a:headEnd type="none" w="med" len="med"/>
                    <a:tailEnd type="triangle" w="med" len="med"/>
                  </a:ln>
                </p:spPr>
                <p:txBody>
                  <a:bodyPr/>
                  <a:lstStyle/>
                  <a:p/>
                </p:txBody>
              </p:sp>
              <p:sp>
                <p:nvSpPr>
                  <p:cNvPr id="68" name="Line 41"/>
                  <p:cNvSpPr/>
                  <p:nvPr>
                    <p:custDataLst>
                      <p:tags r:id="rId24"/>
                    </p:custDataLst>
                  </p:nvPr>
                </p:nvSpPr>
                <p:spPr>
                  <a:xfrm>
                    <a:off x="0" y="1872"/>
                    <a:ext cx="2880" cy="0"/>
                  </a:xfrm>
                  <a:prstGeom prst="line">
                    <a:avLst/>
                  </a:prstGeom>
                  <a:ln w="9525" cap="flat" cmpd="sng">
                    <a:solidFill>
                      <a:srgbClr val="000000"/>
                    </a:solidFill>
                    <a:prstDash val="solid"/>
                    <a:headEnd type="none" w="med" len="med"/>
                    <a:tailEnd type="triangle" w="med" len="med"/>
                  </a:ln>
                </p:spPr>
                <p:txBody>
                  <a:bodyPr/>
                  <a:lstStyle/>
                  <a:p/>
                </p:txBody>
              </p:sp>
            </p:grpSp>
            <p:sp>
              <p:nvSpPr>
                <p:cNvPr id="65" name="Arc 42"/>
                <p:cNvSpPr/>
                <p:nvPr>
                  <p:custDataLst>
                    <p:tags r:id="rId25"/>
                  </p:custDataLst>
                </p:nvPr>
              </p:nvSpPr>
              <p:spPr>
                <a:xfrm rot="9437040">
                  <a:off x="270" y="145"/>
                  <a:ext cx="900" cy="1181"/>
                </a:xfrm>
                <a:custGeom>
                  <a:avLst/>
                  <a:gdLst>
                    <a:gd name="txL" fmla="*/ 0 w 21600"/>
                    <a:gd name="txT" fmla="*/ 0 h 21055"/>
                    <a:gd name="txR" fmla="*/ 21600 w 21600"/>
                    <a:gd name="txB" fmla="*/ 21055 h 21055"/>
                  </a:gdLst>
                  <a:ahLst/>
                  <a:cxnLst>
                    <a:cxn ang="0">
                      <a:pos x="8" y="0"/>
                    </a:cxn>
                    <a:cxn ang="0">
                      <a:pos x="37" y="66"/>
                    </a:cxn>
                    <a:cxn ang="0">
                      <a:pos x="0" y="66"/>
                    </a:cxn>
                  </a:cxnLst>
                  <a:rect l="txL" t="txT" r="txR" b="txB"/>
                  <a:pathLst>
                    <a:path w="21600" h="21055" fill="none">
                      <a:moveTo>
                        <a:pt x="4821" y="0"/>
                      </a:moveTo>
                      <a:cubicBezTo>
                        <a:pt x="14639" y="2248"/>
                        <a:pt x="21600" y="10983"/>
                        <a:pt x="21600" y="21055"/>
                      </a:cubicBezTo>
                    </a:path>
                    <a:path w="21600" h="21055" stroke="0">
                      <a:moveTo>
                        <a:pt x="4821" y="0"/>
                      </a:moveTo>
                      <a:cubicBezTo>
                        <a:pt x="14639" y="2248"/>
                        <a:pt x="21600" y="10983"/>
                        <a:pt x="21600" y="21055"/>
                      </a:cubicBezTo>
                      <a:lnTo>
                        <a:pt x="0" y="21055"/>
                      </a:lnTo>
                      <a:close/>
                    </a:path>
                  </a:pathLst>
                </a:custGeom>
                <a:noFill/>
                <a:ln w="9525" cap="flat" cmpd="sng">
                  <a:solidFill>
                    <a:srgbClr val="000000"/>
                  </a:solidFill>
                  <a:prstDash val="solid"/>
                  <a:miter/>
                  <a:headEnd type="none" w="med" len="med"/>
                  <a:tailEnd type="none" w="med" len="med"/>
                </a:ln>
              </p:spPr>
              <p:txBody>
                <a:bodyPr rot="10800000"/>
                <a:lstStyle/>
                <a:p>
                  <a:pPr defTabSz="913765"/>
                  <a:endParaRPr lang="zh-CN" altLang="zh-CN" sz="2400" b="1">
                    <a:solidFill>
                      <a:prstClr val="black"/>
                    </a:solidFill>
                    <a:latin typeface="微软雅黑" panose="020B0503020204020204" pitchFamily="34" charset="-122"/>
                    <a:cs typeface="Times New Roman" panose="02020603050405020304" pitchFamily="18" charset="0"/>
                  </a:endParaRPr>
                </a:p>
              </p:txBody>
            </p:sp>
            <p:sp>
              <p:nvSpPr>
                <p:cNvPr id="66" name="Line 43"/>
                <p:cNvSpPr/>
                <p:nvPr>
                  <p:custDataLst>
                    <p:tags r:id="rId26"/>
                  </p:custDataLst>
                </p:nvPr>
              </p:nvSpPr>
              <p:spPr>
                <a:xfrm>
                  <a:off x="1095" y="1188"/>
                  <a:ext cx="720" cy="1"/>
                </a:xfrm>
                <a:prstGeom prst="line">
                  <a:avLst/>
                </a:prstGeom>
                <a:ln w="9525" cap="flat" cmpd="sng">
                  <a:solidFill>
                    <a:srgbClr val="000000"/>
                  </a:solidFill>
                  <a:prstDash val="solid"/>
                  <a:headEnd type="none" w="med" len="med"/>
                  <a:tailEnd type="none" w="med" len="med"/>
                </a:ln>
              </p:spPr>
              <p:txBody>
                <a:bodyPr/>
                <a:lstStyle/>
                <a:p/>
              </p:txBody>
            </p:sp>
          </p:grpSp>
          <p:sp>
            <p:nvSpPr>
              <p:cNvPr id="62" name="Line 44"/>
              <p:cNvSpPr/>
              <p:nvPr>
                <p:custDataLst>
                  <p:tags r:id="rId27"/>
                </p:custDataLst>
              </p:nvPr>
            </p:nvSpPr>
            <p:spPr>
              <a:xfrm>
                <a:off x="0" y="1182"/>
                <a:ext cx="1080" cy="1"/>
              </a:xfrm>
              <a:prstGeom prst="line">
                <a:avLst/>
              </a:prstGeom>
              <a:ln w="9525" cap="flat" cmpd="sng">
                <a:solidFill>
                  <a:srgbClr val="000000"/>
                </a:solidFill>
                <a:prstDash val="dash"/>
                <a:headEnd type="none" w="med" len="med"/>
                <a:tailEnd type="none" w="med" len="med"/>
              </a:ln>
            </p:spPr>
            <p:txBody>
              <a:bodyPr/>
              <a:lstStyle/>
              <a:p/>
            </p:txBody>
          </p:sp>
          <p:sp>
            <p:nvSpPr>
              <p:cNvPr id="63" name="Line 45"/>
              <p:cNvSpPr/>
              <p:nvPr>
                <p:custDataLst>
                  <p:tags r:id="rId28"/>
                </p:custDataLst>
              </p:nvPr>
            </p:nvSpPr>
            <p:spPr>
              <a:xfrm>
                <a:off x="1080" y="1158"/>
                <a:ext cx="1" cy="312"/>
              </a:xfrm>
              <a:prstGeom prst="line">
                <a:avLst/>
              </a:prstGeom>
              <a:ln w="9525" cap="flat" cmpd="sng">
                <a:solidFill>
                  <a:srgbClr val="000000"/>
                </a:solidFill>
                <a:prstDash val="dash"/>
                <a:headEnd type="none" w="med" len="med"/>
                <a:tailEnd type="none" w="med" len="med"/>
              </a:ln>
            </p:spPr>
            <p:txBody>
              <a:bodyPr/>
              <a:lstStyle/>
              <a:p/>
            </p:txBody>
          </p:sp>
        </p:grpSp>
      </p:grpSp>
      <p:grpSp>
        <p:nvGrpSpPr>
          <p:cNvPr id="70" name="Group 30"/>
          <p:cNvGrpSpPr/>
          <p:nvPr>
            <p:custDataLst>
              <p:tags r:id="rId29"/>
            </p:custDataLst>
          </p:nvPr>
        </p:nvGrpSpPr>
        <p:grpSpPr>
          <a:xfrm>
            <a:off x="937431" y="2372360"/>
            <a:ext cx="3313894" cy="2913612"/>
            <a:chOff x="-49" y="0"/>
            <a:chExt cx="1898" cy="1326"/>
          </a:xfrm>
        </p:grpSpPr>
        <p:sp>
          <p:nvSpPr>
            <p:cNvPr id="71" name="Text Box 54"/>
            <p:cNvSpPr txBox="1"/>
            <p:nvPr>
              <p:custDataLst>
                <p:tags r:id="rId30"/>
              </p:custDataLst>
            </p:nvPr>
          </p:nvSpPr>
          <p:spPr>
            <a:xfrm>
              <a:off x="48" y="0"/>
              <a:ext cx="361" cy="446"/>
            </a:xfrm>
            <a:prstGeom prst="rect">
              <a:avLst/>
            </a:prstGeom>
            <a:solidFill>
              <a:srgbClr val="FFFFFF">
                <a:alpha val="0"/>
              </a:srgbClr>
            </a:solidFill>
            <a:ln w="9525" cap="flat" cmpd="sng">
              <a:solidFill>
                <a:srgbClr val="FFFFFF"/>
              </a:solidFill>
              <a:prstDash val="solid"/>
              <a:miter/>
              <a:headEnd type="none" w="med" len="med"/>
              <a:tailEnd type="none" w="med" len="med"/>
            </a:ln>
          </p:spPr>
          <p:txBody>
            <a:bodyPr/>
            <a:lstStyle/>
            <a:p>
              <a:pPr algn="just" defTabSz="913765"/>
              <a:r>
                <a:rPr lang="en-US" altLang="zh-CN" sz="2400" b="1">
                  <a:solidFill>
                    <a:prstClr val="black"/>
                  </a:solidFill>
                  <a:latin typeface="Times New Roman" panose="02020603050405020304" pitchFamily="18" charset="0"/>
                  <a:cs typeface="Times New Roman" panose="02020603050405020304" pitchFamily="18" charset="0"/>
                </a:rPr>
                <a:t>v</a:t>
              </a:r>
              <a:endParaRPr lang="en-US" altLang="zh-CN" sz="2400" b="1">
                <a:solidFill>
                  <a:prstClr val="black"/>
                </a:solidFill>
                <a:latin typeface="Times New Roman" panose="02020603050405020304" pitchFamily="18" charset="0"/>
                <a:cs typeface="Times New Roman" panose="02020603050405020304" pitchFamily="18" charset="0"/>
              </a:endParaRPr>
            </a:p>
          </p:txBody>
        </p:sp>
        <p:sp>
          <p:nvSpPr>
            <p:cNvPr id="72" name="Text Box 55"/>
            <p:cNvSpPr txBox="1"/>
            <p:nvPr>
              <p:custDataLst>
                <p:tags r:id="rId31"/>
              </p:custDataLst>
            </p:nvPr>
          </p:nvSpPr>
          <p:spPr>
            <a:xfrm>
              <a:off x="-49" y="466"/>
              <a:ext cx="361" cy="446"/>
            </a:xfrm>
            <a:prstGeom prst="rect">
              <a:avLst/>
            </a:prstGeom>
            <a:solidFill>
              <a:srgbClr val="FFFFFF">
                <a:alpha val="0"/>
              </a:srgbClr>
            </a:solidFill>
            <a:ln w="9525" cap="flat" cmpd="sng">
              <a:solidFill>
                <a:srgbClr val="FFFFFF"/>
              </a:solidFill>
              <a:prstDash val="solid"/>
              <a:miter/>
              <a:headEnd type="none" w="med" len="med"/>
              <a:tailEnd type="none" w="med" len="med"/>
            </a:ln>
          </p:spPr>
          <p:txBody>
            <a:bodyPr/>
            <a:lstStyle/>
            <a:p>
              <a:pPr algn="just" defTabSz="913765"/>
              <a:r>
                <a:rPr lang="en-US" altLang="zh-CN" sz="2400" b="1">
                  <a:solidFill>
                    <a:prstClr val="black"/>
                  </a:solidFill>
                  <a:latin typeface="Times New Roman" panose="02020603050405020304" pitchFamily="18" charset="0"/>
                  <a:cs typeface="Times New Roman" panose="02020603050405020304" pitchFamily="18" charset="0"/>
                </a:rPr>
                <a:t>v</a:t>
              </a:r>
              <a:r>
                <a:rPr lang="en-US" altLang="zh-CN" sz="2400" b="1" baseline="-25000">
                  <a:solidFill>
                    <a:prstClr val="black"/>
                  </a:solidFill>
                  <a:latin typeface="Times New Roman" panose="02020603050405020304" pitchFamily="18" charset="0"/>
                  <a:cs typeface="Times New Roman" panose="02020603050405020304" pitchFamily="18" charset="0"/>
                </a:rPr>
                <a:t>m</a:t>
              </a:r>
              <a:endParaRPr lang="en-US" altLang="zh-CN" sz="2400" b="1" baseline="-25000">
                <a:solidFill>
                  <a:prstClr val="black"/>
                </a:solidFill>
                <a:latin typeface="Times New Roman" panose="02020603050405020304" pitchFamily="18" charset="0"/>
                <a:cs typeface="Times New Roman" panose="02020603050405020304" pitchFamily="18" charset="0"/>
              </a:endParaRPr>
            </a:p>
          </p:txBody>
        </p:sp>
        <p:sp>
          <p:nvSpPr>
            <p:cNvPr id="73" name="Text Box 56"/>
            <p:cNvSpPr txBox="1"/>
            <p:nvPr>
              <p:custDataLst>
                <p:tags r:id="rId32"/>
              </p:custDataLst>
            </p:nvPr>
          </p:nvSpPr>
          <p:spPr>
            <a:xfrm>
              <a:off x="1488" y="864"/>
              <a:ext cx="361" cy="446"/>
            </a:xfrm>
            <a:prstGeom prst="rect">
              <a:avLst/>
            </a:prstGeom>
            <a:solidFill>
              <a:srgbClr val="FFFFFF">
                <a:alpha val="0"/>
              </a:srgbClr>
            </a:solidFill>
            <a:ln w="9525" cap="flat" cmpd="sng">
              <a:solidFill>
                <a:srgbClr val="FFFFFF"/>
              </a:solidFill>
              <a:prstDash val="solid"/>
              <a:miter/>
              <a:headEnd type="none" w="med" len="med"/>
              <a:tailEnd type="none" w="med" len="med"/>
            </a:ln>
          </p:spPr>
          <p:txBody>
            <a:bodyPr/>
            <a:lstStyle/>
            <a:p>
              <a:pPr algn="just" defTabSz="913765"/>
              <a:r>
                <a:rPr lang="en-US" altLang="zh-CN" sz="2400" b="1">
                  <a:solidFill>
                    <a:prstClr val="black"/>
                  </a:solidFill>
                  <a:latin typeface="Times New Roman" panose="02020603050405020304" pitchFamily="18" charset="0"/>
                  <a:cs typeface="Times New Roman" panose="02020603050405020304" pitchFamily="18" charset="0"/>
                </a:rPr>
                <a:t>t</a:t>
              </a:r>
              <a:endParaRPr lang="en-US" altLang="zh-CN" sz="2400" b="1">
                <a:solidFill>
                  <a:prstClr val="black"/>
                </a:solidFill>
                <a:latin typeface="Times New Roman" panose="02020603050405020304" pitchFamily="18" charset="0"/>
                <a:cs typeface="Times New Roman" panose="02020603050405020304" pitchFamily="18" charset="0"/>
              </a:endParaRPr>
            </a:p>
          </p:txBody>
        </p:sp>
        <p:sp>
          <p:nvSpPr>
            <p:cNvPr id="74" name="Text Box 57"/>
            <p:cNvSpPr txBox="1"/>
            <p:nvPr>
              <p:custDataLst>
                <p:tags r:id="rId33"/>
              </p:custDataLst>
            </p:nvPr>
          </p:nvSpPr>
          <p:spPr>
            <a:xfrm>
              <a:off x="743" y="880"/>
              <a:ext cx="361" cy="446"/>
            </a:xfrm>
            <a:prstGeom prst="rect">
              <a:avLst/>
            </a:prstGeom>
            <a:solidFill>
              <a:srgbClr val="FFFFFF">
                <a:alpha val="0"/>
              </a:srgbClr>
            </a:solidFill>
            <a:ln w="9525" cap="flat" cmpd="sng">
              <a:solidFill>
                <a:srgbClr val="FFFFFF"/>
              </a:solidFill>
              <a:prstDash val="solid"/>
              <a:miter/>
              <a:headEnd type="none" w="med" len="med"/>
              <a:tailEnd type="none" w="med" len="med"/>
            </a:ln>
          </p:spPr>
          <p:txBody>
            <a:bodyPr/>
            <a:lstStyle/>
            <a:p>
              <a:pPr algn="just" defTabSz="913765"/>
              <a:r>
                <a:rPr lang="en-US" altLang="zh-CN" sz="2400" b="1">
                  <a:solidFill>
                    <a:prstClr val="black"/>
                  </a:solidFill>
                  <a:latin typeface="Times New Roman" panose="02020603050405020304" pitchFamily="18" charset="0"/>
                  <a:cs typeface="Times New Roman" panose="02020603050405020304" pitchFamily="18" charset="0"/>
                </a:rPr>
                <a:t>t</a:t>
              </a:r>
              <a:r>
                <a:rPr lang="en-US" altLang="zh-CN" sz="2400" b="1" baseline="-25000">
                  <a:solidFill>
                    <a:prstClr val="black"/>
                  </a:solidFill>
                  <a:latin typeface="Times New Roman" panose="02020603050405020304" pitchFamily="18" charset="0"/>
                  <a:cs typeface="Times New Roman" panose="02020603050405020304" pitchFamily="18" charset="0"/>
                </a:rPr>
                <a:t>1</a:t>
              </a:r>
              <a:endParaRPr lang="en-US" altLang="zh-CN" sz="2400" b="1" baseline="-25000">
                <a:solidFill>
                  <a:prstClr val="black"/>
                </a:solidFill>
                <a:latin typeface="Times New Roman" panose="02020603050405020304" pitchFamily="18" charset="0"/>
                <a:cs typeface="Times New Roman" panose="02020603050405020304" pitchFamily="18" charset="0"/>
              </a:endParaRPr>
            </a:p>
          </p:txBody>
        </p:sp>
        <p:sp>
          <p:nvSpPr>
            <p:cNvPr id="75" name="Text Box 58"/>
            <p:cNvSpPr txBox="1"/>
            <p:nvPr>
              <p:custDataLst>
                <p:tags r:id="rId34"/>
              </p:custDataLst>
            </p:nvPr>
          </p:nvSpPr>
          <p:spPr>
            <a:xfrm>
              <a:off x="119" y="864"/>
              <a:ext cx="361" cy="446"/>
            </a:xfrm>
            <a:prstGeom prst="rect">
              <a:avLst/>
            </a:prstGeom>
            <a:solidFill>
              <a:srgbClr val="FFFFFF">
                <a:alpha val="0"/>
              </a:srgbClr>
            </a:solidFill>
            <a:ln w="9525" cap="flat" cmpd="sng">
              <a:solidFill>
                <a:srgbClr val="FFFFFF"/>
              </a:solidFill>
              <a:prstDash val="solid"/>
              <a:miter/>
              <a:headEnd type="none" w="med" len="med"/>
              <a:tailEnd type="none" w="med" len="med"/>
            </a:ln>
          </p:spPr>
          <p:txBody>
            <a:bodyPr/>
            <a:lstStyle/>
            <a:p>
              <a:pPr algn="just" defTabSz="913765"/>
              <a:r>
                <a:rPr lang="en-US" altLang="zh-CN" sz="2400" b="1">
                  <a:solidFill>
                    <a:prstClr val="black"/>
                  </a:solidFill>
                  <a:latin typeface="Times New Roman" panose="02020603050405020304" pitchFamily="18" charset="0"/>
                  <a:cs typeface="Times New Roman" panose="02020603050405020304" pitchFamily="18" charset="0"/>
                </a:rPr>
                <a:t>o</a:t>
              </a:r>
              <a:endParaRPr lang="en-US" altLang="zh-CN" sz="2400" b="1">
                <a:solidFill>
                  <a:prstClr val="black"/>
                </a:solidFill>
                <a:latin typeface="Times New Roman" panose="02020603050405020304" pitchFamily="18" charset="0"/>
                <a:cs typeface="Times New Roman" panose="02020603050405020304" pitchFamily="18" charset="0"/>
              </a:endParaRPr>
            </a:p>
          </p:txBody>
        </p:sp>
        <p:grpSp>
          <p:nvGrpSpPr>
            <p:cNvPr id="76" name="Group 36"/>
            <p:cNvGrpSpPr/>
            <p:nvPr>
              <p:custDataLst>
                <p:tags r:id="rId35"/>
              </p:custDataLst>
            </p:nvPr>
          </p:nvGrpSpPr>
          <p:grpSpPr>
            <a:xfrm>
              <a:off x="240" y="83"/>
              <a:ext cx="1324" cy="885"/>
              <a:chOff x="0" y="0"/>
              <a:chExt cx="1981" cy="1547"/>
            </a:xfrm>
          </p:grpSpPr>
          <p:grpSp>
            <p:nvGrpSpPr>
              <p:cNvPr id="77" name="Group 37"/>
              <p:cNvGrpSpPr/>
              <p:nvPr>
                <p:custDataLst>
                  <p:tags r:id="rId36"/>
                </p:custDataLst>
              </p:nvPr>
            </p:nvGrpSpPr>
            <p:grpSpPr>
              <a:xfrm>
                <a:off x="0" y="0"/>
                <a:ext cx="1981" cy="1547"/>
                <a:chOff x="0" y="0"/>
                <a:chExt cx="2881" cy="2015"/>
              </a:xfrm>
            </p:grpSpPr>
            <p:sp>
              <p:nvSpPr>
                <p:cNvPr id="80" name="Arc 61"/>
                <p:cNvSpPr/>
                <p:nvPr>
                  <p:custDataLst>
                    <p:tags r:id="rId37"/>
                  </p:custDataLst>
                </p:nvPr>
              </p:nvSpPr>
              <p:spPr>
                <a:xfrm rot="-5552867">
                  <a:off x="240" y="995"/>
                  <a:ext cx="780" cy="1260"/>
                </a:xfrm>
                <a:custGeom>
                  <a:avLst/>
                  <a:gdLst>
                    <a:gd name="txL" fmla="*/ 0 w 21600"/>
                    <a:gd name="txT" fmla="*/ 0 h 21055"/>
                    <a:gd name="txR" fmla="*/ 21600 w 21600"/>
                    <a:gd name="txB" fmla="*/ 21055 h 21055"/>
                  </a:gdLst>
                  <a:ahLst/>
                  <a:cxnLst>
                    <a:cxn ang="0">
                      <a:pos x="6" y="0"/>
                    </a:cxn>
                    <a:cxn ang="0">
                      <a:pos x="28" y="75"/>
                    </a:cxn>
                    <a:cxn ang="0">
                      <a:pos x="0" y="75"/>
                    </a:cxn>
                  </a:cxnLst>
                  <a:rect l="txL" t="txT" r="txR" b="txB"/>
                  <a:pathLst>
                    <a:path w="21600" h="21055" fill="none">
                      <a:moveTo>
                        <a:pt x="4821" y="0"/>
                      </a:moveTo>
                      <a:cubicBezTo>
                        <a:pt x="14639" y="2248"/>
                        <a:pt x="21600" y="10983"/>
                        <a:pt x="21600" y="21055"/>
                      </a:cubicBezTo>
                    </a:path>
                    <a:path w="21600" h="21055" stroke="0">
                      <a:moveTo>
                        <a:pt x="4821" y="0"/>
                      </a:moveTo>
                      <a:cubicBezTo>
                        <a:pt x="14639" y="2248"/>
                        <a:pt x="21600" y="10983"/>
                        <a:pt x="21600" y="21055"/>
                      </a:cubicBezTo>
                      <a:lnTo>
                        <a:pt x="0" y="21055"/>
                      </a:lnTo>
                      <a:close/>
                    </a:path>
                  </a:pathLst>
                </a:custGeom>
                <a:noFill/>
                <a:ln w="9525" cap="flat" cmpd="sng">
                  <a:solidFill>
                    <a:srgbClr val="000000"/>
                  </a:solidFill>
                  <a:prstDash val="solid"/>
                  <a:miter/>
                  <a:headEnd type="none" w="med" len="med"/>
                  <a:tailEnd type="none" w="med" len="med"/>
                </a:ln>
              </p:spPr>
              <p:txBody>
                <a:bodyPr vert="eaVert"/>
                <a:lstStyle/>
                <a:p>
                  <a:pPr defTabSz="913765"/>
                  <a:endParaRPr lang="zh-CN" altLang="zh-CN" sz="2400" b="1">
                    <a:solidFill>
                      <a:prstClr val="black"/>
                    </a:solidFill>
                    <a:latin typeface="Times New Roman" panose="02020603050405020304" pitchFamily="18" charset="0"/>
                    <a:cs typeface="Times New Roman" panose="02020603050405020304" pitchFamily="18" charset="0"/>
                  </a:endParaRPr>
                </a:p>
              </p:txBody>
            </p:sp>
            <p:grpSp>
              <p:nvGrpSpPr>
                <p:cNvPr id="81" name="Group 39"/>
                <p:cNvGrpSpPr/>
                <p:nvPr>
                  <p:custDataLst>
                    <p:tags r:id="rId38"/>
                  </p:custDataLst>
                </p:nvPr>
              </p:nvGrpSpPr>
              <p:grpSpPr>
                <a:xfrm>
                  <a:off x="1" y="0"/>
                  <a:ext cx="2880" cy="1872"/>
                  <a:chOff x="0" y="0"/>
                  <a:chExt cx="2880" cy="1872"/>
                </a:xfrm>
              </p:grpSpPr>
              <p:sp>
                <p:nvSpPr>
                  <p:cNvPr id="83" name="Line 63"/>
                  <p:cNvSpPr/>
                  <p:nvPr>
                    <p:custDataLst>
                      <p:tags r:id="rId39"/>
                    </p:custDataLst>
                  </p:nvPr>
                </p:nvSpPr>
                <p:spPr>
                  <a:xfrm flipH="1" flipV="1">
                    <a:off x="0" y="0"/>
                    <a:ext cx="0" cy="1872"/>
                  </a:xfrm>
                  <a:prstGeom prst="line">
                    <a:avLst/>
                  </a:prstGeom>
                  <a:ln w="9525" cap="flat" cmpd="sng">
                    <a:solidFill>
                      <a:srgbClr val="000000"/>
                    </a:solidFill>
                    <a:prstDash val="solid"/>
                    <a:headEnd type="none" w="med" len="med"/>
                    <a:tailEnd type="triangle" w="med" len="med"/>
                  </a:ln>
                </p:spPr>
                <p:txBody>
                  <a:bodyPr/>
                  <a:lstStyle/>
                  <a:p/>
                </p:txBody>
              </p:sp>
              <p:sp>
                <p:nvSpPr>
                  <p:cNvPr id="84" name="Line 64"/>
                  <p:cNvSpPr/>
                  <p:nvPr>
                    <p:custDataLst>
                      <p:tags r:id="rId40"/>
                    </p:custDataLst>
                  </p:nvPr>
                </p:nvSpPr>
                <p:spPr>
                  <a:xfrm>
                    <a:off x="0" y="1872"/>
                    <a:ext cx="2880" cy="0"/>
                  </a:xfrm>
                  <a:prstGeom prst="line">
                    <a:avLst/>
                  </a:prstGeom>
                  <a:ln w="9525" cap="flat" cmpd="sng">
                    <a:solidFill>
                      <a:srgbClr val="000000"/>
                    </a:solidFill>
                    <a:prstDash val="solid"/>
                    <a:headEnd type="none" w="med" len="med"/>
                    <a:tailEnd type="triangle" w="med" len="med"/>
                  </a:ln>
                </p:spPr>
                <p:txBody>
                  <a:bodyPr/>
                  <a:lstStyle/>
                  <a:p/>
                </p:txBody>
              </p:sp>
            </p:grpSp>
            <p:sp>
              <p:nvSpPr>
                <p:cNvPr id="82" name="Line 65"/>
                <p:cNvSpPr/>
                <p:nvPr>
                  <p:custDataLst>
                    <p:tags r:id="rId41"/>
                  </p:custDataLst>
                </p:nvPr>
              </p:nvSpPr>
              <p:spPr>
                <a:xfrm>
                  <a:off x="1231" y="1203"/>
                  <a:ext cx="1080" cy="1"/>
                </a:xfrm>
                <a:prstGeom prst="line">
                  <a:avLst/>
                </a:prstGeom>
                <a:ln w="9525" cap="flat" cmpd="sng">
                  <a:solidFill>
                    <a:srgbClr val="000000"/>
                  </a:solidFill>
                  <a:prstDash val="solid"/>
                  <a:headEnd type="none" w="med" len="med"/>
                  <a:tailEnd type="none" w="med" len="med"/>
                </a:ln>
              </p:spPr>
              <p:txBody>
                <a:bodyPr/>
                <a:lstStyle/>
                <a:p/>
              </p:txBody>
            </p:sp>
          </p:grpSp>
          <p:sp>
            <p:nvSpPr>
              <p:cNvPr id="78" name="Line 66"/>
              <p:cNvSpPr/>
              <p:nvPr>
                <p:custDataLst>
                  <p:tags r:id="rId42"/>
                </p:custDataLst>
              </p:nvPr>
            </p:nvSpPr>
            <p:spPr>
              <a:xfrm>
                <a:off x="840" y="951"/>
                <a:ext cx="1" cy="468"/>
              </a:xfrm>
              <a:prstGeom prst="line">
                <a:avLst/>
              </a:prstGeom>
              <a:ln w="9525" cap="flat" cmpd="sng">
                <a:solidFill>
                  <a:srgbClr val="000000"/>
                </a:solidFill>
                <a:prstDash val="dash"/>
                <a:headEnd type="none" w="med" len="med"/>
                <a:tailEnd type="none" w="med" len="med"/>
              </a:ln>
            </p:spPr>
            <p:txBody>
              <a:bodyPr/>
              <a:lstStyle/>
              <a:p/>
            </p:txBody>
          </p:sp>
          <p:sp>
            <p:nvSpPr>
              <p:cNvPr id="79" name="Line 67"/>
              <p:cNvSpPr/>
              <p:nvPr>
                <p:custDataLst>
                  <p:tags r:id="rId43"/>
                </p:custDataLst>
              </p:nvPr>
            </p:nvSpPr>
            <p:spPr>
              <a:xfrm>
                <a:off x="0" y="936"/>
                <a:ext cx="900" cy="0"/>
              </a:xfrm>
              <a:prstGeom prst="line">
                <a:avLst/>
              </a:prstGeom>
              <a:ln w="9525" cap="flat" cmpd="sng">
                <a:solidFill>
                  <a:srgbClr val="000000"/>
                </a:solidFill>
                <a:prstDash val="dash"/>
                <a:headEnd type="none" w="med" len="med"/>
                <a:tailEnd type="none" w="med" len="med"/>
              </a:ln>
            </p:spPr>
            <p:txBody>
              <a:bodyPr/>
              <a:lstStyle/>
              <a:p/>
            </p:txBody>
          </p:sp>
        </p:grpSp>
      </p:grpSp>
      <p:sp>
        <p:nvSpPr>
          <p:cNvPr id="86" name="Text Box 70"/>
          <p:cNvSpPr txBox="1"/>
          <p:nvPr>
            <p:custDataLst>
              <p:tags r:id="rId44"/>
            </p:custDataLst>
          </p:nvPr>
        </p:nvSpPr>
        <p:spPr>
          <a:xfrm>
            <a:off x="1442085" y="5036820"/>
            <a:ext cx="2219325" cy="460375"/>
          </a:xfrm>
          <a:prstGeom prst="rect">
            <a:avLst/>
          </a:prstGeom>
          <a:noFill/>
          <a:ln w="9525">
            <a:noFill/>
          </a:ln>
        </p:spPr>
        <p:txBody>
          <a:bodyPr wrap="square">
            <a:spAutoFit/>
          </a:bodyPr>
          <a:lstStyle/>
          <a:p>
            <a:pPr algn="ctr" defTabSz="913765">
              <a:spcBef>
                <a:spcPct val="50000"/>
              </a:spcBef>
            </a:pPr>
            <a:r>
              <a:rPr lang="zh-CN" altLang="en-US"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速度</a:t>
            </a:r>
            <a:r>
              <a:rPr lang="en-US" altLang="zh-CN"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时间图像</a:t>
            </a:r>
            <a:endParaRPr lang="zh-CN" altLang="en-US"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Text Box 70"/>
          <p:cNvSpPr txBox="1"/>
          <p:nvPr>
            <p:custDataLst>
              <p:tags r:id="rId45"/>
            </p:custDataLst>
          </p:nvPr>
        </p:nvSpPr>
        <p:spPr>
          <a:xfrm>
            <a:off x="4584065" y="5036820"/>
            <a:ext cx="2630805" cy="460375"/>
          </a:xfrm>
          <a:prstGeom prst="rect">
            <a:avLst/>
          </a:prstGeom>
          <a:noFill/>
          <a:ln w="9525">
            <a:noFill/>
          </a:ln>
        </p:spPr>
        <p:txBody>
          <a:bodyPr wrap="square">
            <a:spAutoFit/>
          </a:bodyPr>
          <a:lstStyle/>
          <a:p>
            <a:pPr algn="ctr" defTabSz="913765">
              <a:spcBef>
                <a:spcPct val="50000"/>
              </a:spcBef>
            </a:pPr>
            <a:r>
              <a:rPr lang="zh-CN" altLang="en-US"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牵引力</a:t>
            </a:r>
            <a:r>
              <a:rPr lang="en-US" altLang="zh-CN"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时间图像</a:t>
            </a:r>
            <a:endParaRPr lang="zh-CN" altLang="en-US"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Text Box 70"/>
          <p:cNvSpPr txBox="1"/>
          <p:nvPr>
            <p:custDataLst>
              <p:tags r:id="rId46"/>
            </p:custDataLst>
          </p:nvPr>
        </p:nvSpPr>
        <p:spPr>
          <a:xfrm>
            <a:off x="8137525" y="5036820"/>
            <a:ext cx="2575560" cy="460375"/>
          </a:xfrm>
          <a:prstGeom prst="rect">
            <a:avLst/>
          </a:prstGeom>
          <a:noFill/>
          <a:ln w="9525">
            <a:noFill/>
          </a:ln>
        </p:spPr>
        <p:txBody>
          <a:bodyPr wrap="square">
            <a:spAutoFit/>
          </a:bodyPr>
          <a:lstStyle/>
          <a:p>
            <a:pPr algn="ctr" defTabSz="913765">
              <a:spcBef>
                <a:spcPct val="50000"/>
              </a:spcBef>
            </a:pPr>
            <a:r>
              <a:rPr lang="zh-CN" altLang="en-US"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加速度</a:t>
            </a:r>
            <a:r>
              <a:rPr lang="en-US" altLang="zh-CN"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时间图像</a:t>
            </a:r>
            <a:endParaRPr lang="zh-CN" altLang="en-US"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878182" y="411187"/>
            <a:ext cx="2348720" cy="1384995"/>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一、变力做功</a:t>
            </a: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custDataLst>
              <p:tags r:id="rId2"/>
            </p:custDataLst>
          </p:nvPr>
        </p:nvSpPr>
        <p:spPr>
          <a:xfrm>
            <a:off x="669925" y="335915"/>
            <a:ext cx="10320655"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三</a:t>
            </a:r>
            <a:r>
              <a:rPr lang="zh-CN" sz="3600" b="1">
                <a:solidFill>
                  <a:srgbClr val="4F32DD">
                    <a:lumMod val="75000"/>
                  </a:srgbClr>
                </a:solidFill>
                <a:latin typeface="微软雅黑" panose="020B0503020204020204" pitchFamily="34" charset="-122"/>
                <a:ea typeface="微软雅黑" panose="020B0503020204020204" pitchFamily="34" charset="-122"/>
                <a:sym typeface="+mn-ea"/>
              </a:rPr>
              <a:t>、机车启动问题</a:t>
            </a:r>
            <a:r>
              <a:rPr lang="en-US" altLang="zh-CN" sz="3600" b="1">
                <a:solidFill>
                  <a:srgbClr val="4F32DD">
                    <a:lumMod val="75000"/>
                  </a:srgbClr>
                </a:solidFill>
                <a:latin typeface="微软雅黑" panose="020B0503020204020204" pitchFamily="34" charset="-122"/>
                <a:ea typeface="微软雅黑" panose="020B0503020204020204" pitchFamily="34" charset="-122"/>
                <a:sym typeface="+mn-ea"/>
              </a:rPr>
              <a:t>——</a:t>
            </a:r>
            <a:r>
              <a:rPr lang="zh-CN" sz="3600" b="1">
                <a:solidFill>
                  <a:srgbClr val="4F32DD">
                    <a:lumMod val="75000"/>
                  </a:srgbClr>
                </a:solidFill>
                <a:latin typeface="微软雅黑" panose="020B0503020204020204" pitchFamily="34" charset="-122"/>
                <a:ea typeface="微软雅黑" panose="020B0503020204020204" pitchFamily="34" charset="-122"/>
                <a:sym typeface="+mn-ea"/>
              </a:rPr>
              <a:t>恒定加速度启动</a:t>
            </a:r>
            <a:endParaRPr lang="zh-CN" sz="3600" b="1">
              <a:solidFill>
                <a:srgbClr val="4F32DD">
                  <a:lumMod val="75000"/>
                </a:srgbClr>
              </a:solidFill>
              <a:latin typeface="微软雅黑" panose="020B0503020204020204" pitchFamily="34" charset="-122"/>
              <a:ea typeface="微软雅黑" panose="020B0503020204020204" pitchFamily="34" charset="-122"/>
              <a:sym typeface="+mn-ea"/>
            </a:endParaRPr>
          </a:p>
        </p:txBody>
      </p:sp>
      <p:sp>
        <p:nvSpPr>
          <p:cNvPr id="2" name="矩形: 圆角 12"/>
          <p:cNvSpPr/>
          <p:nvPr>
            <p:custDataLst>
              <p:tags r:id="rId3"/>
            </p:custDataLst>
          </p:nvPr>
        </p:nvSpPr>
        <p:spPr>
          <a:xfrm>
            <a:off x="669925" y="1179830"/>
            <a:ext cx="10815955" cy="5381625"/>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0" name="Rectangle 48"/>
          <p:cNvSpPr/>
          <p:nvPr>
            <p:custDataLst>
              <p:tags r:id="rId4"/>
            </p:custDataLst>
          </p:nvPr>
        </p:nvSpPr>
        <p:spPr>
          <a:xfrm>
            <a:off x="2519680" y="5482215"/>
            <a:ext cx="3121025" cy="913567"/>
          </a:xfrm>
          <a:prstGeom prst="rect">
            <a:avLst/>
          </a:prstGeom>
          <a:noFill/>
          <a:ln w="9525">
            <a:noFill/>
          </a:ln>
        </p:spPr>
        <p:txBody>
          <a:bodyPr/>
          <a:lstStyle/>
          <a:p>
            <a:pPr algn="ctr" defTabSz="913765">
              <a:spcBef>
                <a:spcPct val="20000"/>
              </a:spcBef>
            </a:pPr>
            <a:r>
              <a:rPr lang="zh-CN" altLang="en-US" sz="2400" b="1">
                <a:solidFill>
                  <a:prstClr val="black"/>
                </a:solidFill>
                <a:latin typeface="微软雅黑" panose="020B0503020204020204" pitchFamily="34" charset="-122"/>
                <a:ea typeface="微软雅黑" panose="020B0503020204020204" pitchFamily="34" charset="-122"/>
              </a:rPr>
              <a:t>加速度</a:t>
            </a:r>
            <a:r>
              <a:rPr lang="zh-CN" altLang="en-US" sz="2400" b="1">
                <a:solidFill>
                  <a:srgbClr val="C00000"/>
                </a:solidFill>
                <a:latin typeface="微软雅黑" panose="020B0503020204020204" pitchFamily="34" charset="-122"/>
                <a:ea typeface="微软雅黑" panose="020B0503020204020204" pitchFamily="34" charset="-122"/>
              </a:rPr>
              <a:t>逐渐减小</a:t>
            </a:r>
            <a:endParaRPr lang="zh-CN" altLang="en-US" sz="2400" b="1">
              <a:solidFill>
                <a:srgbClr val="FF0000"/>
              </a:solidFill>
              <a:latin typeface="微软雅黑" panose="020B0503020204020204" pitchFamily="34" charset="-122"/>
              <a:ea typeface="微软雅黑" panose="020B0503020204020204" pitchFamily="34" charset="-122"/>
            </a:endParaRPr>
          </a:p>
          <a:p>
            <a:pPr algn="ctr" defTabSz="913765">
              <a:spcBef>
                <a:spcPct val="20000"/>
              </a:spcBef>
            </a:pPr>
            <a:r>
              <a:rPr lang="zh-CN" altLang="en-US" sz="2400" b="1">
                <a:solidFill>
                  <a:srgbClr val="C00000"/>
                </a:solidFill>
                <a:latin typeface="微软雅黑" panose="020B0503020204020204" pitchFamily="34" charset="-122"/>
                <a:ea typeface="微软雅黑" panose="020B0503020204020204" pitchFamily="34" charset="-122"/>
              </a:rPr>
              <a:t>变加速</a:t>
            </a:r>
            <a:r>
              <a:rPr lang="zh-CN" altLang="en-US" sz="2400" b="1">
                <a:solidFill>
                  <a:prstClr val="black"/>
                </a:solidFill>
                <a:latin typeface="微软雅黑" panose="020B0503020204020204" pitchFamily="34" charset="-122"/>
                <a:ea typeface="微软雅黑" panose="020B0503020204020204" pitchFamily="34" charset="-122"/>
              </a:rPr>
              <a:t>直线运动</a:t>
            </a:r>
            <a:endParaRPr lang="zh-CN" altLang="en-US" sz="2400" b="1">
              <a:solidFill>
                <a:prstClr val="black"/>
              </a:solidFill>
              <a:latin typeface="微软雅黑" panose="020B0503020204020204" pitchFamily="34" charset="-122"/>
              <a:ea typeface="微软雅黑" panose="020B0503020204020204" pitchFamily="34" charset="-122"/>
            </a:endParaRPr>
          </a:p>
        </p:txBody>
      </p:sp>
      <p:sp>
        <p:nvSpPr>
          <p:cNvPr id="75" name="Rectangle 53"/>
          <p:cNvSpPr/>
          <p:nvPr>
            <p:custDataLst>
              <p:tags r:id="rId5"/>
            </p:custDataLst>
          </p:nvPr>
        </p:nvSpPr>
        <p:spPr>
          <a:xfrm>
            <a:off x="8051165" y="5482116"/>
            <a:ext cx="2023110" cy="913765"/>
          </a:xfrm>
          <a:prstGeom prst="rect">
            <a:avLst/>
          </a:prstGeom>
          <a:noFill/>
          <a:ln w="9525">
            <a:noFill/>
          </a:ln>
        </p:spPr>
        <p:txBody>
          <a:bodyPr/>
          <a:lstStyle/>
          <a:p>
            <a:pPr algn="ctr" defTabSz="913765">
              <a:spcBef>
                <a:spcPct val="20000"/>
              </a:spcBef>
            </a:pPr>
            <a:r>
              <a:rPr lang="zh-CN" altLang="en-US" sz="2400" b="1">
                <a:solidFill>
                  <a:srgbClr val="C00000"/>
                </a:solidFill>
                <a:latin typeface="微软雅黑" panose="020B0503020204020204" pitchFamily="34" charset="-122"/>
                <a:ea typeface="微软雅黑" panose="020B0503020204020204" pitchFamily="34" charset="-122"/>
              </a:rPr>
              <a:t>最大速度</a:t>
            </a:r>
            <a:endParaRPr lang="zh-CN" altLang="en-US" sz="2400" b="1">
              <a:solidFill>
                <a:srgbClr val="C00000"/>
              </a:solidFill>
              <a:latin typeface="微软雅黑" panose="020B0503020204020204" pitchFamily="34" charset="-122"/>
              <a:ea typeface="微软雅黑" panose="020B0503020204020204" pitchFamily="34" charset="-122"/>
            </a:endParaRPr>
          </a:p>
          <a:p>
            <a:pPr algn="ctr" defTabSz="913765">
              <a:spcBef>
                <a:spcPct val="20000"/>
              </a:spcBef>
            </a:pPr>
            <a:r>
              <a:rPr lang="zh-CN" altLang="en-US" sz="2400" b="1">
                <a:solidFill>
                  <a:srgbClr val="C00000"/>
                </a:solidFill>
                <a:latin typeface="微软雅黑" panose="020B0503020204020204" pitchFamily="34" charset="-122"/>
                <a:ea typeface="微软雅黑" panose="020B0503020204020204" pitchFamily="34" charset="-122"/>
              </a:rPr>
              <a:t>匀速</a:t>
            </a:r>
            <a:r>
              <a:rPr lang="zh-CN" altLang="en-US" sz="2400" b="1">
                <a:solidFill>
                  <a:prstClr val="black"/>
                </a:solidFill>
                <a:latin typeface="微软雅黑" panose="020B0503020204020204" pitchFamily="34" charset="-122"/>
                <a:ea typeface="微软雅黑" panose="020B0503020204020204" pitchFamily="34" charset="-122"/>
              </a:rPr>
              <a:t>直线运动</a:t>
            </a:r>
            <a:endParaRPr lang="zh-CN" altLang="en-US" sz="2400" b="1">
              <a:solidFill>
                <a:prstClr val="black"/>
              </a:solidFill>
              <a:latin typeface="微软雅黑" panose="020B0503020204020204" pitchFamily="34" charset="-122"/>
              <a:ea typeface="微软雅黑" panose="020B0503020204020204" pitchFamily="34" charset="-122"/>
            </a:endParaRPr>
          </a:p>
        </p:txBody>
      </p:sp>
      <p:grpSp>
        <p:nvGrpSpPr>
          <p:cNvPr id="85" name="组合 84"/>
          <p:cNvGrpSpPr/>
          <p:nvPr>
            <p:custDataLst>
              <p:tags r:id="rId6"/>
            </p:custDataLst>
          </p:nvPr>
        </p:nvGrpSpPr>
        <p:grpSpPr>
          <a:xfrm>
            <a:off x="3405505" y="2872933"/>
            <a:ext cx="400050" cy="540000"/>
            <a:chOff x="4330" y="2811"/>
            <a:chExt cx="630" cy="850"/>
          </a:xfrm>
        </p:grpSpPr>
        <p:graphicFrame>
          <p:nvGraphicFramePr>
            <p:cNvPr id="23" name="对象 22">
              <a:hlinkClick r:id="" action="ppaction://ole?verb=0"/>
            </p:cNvPr>
            <p:cNvGraphicFramePr>
              <a:graphicFrameLocks noChangeAspect="1"/>
            </p:cNvGraphicFramePr>
            <p:nvPr>
              <p:custDataLst>
                <p:tags r:id="rId7"/>
              </p:custDataLst>
            </p:nvPr>
          </p:nvGraphicFramePr>
          <p:xfrm>
            <a:off x="4330" y="2955"/>
            <a:ext cx="483" cy="564"/>
          </p:xfrm>
          <a:graphic>
            <a:graphicData uri="http://schemas.openxmlformats.org/presentationml/2006/ole">
              <mc:AlternateContent xmlns:mc="http://schemas.openxmlformats.org/markup-compatibility/2006">
                <mc:Choice xmlns:v="urn:schemas-microsoft-com:vml" Requires="v">
                  <p:oleObj spid="_x0000_s1073" name="" r:id="rId8" imgW="114300" imgH="139700" progId="Equation.KSEE3">
                    <p:embed/>
                  </p:oleObj>
                </mc:Choice>
                <mc:Fallback>
                  <p:oleObj name="" r:id="rId8" imgW="114300" imgH="139700" progId="Equation.KSEE3">
                    <p:embed/>
                    <p:pic>
                      <p:nvPicPr>
                        <p:cNvPr id="0" name="OLE substitute image"/>
                        <p:cNvPicPr/>
                        <p:nvPr/>
                      </p:nvPicPr>
                      <p:blipFill>
                        <a:blip r:embed="rId9"/>
                        <a:stretch>
                          <a:fillRect/>
                        </a:stretch>
                      </p:blipFill>
                      <p:spPr>
                        <a:xfrm>
                          <a:off x="4330" y="2955"/>
                          <a:ext cx="483" cy="564"/>
                        </a:xfrm>
                        <a:prstGeom prst="rect">
                          <a:avLst/>
                        </a:prstGeom>
                        <a:ln w="28575">
                          <a:noFill/>
                        </a:ln>
                      </p:spPr>
                    </p:pic>
                  </p:oleObj>
                </mc:Fallback>
              </mc:AlternateContent>
            </a:graphicData>
          </a:graphic>
        </p:graphicFrame>
        <p:cxnSp>
          <p:nvCxnSpPr>
            <p:cNvPr id="25" name="直接箭头连接符 24"/>
            <p:cNvCxnSpPr/>
            <p:nvPr>
              <p:custDataLst>
                <p:tags r:id="rId10"/>
              </p:custDataLst>
            </p:nvPr>
          </p:nvCxnSpPr>
          <p:spPr>
            <a:xfrm flipH="1" flipV="1">
              <a:off x="4960" y="2811"/>
              <a:ext cx="0" cy="850"/>
            </a:xfrm>
            <a:prstGeom prst="straightConnector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grpSp>
      <p:grpSp>
        <p:nvGrpSpPr>
          <p:cNvPr id="20" name="组合 19"/>
          <p:cNvGrpSpPr/>
          <p:nvPr>
            <p:custDataLst>
              <p:tags r:id="rId11"/>
            </p:custDataLst>
          </p:nvPr>
        </p:nvGrpSpPr>
        <p:grpSpPr>
          <a:xfrm>
            <a:off x="1059815" y="5581650"/>
            <a:ext cx="9965055" cy="715010"/>
            <a:chOff x="1669" y="8270"/>
            <a:chExt cx="15693" cy="1126"/>
          </a:xfrm>
        </p:grpSpPr>
        <p:sp>
          <p:nvSpPr>
            <p:cNvPr id="66" name="Line 44"/>
            <p:cNvSpPr/>
            <p:nvPr>
              <p:custDataLst>
                <p:tags r:id="rId12"/>
              </p:custDataLst>
            </p:nvPr>
          </p:nvSpPr>
          <p:spPr>
            <a:xfrm flipH="1">
              <a:off x="1669" y="8270"/>
              <a:ext cx="0" cy="1126"/>
            </a:xfrm>
            <a:prstGeom prst="line">
              <a:avLst/>
            </a:prstGeom>
            <a:ln w="28575" cap="flat" cmpd="sng">
              <a:solidFill>
                <a:srgbClr val="361DAE"/>
              </a:solidFill>
              <a:prstDash val="solid"/>
              <a:headEnd type="none" w="med" len="med"/>
              <a:tailEnd type="none" w="med" len="med"/>
            </a:ln>
          </p:spPr>
          <p:txBody>
            <a:bodyPr/>
            <a:lstStyle/>
            <a:p/>
          </p:txBody>
        </p:sp>
        <p:sp>
          <p:nvSpPr>
            <p:cNvPr id="68" name="Line 46"/>
            <p:cNvSpPr/>
            <p:nvPr>
              <p:custDataLst>
                <p:tags r:id="rId13"/>
              </p:custDataLst>
            </p:nvPr>
          </p:nvSpPr>
          <p:spPr>
            <a:xfrm>
              <a:off x="1669" y="8832"/>
              <a:ext cx="2969" cy="1"/>
            </a:xfrm>
            <a:prstGeom prst="line">
              <a:avLst/>
            </a:prstGeom>
            <a:ln w="28575" cap="flat" cmpd="sng">
              <a:solidFill>
                <a:srgbClr val="361DAE"/>
              </a:solidFill>
              <a:prstDash val="solid"/>
              <a:headEnd type="arrow" w="med" len="med"/>
              <a:tailEnd type="none" w="med" len="med"/>
            </a:ln>
          </p:spPr>
          <p:txBody>
            <a:bodyPr/>
            <a:lstStyle/>
            <a:p/>
          </p:txBody>
        </p:sp>
        <p:sp>
          <p:nvSpPr>
            <p:cNvPr id="69" name="Line 47"/>
            <p:cNvSpPr/>
            <p:nvPr>
              <p:custDataLst>
                <p:tags r:id="rId14"/>
              </p:custDataLst>
            </p:nvPr>
          </p:nvSpPr>
          <p:spPr>
            <a:xfrm flipH="1">
              <a:off x="11182" y="8270"/>
              <a:ext cx="0" cy="1126"/>
            </a:xfrm>
            <a:prstGeom prst="line">
              <a:avLst/>
            </a:prstGeom>
            <a:ln w="28575" cap="flat" cmpd="sng">
              <a:solidFill>
                <a:srgbClr val="361DAE"/>
              </a:solidFill>
              <a:prstDash val="solid"/>
              <a:headEnd type="none" w="med" len="med"/>
              <a:tailEnd type="none" w="med" len="med"/>
            </a:ln>
          </p:spPr>
          <p:txBody>
            <a:bodyPr/>
            <a:lstStyle/>
            <a:p/>
          </p:txBody>
        </p:sp>
        <p:sp>
          <p:nvSpPr>
            <p:cNvPr id="87" name="Line 46"/>
            <p:cNvSpPr/>
            <p:nvPr>
              <p:custDataLst>
                <p:tags r:id="rId15"/>
              </p:custDataLst>
            </p:nvPr>
          </p:nvSpPr>
          <p:spPr>
            <a:xfrm flipH="1">
              <a:off x="8213" y="8832"/>
              <a:ext cx="2969" cy="1"/>
            </a:xfrm>
            <a:prstGeom prst="line">
              <a:avLst/>
            </a:prstGeom>
            <a:ln w="28575" cap="flat" cmpd="sng">
              <a:solidFill>
                <a:srgbClr val="361DAE"/>
              </a:solidFill>
              <a:prstDash val="solid"/>
              <a:headEnd type="arrow" w="med" len="med"/>
              <a:tailEnd type="none" w="med" len="med"/>
            </a:ln>
          </p:spPr>
          <p:txBody>
            <a:bodyPr/>
            <a:lstStyle/>
            <a:p/>
          </p:txBody>
        </p:sp>
        <p:sp>
          <p:nvSpPr>
            <p:cNvPr id="88" name="Line 46"/>
            <p:cNvSpPr/>
            <p:nvPr>
              <p:custDataLst>
                <p:tags r:id="rId16"/>
              </p:custDataLst>
            </p:nvPr>
          </p:nvSpPr>
          <p:spPr>
            <a:xfrm>
              <a:off x="11182" y="8832"/>
              <a:ext cx="1417" cy="1"/>
            </a:xfrm>
            <a:prstGeom prst="line">
              <a:avLst/>
            </a:prstGeom>
            <a:ln w="28575" cap="flat" cmpd="sng">
              <a:solidFill>
                <a:srgbClr val="361DAE"/>
              </a:solidFill>
              <a:prstDash val="solid"/>
              <a:headEnd type="arrow" w="med" len="med"/>
              <a:tailEnd type="none" w="med" len="med"/>
            </a:ln>
          </p:spPr>
          <p:txBody>
            <a:bodyPr/>
            <a:lstStyle/>
            <a:p/>
          </p:txBody>
        </p:sp>
        <p:sp>
          <p:nvSpPr>
            <p:cNvPr id="89" name="Line 47"/>
            <p:cNvSpPr/>
            <p:nvPr>
              <p:custDataLst>
                <p:tags r:id="rId17"/>
              </p:custDataLst>
            </p:nvPr>
          </p:nvSpPr>
          <p:spPr>
            <a:xfrm flipH="1">
              <a:off x="17362" y="8270"/>
              <a:ext cx="0" cy="1126"/>
            </a:xfrm>
            <a:prstGeom prst="line">
              <a:avLst/>
            </a:prstGeom>
            <a:ln w="28575" cap="flat" cmpd="sng">
              <a:solidFill>
                <a:srgbClr val="361DAE"/>
              </a:solidFill>
              <a:prstDash val="solid"/>
              <a:headEnd type="none" w="med" len="med"/>
              <a:tailEnd type="none" w="med" len="med"/>
            </a:ln>
          </p:spPr>
          <p:txBody>
            <a:bodyPr/>
            <a:lstStyle/>
            <a:p/>
          </p:txBody>
        </p:sp>
        <p:sp>
          <p:nvSpPr>
            <p:cNvPr id="90" name="Line 46"/>
            <p:cNvSpPr/>
            <p:nvPr>
              <p:custDataLst>
                <p:tags r:id="rId18"/>
              </p:custDataLst>
            </p:nvPr>
          </p:nvSpPr>
          <p:spPr>
            <a:xfrm flipH="1">
              <a:off x="15945" y="8832"/>
              <a:ext cx="1417" cy="1"/>
            </a:xfrm>
            <a:prstGeom prst="line">
              <a:avLst/>
            </a:prstGeom>
            <a:ln w="28575" cap="flat" cmpd="sng">
              <a:solidFill>
                <a:srgbClr val="361DAE"/>
              </a:solidFill>
              <a:prstDash val="solid"/>
              <a:headEnd type="arrow" w="med" len="med"/>
              <a:tailEnd type="none" w="med" len="med"/>
            </a:ln>
          </p:spPr>
          <p:txBody>
            <a:bodyPr/>
            <a:lstStyle/>
            <a:p/>
          </p:txBody>
        </p:sp>
      </p:grpSp>
      <p:grpSp>
        <p:nvGrpSpPr>
          <p:cNvPr id="7" name="组合 6"/>
          <p:cNvGrpSpPr/>
          <p:nvPr>
            <p:custDataLst>
              <p:tags r:id="rId19"/>
            </p:custDataLst>
          </p:nvPr>
        </p:nvGrpSpPr>
        <p:grpSpPr>
          <a:xfrm>
            <a:off x="4194175" y="2900680"/>
            <a:ext cx="1675765" cy="483870"/>
            <a:chOff x="6605" y="4048"/>
            <a:chExt cx="2639" cy="762"/>
          </a:xfrm>
        </p:grpSpPr>
        <p:sp>
          <p:nvSpPr>
            <p:cNvPr id="26" name="AutoShape 4"/>
            <p:cNvSpPr/>
            <p:nvPr>
              <p:custDataLst>
                <p:tags r:id="rId20"/>
              </p:custDataLst>
            </p:nvPr>
          </p:nvSpPr>
          <p:spPr>
            <a:xfrm rot="-5400000">
              <a:off x="6619" y="4186"/>
              <a:ext cx="461" cy="488"/>
            </a:xfrm>
            <a:prstGeom prst="downArrow">
              <a:avLst>
                <a:gd name="adj1" fmla="val 49490"/>
                <a:gd name="adj2" fmla="val 61065"/>
              </a:avLst>
            </a:prstGeom>
            <a:noFill/>
            <a:ln w="28575" cap="flat" cmpd="sng">
              <a:solidFill>
                <a:srgbClr val="361DAE"/>
              </a:solidFill>
              <a:prstDash val="solid"/>
              <a:miter/>
              <a:headEnd type="none" w="med" len="med"/>
              <a:tailEnd type="none" w="med" len="med"/>
            </a:ln>
            <a:extLst>
              <a:ext uri="{909E8E84-426E-40DD-AFC4-6F175D3DCCD1}">
                <a14:hiddenFill xmlns:a14="http://schemas.microsoft.com/office/drawing/2010/main">
                  <a:solidFill>
                    <a:srgbClr val="361DAE"/>
                  </a:solidFill>
                </a14:hiddenFill>
              </a:ext>
            </a:extLst>
          </p:spPr>
          <p:txBody>
            <a:bodyPr wrap="none" anchor="ctr" anchorCtr="0"/>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 name="对象 2">
              <a:hlinkClick r:id="" action="ppaction://ole?verb=0"/>
            </p:cNvPr>
            <p:cNvGraphicFramePr>
              <a:graphicFrameLocks noChangeAspect="1"/>
            </p:cNvGraphicFramePr>
            <p:nvPr>
              <p:custDataLst>
                <p:tags r:id="rId21"/>
              </p:custDataLst>
            </p:nvPr>
          </p:nvGraphicFramePr>
          <p:xfrm>
            <a:off x="7130" y="4048"/>
            <a:ext cx="2115" cy="763"/>
          </p:xfrm>
          <a:graphic>
            <a:graphicData uri="http://schemas.openxmlformats.org/presentationml/2006/ole">
              <mc:AlternateContent xmlns:mc="http://schemas.openxmlformats.org/markup-compatibility/2006">
                <mc:Choice xmlns:v="urn:schemas-microsoft-com:vml" Requires="v">
                  <p:oleObj spid="_x0000_s1074" name="" r:id="rId22" imgW="469900" imgH="177165" progId="Equation.KSEE3">
                    <p:embed/>
                  </p:oleObj>
                </mc:Choice>
                <mc:Fallback>
                  <p:oleObj name="" r:id="rId22" imgW="469900" imgH="177165" progId="Equation.KSEE3">
                    <p:embed/>
                    <p:pic>
                      <p:nvPicPr>
                        <p:cNvPr id="0" name="OLE substitute image"/>
                        <p:cNvPicPr/>
                        <p:nvPr/>
                      </p:nvPicPr>
                      <p:blipFill>
                        <a:blip r:embed="rId23"/>
                        <a:stretch>
                          <a:fillRect/>
                        </a:stretch>
                      </p:blipFill>
                      <p:spPr>
                        <a:xfrm>
                          <a:off x="7130" y="4048"/>
                          <a:ext cx="2115" cy="763"/>
                        </a:xfrm>
                        <a:prstGeom prst="rect">
                          <a:avLst/>
                        </a:prstGeom>
                        <a:ln w="28575">
                          <a:noFill/>
                        </a:ln>
                      </p:spPr>
                    </p:pic>
                  </p:oleObj>
                </mc:Fallback>
              </mc:AlternateContent>
            </a:graphicData>
          </a:graphic>
        </p:graphicFrame>
      </p:grpSp>
      <p:cxnSp>
        <p:nvCxnSpPr>
          <p:cNvPr id="5" name="直接箭头连接符 4"/>
          <p:cNvCxnSpPr/>
          <p:nvPr>
            <p:custDataLst>
              <p:tags r:id="rId24"/>
            </p:custDataLst>
          </p:nvPr>
        </p:nvCxnSpPr>
        <p:spPr>
          <a:xfrm flipH="1" flipV="1">
            <a:off x="5926455" y="2872933"/>
            <a:ext cx="0" cy="540000"/>
          </a:xfrm>
          <a:prstGeom prst="straightConnector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10" name="组合 9"/>
          <p:cNvGrpSpPr/>
          <p:nvPr>
            <p:custDataLst>
              <p:tags r:id="rId25"/>
            </p:custDataLst>
          </p:nvPr>
        </p:nvGrpSpPr>
        <p:grpSpPr>
          <a:xfrm>
            <a:off x="6341110" y="2844165"/>
            <a:ext cx="1604010" cy="598170"/>
            <a:chOff x="9986" y="3959"/>
            <a:chExt cx="2526" cy="942"/>
          </a:xfrm>
        </p:grpSpPr>
        <p:sp>
          <p:nvSpPr>
            <p:cNvPr id="92" name="AutoShape 4"/>
            <p:cNvSpPr/>
            <p:nvPr>
              <p:custDataLst>
                <p:tags r:id="rId26"/>
              </p:custDataLst>
            </p:nvPr>
          </p:nvSpPr>
          <p:spPr>
            <a:xfrm rot="-5400000">
              <a:off x="10000" y="4186"/>
              <a:ext cx="461" cy="488"/>
            </a:xfrm>
            <a:prstGeom prst="downArrow">
              <a:avLst>
                <a:gd name="adj1" fmla="val 49490"/>
                <a:gd name="adj2" fmla="val 61065"/>
              </a:avLst>
            </a:prstGeom>
            <a:noFill/>
            <a:ln w="28575" cap="flat" cmpd="sng">
              <a:solidFill>
                <a:srgbClr val="361DAE"/>
              </a:solidFill>
              <a:prstDash val="solid"/>
              <a:miter/>
              <a:headEnd type="none" w="med" len="med"/>
              <a:tailEnd type="none" w="med" len="med"/>
            </a:ln>
            <a:extLst>
              <a:ext uri="{909E8E84-426E-40DD-AFC4-6F175D3DCCD1}">
                <a14:hiddenFill xmlns:a14="http://schemas.microsoft.com/office/drawing/2010/main">
                  <a:solidFill>
                    <a:srgbClr val="361DAE"/>
                  </a:solidFill>
                </a14:hiddenFill>
              </a:ext>
            </a:extLst>
          </p:spPr>
          <p:txBody>
            <a:bodyPr wrap="none" anchor="ctr" anchorCtr="0"/>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8" name="对象 7">
              <a:hlinkClick r:id="" action="ppaction://ole?verb=0"/>
            </p:cNvPr>
            <p:cNvGraphicFramePr>
              <a:graphicFrameLocks noChangeAspect="1"/>
            </p:cNvGraphicFramePr>
            <p:nvPr>
              <p:custDataLst>
                <p:tags r:id="rId27"/>
              </p:custDataLst>
            </p:nvPr>
          </p:nvGraphicFramePr>
          <p:xfrm>
            <a:off x="10688" y="3959"/>
            <a:ext cx="1825" cy="942"/>
          </p:xfrm>
          <a:graphic>
            <a:graphicData uri="http://schemas.openxmlformats.org/presentationml/2006/ole">
              <mc:AlternateContent xmlns:mc="http://schemas.openxmlformats.org/markup-compatibility/2006">
                <mc:Choice xmlns:v="urn:schemas-microsoft-com:vml" Requires="v">
                  <p:oleObj spid="_x0000_s1075" name="" r:id="rId28" imgW="469900" imgH="241300" progId="Equation.KSEE3">
                    <p:embed/>
                  </p:oleObj>
                </mc:Choice>
                <mc:Fallback>
                  <p:oleObj name="" r:id="rId28" imgW="469900" imgH="241300" progId="Equation.KSEE3">
                    <p:embed/>
                    <p:pic>
                      <p:nvPicPr>
                        <p:cNvPr id="0" name="OLE substitute image"/>
                        <p:cNvPicPr/>
                        <p:nvPr/>
                      </p:nvPicPr>
                      <p:blipFill>
                        <a:blip r:embed="rId29"/>
                        <a:stretch>
                          <a:fillRect/>
                        </a:stretch>
                      </p:blipFill>
                      <p:spPr>
                        <a:xfrm>
                          <a:off x="10688" y="3959"/>
                          <a:ext cx="1825" cy="942"/>
                        </a:xfrm>
                        <a:prstGeom prst="rect">
                          <a:avLst/>
                        </a:prstGeom>
                        <a:ln w="28575">
                          <a:noFill/>
                        </a:ln>
                      </p:spPr>
                    </p:pic>
                  </p:oleObj>
                </mc:Fallback>
              </mc:AlternateContent>
            </a:graphicData>
          </a:graphic>
        </p:graphicFrame>
      </p:grpSp>
      <p:grpSp>
        <p:nvGrpSpPr>
          <p:cNvPr id="11" name="组合 10"/>
          <p:cNvGrpSpPr/>
          <p:nvPr>
            <p:custDataLst>
              <p:tags r:id="rId30"/>
            </p:custDataLst>
          </p:nvPr>
        </p:nvGrpSpPr>
        <p:grpSpPr>
          <a:xfrm>
            <a:off x="8069580" y="2912745"/>
            <a:ext cx="2574925" cy="459740"/>
            <a:chOff x="12708" y="4067"/>
            <a:chExt cx="4055" cy="724"/>
          </a:xfrm>
        </p:grpSpPr>
        <p:sp>
          <p:nvSpPr>
            <p:cNvPr id="14" name="AutoShape 4"/>
            <p:cNvSpPr/>
            <p:nvPr>
              <p:custDataLst>
                <p:tags r:id="rId31"/>
              </p:custDataLst>
            </p:nvPr>
          </p:nvSpPr>
          <p:spPr>
            <a:xfrm rot="-5400000">
              <a:off x="12722" y="4186"/>
              <a:ext cx="461" cy="488"/>
            </a:xfrm>
            <a:prstGeom prst="downArrow">
              <a:avLst>
                <a:gd name="adj1" fmla="val 49490"/>
                <a:gd name="adj2" fmla="val 61065"/>
              </a:avLst>
            </a:prstGeom>
            <a:noFill/>
            <a:ln w="28575" cap="flat" cmpd="sng">
              <a:solidFill>
                <a:srgbClr val="361DAE"/>
              </a:solidFill>
              <a:prstDash val="solid"/>
              <a:miter/>
              <a:headEnd type="none" w="med" len="med"/>
              <a:tailEnd type="none" w="med" len="med"/>
            </a:ln>
            <a:extLst>
              <a:ext uri="{909E8E84-426E-40DD-AFC4-6F175D3DCCD1}">
                <a14:hiddenFill xmlns:a14="http://schemas.microsoft.com/office/drawing/2010/main">
                  <a:solidFill>
                    <a:srgbClr val="361DAE"/>
                  </a:solidFill>
                </a14:hiddenFill>
              </a:ext>
            </a:extLst>
          </p:spPr>
          <p:txBody>
            <a:bodyPr wrap="none" anchor="ctr" anchorCtr="0"/>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15"/>
            <p:cNvSpPr txBox="1"/>
            <p:nvPr>
              <p:custDataLst>
                <p:tags r:id="rId32"/>
              </p:custDataLst>
            </p:nvPr>
          </p:nvSpPr>
          <p:spPr>
            <a:xfrm>
              <a:off x="13133" y="4067"/>
              <a:ext cx="3631" cy="725"/>
            </a:xfrm>
            <a:prstGeom prst="rect">
              <a:avLst/>
            </a:prstGeom>
            <a:noFill/>
          </p:spPr>
          <p:txBody>
            <a:bodyPr wrap="square" rtlCol="0">
              <a:spAutoFit/>
            </a:bodyPr>
            <a:lstStyle/>
            <a:p>
              <a:pPr algn="ctr" defTabSz="913765">
                <a:spcBef>
                  <a:spcPct val="20000"/>
                </a:spcBef>
              </a:pPr>
              <a:r>
                <a:rPr lang="zh-CN" altLang="en-US" sz="2400" b="1">
                  <a:solidFill>
                    <a:srgbClr val="361DAE"/>
                  </a:solidFill>
                  <a:latin typeface="微软雅黑" panose="020B0503020204020204" pitchFamily="34" charset="-122"/>
                  <a:ea typeface="微软雅黑" panose="020B0503020204020204" pitchFamily="34" charset="-122"/>
                  <a:sym typeface="+mn-ea"/>
                </a:rPr>
                <a:t>额定功率问题</a:t>
              </a:r>
              <a:endParaRPr lang="zh-CN" altLang="en-US" sz="2400" b="1">
                <a:solidFill>
                  <a:srgbClr val="361DAE"/>
                </a:solidFill>
                <a:latin typeface="微软雅黑" panose="020B0503020204020204" pitchFamily="34" charset="-122"/>
                <a:ea typeface="微软雅黑" panose="020B0503020204020204" pitchFamily="34" charset="-122"/>
                <a:sym typeface="+mn-ea"/>
              </a:endParaRPr>
            </a:p>
          </p:txBody>
        </p:sp>
      </p:grpSp>
      <p:grpSp>
        <p:nvGrpSpPr>
          <p:cNvPr id="48" name="组合 47"/>
          <p:cNvGrpSpPr/>
          <p:nvPr>
            <p:custDataLst>
              <p:tags r:id="rId33"/>
            </p:custDataLst>
          </p:nvPr>
        </p:nvGrpSpPr>
        <p:grpSpPr>
          <a:xfrm>
            <a:off x="1155700" y="4672205"/>
            <a:ext cx="400050" cy="540000"/>
            <a:chOff x="4330" y="2811"/>
            <a:chExt cx="630" cy="850"/>
          </a:xfrm>
        </p:grpSpPr>
        <p:graphicFrame>
          <p:nvGraphicFramePr>
            <p:cNvPr id="49" name="对象 48">
              <a:hlinkClick r:id="" action="ppaction://ole?verb=0"/>
            </p:cNvPr>
            <p:cNvGraphicFramePr>
              <a:graphicFrameLocks noChangeAspect="1"/>
            </p:cNvGraphicFramePr>
            <p:nvPr>
              <p:custDataLst>
                <p:tags r:id="rId34"/>
              </p:custDataLst>
            </p:nvPr>
          </p:nvGraphicFramePr>
          <p:xfrm>
            <a:off x="4330" y="2955"/>
            <a:ext cx="483" cy="564"/>
          </p:xfrm>
          <a:graphic>
            <a:graphicData uri="http://schemas.openxmlformats.org/presentationml/2006/ole">
              <mc:AlternateContent xmlns:mc="http://schemas.openxmlformats.org/markup-compatibility/2006">
                <mc:Choice xmlns:v="urn:schemas-microsoft-com:vml" Requires="v">
                  <p:oleObj spid="_x0000_s1076" name="" r:id="rId35" imgW="114300" imgH="139700" progId="Equation.KSEE3">
                    <p:embed/>
                  </p:oleObj>
                </mc:Choice>
                <mc:Fallback>
                  <p:oleObj name="" r:id="rId35" imgW="114300" imgH="139700" progId="Equation.KSEE3">
                    <p:embed/>
                    <p:pic>
                      <p:nvPicPr>
                        <p:cNvPr id="0" name="OLE substitute image"/>
                        <p:cNvPicPr/>
                        <p:nvPr/>
                      </p:nvPicPr>
                      <p:blipFill>
                        <a:blip r:embed="rId9"/>
                        <a:stretch>
                          <a:fillRect/>
                        </a:stretch>
                      </p:blipFill>
                      <p:spPr>
                        <a:xfrm>
                          <a:off x="4330" y="2955"/>
                          <a:ext cx="483" cy="564"/>
                        </a:xfrm>
                        <a:prstGeom prst="rect">
                          <a:avLst/>
                        </a:prstGeom>
                        <a:ln w="28575">
                          <a:noFill/>
                        </a:ln>
                      </p:spPr>
                    </p:pic>
                  </p:oleObj>
                </mc:Fallback>
              </mc:AlternateContent>
            </a:graphicData>
          </a:graphic>
        </p:graphicFrame>
        <p:cxnSp>
          <p:nvCxnSpPr>
            <p:cNvPr id="51" name="直接箭头连接符 50"/>
            <p:cNvCxnSpPr/>
            <p:nvPr>
              <p:custDataLst>
                <p:tags r:id="rId36"/>
              </p:custDataLst>
            </p:nvPr>
          </p:nvCxnSpPr>
          <p:spPr>
            <a:xfrm flipH="1" flipV="1">
              <a:off x="4960" y="2811"/>
              <a:ext cx="0" cy="850"/>
            </a:xfrm>
            <a:prstGeom prst="straightConnector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grpSp>
      <p:grpSp>
        <p:nvGrpSpPr>
          <p:cNvPr id="15" name="组合 14"/>
          <p:cNvGrpSpPr/>
          <p:nvPr>
            <p:custDataLst>
              <p:tags r:id="rId37"/>
            </p:custDataLst>
          </p:nvPr>
        </p:nvGrpSpPr>
        <p:grpSpPr>
          <a:xfrm>
            <a:off x="2033270" y="4438650"/>
            <a:ext cx="1747520" cy="1007110"/>
            <a:chOff x="3202" y="6470"/>
            <a:chExt cx="2752" cy="1586"/>
          </a:xfrm>
        </p:grpSpPr>
        <p:sp>
          <p:nvSpPr>
            <p:cNvPr id="47" name="AutoShape 4"/>
            <p:cNvSpPr/>
            <p:nvPr>
              <p:custDataLst>
                <p:tags r:id="rId38"/>
              </p:custDataLst>
            </p:nvPr>
          </p:nvSpPr>
          <p:spPr>
            <a:xfrm rot="-5400000">
              <a:off x="3216" y="7019"/>
              <a:ext cx="461" cy="488"/>
            </a:xfrm>
            <a:prstGeom prst="downArrow">
              <a:avLst>
                <a:gd name="adj1" fmla="val 49490"/>
                <a:gd name="adj2" fmla="val 61065"/>
              </a:avLst>
            </a:prstGeom>
            <a:noFill/>
            <a:ln w="28575" cap="flat" cmpd="sng">
              <a:solidFill>
                <a:srgbClr val="361DAE"/>
              </a:solidFill>
              <a:prstDash val="solid"/>
              <a:miter/>
              <a:headEnd type="none" w="med" len="med"/>
              <a:tailEnd type="none" w="med" len="med"/>
            </a:ln>
            <a:extLst>
              <a:ext uri="{909E8E84-426E-40DD-AFC4-6F175D3DCCD1}">
                <a14:hiddenFill xmlns:a14="http://schemas.microsoft.com/office/drawing/2010/main">
                  <a:solidFill>
                    <a:srgbClr val="361DAE"/>
                  </a:solidFill>
                </a14:hiddenFill>
              </a:ext>
            </a:extLst>
          </p:spPr>
          <p:txBody>
            <a:bodyPr wrap="none" anchor="ctr" anchorCtr="0"/>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2" name="组合 51"/>
            <p:cNvGrpSpPr/>
            <p:nvPr>
              <p:custDataLst>
                <p:tags r:id="rId39"/>
              </p:custDataLst>
            </p:nvPr>
          </p:nvGrpSpPr>
          <p:grpSpPr>
            <a:xfrm>
              <a:off x="3886" y="6470"/>
              <a:ext cx="2068" cy="1587"/>
              <a:chOff x="6742" y="2443"/>
              <a:chExt cx="2068" cy="1587"/>
            </a:xfrm>
          </p:grpSpPr>
          <p:graphicFrame>
            <p:nvGraphicFramePr>
              <p:cNvPr id="53" name="对象 52">
                <a:hlinkClick r:id="" action="ppaction://ole?verb=0"/>
              </p:cNvPr>
              <p:cNvGraphicFramePr>
                <a:graphicFrameLocks noChangeAspect="1"/>
              </p:cNvGraphicFramePr>
              <p:nvPr>
                <p:custDataLst>
                  <p:tags r:id="rId40"/>
                </p:custDataLst>
              </p:nvPr>
            </p:nvGraphicFramePr>
            <p:xfrm>
              <a:off x="6742" y="2443"/>
              <a:ext cx="1873" cy="1587"/>
            </p:xfrm>
            <a:graphic>
              <a:graphicData uri="http://schemas.openxmlformats.org/presentationml/2006/ole">
                <mc:AlternateContent xmlns:mc="http://schemas.openxmlformats.org/markup-compatibility/2006">
                  <mc:Choice xmlns:v="urn:schemas-microsoft-com:vml" Requires="v">
                    <p:oleObj spid="_x0000_s1077" name="" r:id="rId41" imgW="444500" imgH="393700" progId="Equation.KSEE3">
                      <p:embed/>
                    </p:oleObj>
                  </mc:Choice>
                  <mc:Fallback>
                    <p:oleObj name="" r:id="rId41" imgW="444500" imgH="393700" progId="Equation.KSEE3">
                      <p:embed/>
                      <p:pic>
                        <p:nvPicPr>
                          <p:cNvPr id="0" name="OLE substitute image"/>
                          <p:cNvPicPr/>
                          <p:nvPr/>
                        </p:nvPicPr>
                        <p:blipFill>
                          <a:blip r:embed="rId42"/>
                          <a:stretch>
                            <a:fillRect/>
                          </a:stretch>
                        </p:blipFill>
                        <p:spPr>
                          <a:xfrm>
                            <a:off x="6742" y="2443"/>
                            <a:ext cx="1873" cy="1587"/>
                          </a:xfrm>
                          <a:prstGeom prst="rect">
                            <a:avLst/>
                          </a:prstGeom>
                          <a:ln w="28575">
                            <a:noFill/>
                          </a:ln>
                        </p:spPr>
                      </p:pic>
                    </p:oleObj>
                  </mc:Fallback>
                </mc:AlternateContent>
              </a:graphicData>
            </a:graphic>
          </p:graphicFrame>
          <p:cxnSp>
            <p:nvCxnSpPr>
              <p:cNvPr id="55" name="直接箭头连接符 54"/>
              <p:cNvCxnSpPr/>
              <p:nvPr>
                <p:custDataLst>
                  <p:tags r:id="rId43"/>
                </p:custDataLst>
              </p:nvPr>
            </p:nvCxnSpPr>
            <p:spPr>
              <a:xfrm flipH="1">
                <a:off x="8810" y="2811"/>
                <a:ext cx="0" cy="850"/>
              </a:xfrm>
              <a:prstGeom prst="straightConnector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grpSp>
      </p:grpSp>
      <p:graphicFrame>
        <p:nvGraphicFramePr>
          <p:cNvPr id="62" name="对象 61">
            <a:hlinkClick r:id="" action="ppaction://ole?verb=0"/>
          </p:cNvPr>
          <p:cNvGraphicFramePr>
            <a:graphicFrameLocks noChangeAspect="1"/>
          </p:cNvGraphicFramePr>
          <p:nvPr>
            <p:custDataLst>
              <p:tags r:id="rId44"/>
            </p:custDataLst>
          </p:nvPr>
        </p:nvGraphicFramePr>
        <p:xfrm>
          <a:off x="8408035" y="4694556"/>
          <a:ext cx="876300" cy="439420"/>
        </p:xfrm>
        <a:graphic>
          <a:graphicData uri="http://schemas.openxmlformats.org/presentationml/2006/ole">
            <mc:AlternateContent xmlns:mc="http://schemas.openxmlformats.org/markup-compatibility/2006">
              <mc:Choice xmlns:v="urn:schemas-microsoft-com:vml" Requires="v">
                <p:oleObj spid="_x0000_s1078" name="" r:id="rId45" imgW="355600" imgH="177165" progId="Equation.KSEE3">
                  <p:embed/>
                </p:oleObj>
              </mc:Choice>
              <mc:Fallback>
                <p:oleObj name="" r:id="rId45" imgW="355600" imgH="177165" progId="Equation.KSEE3">
                  <p:embed/>
                  <p:pic>
                    <p:nvPicPr>
                      <p:cNvPr id="0" name="OLE substitute image"/>
                      <p:cNvPicPr/>
                      <p:nvPr/>
                    </p:nvPicPr>
                    <p:blipFill>
                      <a:blip r:embed="rId46"/>
                      <a:stretch>
                        <a:fillRect/>
                      </a:stretch>
                    </p:blipFill>
                    <p:spPr>
                      <a:xfrm>
                        <a:off x="8408035" y="4694556"/>
                        <a:ext cx="876300" cy="439420"/>
                      </a:xfrm>
                      <a:prstGeom prst="rect">
                        <a:avLst/>
                      </a:prstGeom>
                      <a:ln w="28575">
                        <a:noFill/>
                      </a:ln>
                    </p:spPr>
                  </p:pic>
                </p:oleObj>
              </mc:Fallback>
            </mc:AlternateContent>
          </a:graphicData>
        </a:graphic>
      </p:graphicFrame>
      <p:graphicFrame>
        <p:nvGraphicFramePr>
          <p:cNvPr id="64" name="对象 63">
            <a:hlinkClick r:id="" action="ppaction://ole?verb=0"/>
          </p:cNvPr>
          <p:cNvGraphicFramePr>
            <a:graphicFrameLocks noChangeAspect="1"/>
          </p:cNvGraphicFramePr>
          <p:nvPr>
            <p:custDataLst>
              <p:tags r:id="rId47"/>
            </p:custDataLst>
          </p:nvPr>
        </p:nvGraphicFramePr>
        <p:xfrm>
          <a:off x="9364980" y="4421823"/>
          <a:ext cx="1908175" cy="1040765"/>
        </p:xfrm>
        <a:graphic>
          <a:graphicData uri="http://schemas.openxmlformats.org/presentationml/2006/ole">
            <mc:AlternateContent xmlns:mc="http://schemas.openxmlformats.org/markup-compatibility/2006">
              <mc:Choice xmlns:v="urn:schemas-microsoft-com:vml" Requires="v">
                <p:oleObj spid="_x0000_s1079" name="" r:id="rId48" imgW="774065" imgH="419100" progId="Equation.KSEE3">
                  <p:embed/>
                </p:oleObj>
              </mc:Choice>
              <mc:Fallback>
                <p:oleObj name="" r:id="rId48" imgW="774065" imgH="419100" progId="Equation.KSEE3">
                  <p:embed/>
                  <p:pic>
                    <p:nvPicPr>
                      <p:cNvPr id="0" name="OLE substitute image"/>
                      <p:cNvPicPr/>
                      <p:nvPr/>
                    </p:nvPicPr>
                    <p:blipFill>
                      <a:blip r:embed="rId49"/>
                      <a:stretch>
                        <a:fillRect/>
                      </a:stretch>
                    </p:blipFill>
                    <p:spPr>
                      <a:xfrm>
                        <a:off x="9364980" y="4421823"/>
                        <a:ext cx="1908175" cy="1040765"/>
                      </a:xfrm>
                      <a:prstGeom prst="rect">
                        <a:avLst/>
                      </a:prstGeom>
                      <a:ln w="28575">
                        <a:noFill/>
                      </a:ln>
                    </p:spPr>
                  </p:pic>
                </p:oleObj>
              </mc:Fallback>
            </mc:AlternateContent>
          </a:graphicData>
        </a:graphic>
      </p:graphicFrame>
      <p:grpSp>
        <p:nvGrpSpPr>
          <p:cNvPr id="18" name="组合 17"/>
          <p:cNvGrpSpPr/>
          <p:nvPr>
            <p:custDataLst>
              <p:tags r:id="rId50"/>
            </p:custDataLst>
          </p:nvPr>
        </p:nvGrpSpPr>
        <p:grpSpPr>
          <a:xfrm>
            <a:off x="4180205" y="4454525"/>
            <a:ext cx="2299335" cy="975360"/>
            <a:chOff x="6583" y="6495"/>
            <a:chExt cx="3621" cy="1536"/>
          </a:xfrm>
        </p:grpSpPr>
        <p:grpSp>
          <p:nvGrpSpPr>
            <p:cNvPr id="56" name="组合 55"/>
            <p:cNvGrpSpPr/>
            <p:nvPr>
              <p:custDataLst>
                <p:tags r:id="rId51"/>
              </p:custDataLst>
            </p:nvPr>
          </p:nvGrpSpPr>
          <p:grpSpPr>
            <a:xfrm>
              <a:off x="7390" y="6495"/>
              <a:ext cx="2814" cy="1537"/>
              <a:chOff x="10275" y="2468"/>
              <a:chExt cx="2814" cy="1537"/>
            </a:xfrm>
          </p:grpSpPr>
          <p:graphicFrame>
            <p:nvGraphicFramePr>
              <p:cNvPr id="57" name="对象 56">
                <a:hlinkClick r:id="" action="ppaction://ole?verb=0"/>
              </p:cNvPr>
              <p:cNvGraphicFramePr>
                <a:graphicFrameLocks noChangeAspect="1"/>
              </p:cNvGraphicFramePr>
              <p:nvPr>
                <p:custDataLst>
                  <p:tags r:id="rId52"/>
                </p:custDataLst>
              </p:nvPr>
            </p:nvGraphicFramePr>
            <p:xfrm>
              <a:off x="10275" y="2468"/>
              <a:ext cx="2561" cy="1537"/>
            </p:xfrm>
            <a:graphic>
              <a:graphicData uri="http://schemas.openxmlformats.org/presentationml/2006/ole">
                <mc:AlternateContent xmlns:mc="http://schemas.openxmlformats.org/markup-compatibility/2006">
                  <mc:Choice xmlns:v="urn:schemas-microsoft-com:vml" Requires="v">
                    <p:oleObj spid="_x0000_s1080" name="" r:id="rId53" imgW="660400" imgH="393700" progId="Equation.KSEE3">
                      <p:embed/>
                    </p:oleObj>
                  </mc:Choice>
                  <mc:Fallback>
                    <p:oleObj name="" r:id="rId53" imgW="660400" imgH="393700" progId="Equation.KSEE3">
                      <p:embed/>
                      <p:pic>
                        <p:nvPicPr>
                          <p:cNvPr id="0" name="OLE substitute image"/>
                          <p:cNvPicPr/>
                          <p:nvPr/>
                        </p:nvPicPr>
                        <p:blipFill>
                          <a:blip r:embed="rId54"/>
                          <a:stretch>
                            <a:fillRect/>
                          </a:stretch>
                        </p:blipFill>
                        <p:spPr>
                          <a:xfrm>
                            <a:off x="10275" y="2468"/>
                            <a:ext cx="2561" cy="1537"/>
                          </a:xfrm>
                          <a:prstGeom prst="rect">
                            <a:avLst/>
                          </a:prstGeom>
                          <a:ln w="28575">
                            <a:noFill/>
                          </a:ln>
                        </p:spPr>
                      </p:pic>
                    </p:oleObj>
                  </mc:Fallback>
                </mc:AlternateContent>
              </a:graphicData>
            </a:graphic>
          </p:graphicFrame>
          <p:cxnSp>
            <p:nvCxnSpPr>
              <p:cNvPr id="59" name="直接箭头连接符 58"/>
              <p:cNvCxnSpPr/>
              <p:nvPr>
                <p:custDataLst>
                  <p:tags r:id="rId55"/>
                </p:custDataLst>
              </p:nvPr>
            </p:nvCxnSpPr>
            <p:spPr>
              <a:xfrm flipH="1">
                <a:off x="13089" y="2811"/>
                <a:ext cx="0" cy="850"/>
              </a:xfrm>
              <a:prstGeom prst="straightConnector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grpSp>
        <p:sp>
          <p:nvSpPr>
            <p:cNvPr id="67" name="AutoShape 4"/>
            <p:cNvSpPr/>
            <p:nvPr>
              <p:custDataLst>
                <p:tags r:id="rId56"/>
              </p:custDataLst>
            </p:nvPr>
          </p:nvSpPr>
          <p:spPr>
            <a:xfrm rot="-5400000">
              <a:off x="6597" y="7019"/>
              <a:ext cx="461" cy="488"/>
            </a:xfrm>
            <a:prstGeom prst="downArrow">
              <a:avLst>
                <a:gd name="adj1" fmla="val 49490"/>
                <a:gd name="adj2" fmla="val 61065"/>
              </a:avLst>
            </a:prstGeom>
            <a:noFill/>
            <a:ln w="28575" cap="flat" cmpd="sng">
              <a:solidFill>
                <a:srgbClr val="361DAE"/>
              </a:solidFill>
              <a:prstDash val="solid"/>
              <a:miter/>
              <a:headEnd type="none" w="med" len="med"/>
              <a:tailEnd type="none" w="med" len="med"/>
            </a:ln>
            <a:extLst>
              <a:ext uri="{909E8E84-426E-40DD-AFC4-6F175D3DCCD1}">
                <a14:hiddenFill xmlns:a14="http://schemas.microsoft.com/office/drawing/2010/main">
                  <a:solidFill>
                    <a:srgbClr val="361DAE"/>
                  </a:solidFill>
                </a14:hiddenFill>
              </a:ext>
            </a:extLst>
          </p:spPr>
          <p:txBody>
            <a:bodyPr wrap="none" anchor="ctr" anchorCtr="0"/>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9" name="组合 18"/>
          <p:cNvGrpSpPr/>
          <p:nvPr>
            <p:custDataLst>
              <p:tags r:id="rId57"/>
            </p:custDataLst>
          </p:nvPr>
        </p:nvGrpSpPr>
        <p:grpSpPr>
          <a:xfrm>
            <a:off x="6951345" y="4690428"/>
            <a:ext cx="1428750" cy="503555"/>
            <a:chOff x="10947" y="6867"/>
            <a:chExt cx="2250" cy="793"/>
          </a:xfrm>
        </p:grpSpPr>
        <p:graphicFrame>
          <p:nvGraphicFramePr>
            <p:cNvPr id="60" name="对象 59">
              <a:hlinkClick r:id="" action="ppaction://ole?verb=0"/>
            </p:cNvPr>
            <p:cNvGraphicFramePr>
              <a:graphicFrameLocks noChangeAspect="1"/>
            </p:cNvGraphicFramePr>
            <p:nvPr>
              <p:custDataLst>
                <p:tags r:id="rId58"/>
              </p:custDataLst>
            </p:nvPr>
          </p:nvGraphicFramePr>
          <p:xfrm>
            <a:off x="11570" y="6867"/>
            <a:ext cx="1627" cy="793"/>
          </p:xfrm>
          <a:graphic>
            <a:graphicData uri="http://schemas.openxmlformats.org/presentationml/2006/ole">
              <mc:AlternateContent xmlns:mc="http://schemas.openxmlformats.org/markup-compatibility/2006">
                <mc:Choice xmlns:v="urn:schemas-microsoft-com:vml" Requires="v">
                  <p:oleObj spid="_x0000_s1081" name="" r:id="rId59" imgW="419100" imgH="203200" progId="Equation.KSEE3">
                    <p:embed/>
                  </p:oleObj>
                </mc:Choice>
                <mc:Fallback>
                  <p:oleObj name="" r:id="rId59" imgW="419100" imgH="203200" progId="Equation.KSEE3">
                    <p:embed/>
                    <p:pic>
                      <p:nvPicPr>
                        <p:cNvPr id="0" name="OLE substitute image"/>
                        <p:cNvPicPr/>
                        <p:nvPr/>
                      </p:nvPicPr>
                      <p:blipFill>
                        <a:blip r:embed="rId60"/>
                        <a:stretch>
                          <a:fillRect/>
                        </a:stretch>
                      </p:blipFill>
                      <p:spPr>
                        <a:xfrm>
                          <a:off x="11570" y="6867"/>
                          <a:ext cx="1627" cy="793"/>
                        </a:xfrm>
                        <a:prstGeom prst="rect">
                          <a:avLst/>
                        </a:prstGeom>
                        <a:ln w="28575">
                          <a:noFill/>
                        </a:ln>
                      </p:spPr>
                    </p:pic>
                  </p:oleObj>
                </mc:Fallback>
              </mc:AlternateContent>
            </a:graphicData>
          </a:graphic>
        </p:graphicFrame>
        <p:sp>
          <p:nvSpPr>
            <p:cNvPr id="71" name="AutoShape 4"/>
            <p:cNvSpPr/>
            <p:nvPr>
              <p:custDataLst>
                <p:tags r:id="rId61"/>
              </p:custDataLst>
            </p:nvPr>
          </p:nvSpPr>
          <p:spPr>
            <a:xfrm rot="-5400000">
              <a:off x="10960" y="7019"/>
              <a:ext cx="461" cy="488"/>
            </a:xfrm>
            <a:prstGeom prst="downArrow">
              <a:avLst>
                <a:gd name="adj1" fmla="val 49490"/>
                <a:gd name="adj2" fmla="val 61065"/>
              </a:avLst>
            </a:prstGeom>
            <a:noFill/>
            <a:ln w="28575" cap="flat" cmpd="sng">
              <a:solidFill>
                <a:srgbClr val="361DAE"/>
              </a:solidFill>
              <a:prstDash val="solid"/>
              <a:miter/>
              <a:headEnd type="none" w="med" len="med"/>
              <a:tailEnd type="none" w="med" len="med"/>
            </a:ln>
            <a:extLst>
              <a:ext uri="{909E8E84-426E-40DD-AFC4-6F175D3DCCD1}">
                <a14:hiddenFill xmlns:a14="http://schemas.microsoft.com/office/drawing/2010/main">
                  <a:solidFill>
                    <a:srgbClr val="361DAE"/>
                  </a:solidFill>
                </a14:hiddenFill>
              </a:ext>
            </a:extLst>
          </p:spPr>
          <p:txBody>
            <a:bodyPr wrap="none" anchor="ctr" anchorCtr="0"/>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1" name="组合 20"/>
          <p:cNvGrpSpPr/>
          <p:nvPr>
            <p:custDataLst>
              <p:tags r:id="rId62"/>
            </p:custDataLst>
          </p:nvPr>
        </p:nvGrpSpPr>
        <p:grpSpPr>
          <a:xfrm>
            <a:off x="1442085" y="3551555"/>
            <a:ext cx="6640195" cy="715010"/>
            <a:chOff x="2271" y="5073"/>
            <a:chExt cx="10457" cy="1126"/>
          </a:xfrm>
        </p:grpSpPr>
        <p:sp>
          <p:nvSpPr>
            <p:cNvPr id="72" name="Line 44"/>
            <p:cNvSpPr/>
            <p:nvPr>
              <p:custDataLst>
                <p:tags r:id="rId63"/>
              </p:custDataLst>
            </p:nvPr>
          </p:nvSpPr>
          <p:spPr>
            <a:xfrm flipH="1">
              <a:off x="2271" y="5073"/>
              <a:ext cx="0" cy="1126"/>
            </a:xfrm>
            <a:prstGeom prst="line">
              <a:avLst/>
            </a:prstGeom>
            <a:ln w="28575" cap="flat" cmpd="sng">
              <a:solidFill>
                <a:srgbClr val="361DAE"/>
              </a:solidFill>
              <a:prstDash val="solid"/>
              <a:headEnd type="none" w="med" len="med"/>
              <a:tailEnd type="none" w="med" len="med"/>
            </a:ln>
          </p:spPr>
          <p:txBody>
            <a:bodyPr/>
            <a:lstStyle/>
            <a:p/>
          </p:txBody>
        </p:sp>
        <p:sp>
          <p:nvSpPr>
            <p:cNvPr id="73" name="Line 46"/>
            <p:cNvSpPr/>
            <p:nvPr>
              <p:custDataLst>
                <p:tags r:id="rId64"/>
              </p:custDataLst>
            </p:nvPr>
          </p:nvSpPr>
          <p:spPr>
            <a:xfrm>
              <a:off x="2271" y="5635"/>
              <a:ext cx="3118" cy="1"/>
            </a:xfrm>
            <a:prstGeom prst="line">
              <a:avLst/>
            </a:prstGeom>
            <a:ln w="28575" cap="flat" cmpd="sng">
              <a:solidFill>
                <a:srgbClr val="361DAE"/>
              </a:solidFill>
              <a:prstDash val="solid"/>
              <a:headEnd type="arrow" w="med" len="med"/>
              <a:tailEnd type="none" w="med" len="med"/>
            </a:ln>
          </p:spPr>
          <p:txBody>
            <a:bodyPr/>
            <a:lstStyle/>
            <a:p/>
          </p:txBody>
        </p:sp>
        <p:sp>
          <p:nvSpPr>
            <p:cNvPr id="74" name="Line 47"/>
            <p:cNvSpPr/>
            <p:nvPr>
              <p:custDataLst>
                <p:tags r:id="rId65"/>
              </p:custDataLst>
            </p:nvPr>
          </p:nvSpPr>
          <p:spPr>
            <a:xfrm flipH="1">
              <a:off x="12722" y="5073"/>
              <a:ext cx="0" cy="1126"/>
            </a:xfrm>
            <a:prstGeom prst="line">
              <a:avLst/>
            </a:prstGeom>
            <a:ln w="28575" cap="flat" cmpd="sng">
              <a:solidFill>
                <a:srgbClr val="361DAE"/>
              </a:solidFill>
              <a:prstDash val="solid"/>
              <a:headEnd type="none" w="med" len="med"/>
              <a:tailEnd type="none" w="med" len="med"/>
            </a:ln>
          </p:spPr>
          <p:txBody>
            <a:bodyPr/>
            <a:lstStyle/>
            <a:p/>
          </p:txBody>
        </p:sp>
        <p:sp>
          <p:nvSpPr>
            <p:cNvPr id="76" name="Line 46"/>
            <p:cNvSpPr/>
            <p:nvPr>
              <p:custDataLst>
                <p:tags r:id="rId66"/>
              </p:custDataLst>
            </p:nvPr>
          </p:nvSpPr>
          <p:spPr>
            <a:xfrm flipH="1">
              <a:off x="9610" y="5635"/>
              <a:ext cx="3118" cy="1"/>
            </a:xfrm>
            <a:prstGeom prst="line">
              <a:avLst/>
            </a:prstGeom>
            <a:ln w="28575" cap="flat" cmpd="sng">
              <a:solidFill>
                <a:srgbClr val="361DAE"/>
              </a:solidFill>
              <a:prstDash val="solid"/>
              <a:headEnd type="arrow" w="med" len="med"/>
              <a:tailEnd type="none" w="med" len="med"/>
            </a:ln>
          </p:spPr>
          <p:txBody>
            <a:bodyPr/>
            <a:lstStyle/>
            <a:p/>
          </p:txBody>
        </p:sp>
      </p:grpSp>
      <p:sp>
        <p:nvSpPr>
          <p:cNvPr id="81" name="Rectangle 53"/>
          <p:cNvSpPr/>
          <p:nvPr>
            <p:custDataLst>
              <p:tags r:id="rId67"/>
            </p:custDataLst>
          </p:nvPr>
        </p:nvSpPr>
        <p:spPr>
          <a:xfrm>
            <a:off x="3501460" y="3451860"/>
            <a:ext cx="2521585" cy="913765"/>
          </a:xfrm>
          <a:prstGeom prst="rect">
            <a:avLst/>
          </a:prstGeom>
          <a:noFill/>
          <a:ln w="9525">
            <a:noFill/>
          </a:ln>
        </p:spPr>
        <p:txBody>
          <a:bodyPr/>
          <a:lstStyle/>
          <a:p>
            <a:pPr algn="ctr" defTabSz="913765">
              <a:spcBef>
                <a:spcPct val="20000"/>
              </a:spcBef>
            </a:pPr>
            <a:r>
              <a:rPr lang="zh-CN" altLang="en-US" sz="2400" b="1">
                <a:solidFill>
                  <a:schemeClr val="tx1"/>
                </a:solidFill>
                <a:latin typeface="微软雅黑" panose="020B0503020204020204" pitchFamily="34" charset="-122"/>
                <a:ea typeface="微软雅黑" panose="020B0503020204020204" pitchFamily="34" charset="-122"/>
              </a:rPr>
              <a:t>功率</a:t>
            </a:r>
            <a:r>
              <a:rPr lang="zh-CN" altLang="en-US" sz="2400" b="1">
                <a:solidFill>
                  <a:srgbClr val="C00000"/>
                </a:solidFill>
                <a:latin typeface="微软雅黑" panose="020B0503020204020204" pitchFamily="34" charset="-122"/>
                <a:ea typeface="微软雅黑" panose="020B0503020204020204" pitchFamily="34" charset="-122"/>
              </a:rPr>
              <a:t>逐渐增大</a:t>
            </a:r>
            <a:endParaRPr lang="zh-CN" altLang="en-US" sz="2400" b="1">
              <a:solidFill>
                <a:srgbClr val="C00000"/>
              </a:solidFill>
              <a:latin typeface="微软雅黑" panose="020B0503020204020204" pitchFamily="34" charset="-122"/>
              <a:ea typeface="微软雅黑" panose="020B0503020204020204" pitchFamily="34" charset="-122"/>
            </a:endParaRPr>
          </a:p>
          <a:p>
            <a:pPr algn="ctr" defTabSz="913765">
              <a:spcBef>
                <a:spcPct val="20000"/>
              </a:spcBef>
            </a:pPr>
            <a:r>
              <a:rPr lang="zh-CN" altLang="en-US" sz="2400" b="1">
                <a:solidFill>
                  <a:srgbClr val="C00000"/>
                </a:solidFill>
                <a:latin typeface="微软雅黑" panose="020B0503020204020204" pitchFamily="34" charset="-122"/>
                <a:ea typeface="微软雅黑" panose="020B0503020204020204" pitchFamily="34" charset="-122"/>
              </a:rPr>
              <a:t>匀加速</a:t>
            </a:r>
            <a:r>
              <a:rPr lang="zh-CN" altLang="en-US" sz="2400" b="1">
                <a:solidFill>
                  <a:prstClr val="black"/>
                </a:solidFill>
                <a:latin typeface="微软雅黑" panose="020B0503020204020204" pitchFamily="34" charset="-122"/>
                <a:ea typeface="微软雅黑" panose="020B0503020204020204" pitchFamily="34" charset="-122"/>
              </a:rPr>
              <a:t>直线运动</a:t>
            </a:r>
            <a:endParaRPr lang="zh-CN" altLang="en-US" sz="2400" b="1">
              <a:solidFill>
                <a:prstClr val="black"/>
              </a:solidFill>
              <a:latin typeface="微软雅黑" panose="020B0503020204020204" pitchFamily="34" charset="-122"/>
              <a:ea typeface="微软雅黑" panose="020B0503020204020204" pitchFamily="34" charset="-122"/>
            </a:endParaRPr>
          </a:p>
        </p:txBody>
      </p:sp>
      <p:grpSp>
        <p:nvGrpSpPr>
          <p:cNvPr id="31" name="组合 30"/>
          <p:cNvGrpSpPr/>
          <p:nvPr>
            <p:custDataLst>
              <p:tags r:id="rId68"/>
            </p:custDataLst>
          </p:nvPr>
        </p:nvGrpSpPr>
        <p:grpSpPr>
          <a:xfrm>
            <a:off x="3596180" y="1350010"/>
            <a:ext cx="4963160" cy="662305"/>
            <a:chOff x="2890" y="3237"/>
            <a:chExt cx="7816" cy="1043"/>
          </a:xfrm>
        </p:grpSpPr>
        <p:graphicFrame>
          <p:nvGraphicFramePr>
            <p:cNvPr id="32" name="对象 31">
              <a:hlinkClick r:id="" action="ppaction://ole?verb=0"/>
            </p:cNvPr>
            <p:cNvGraphicFramePr>
              <a:graphicFrameLocks noChangeAspect="1"/>
            </p:cNvGraphicFramePr>
            <p:nvPr>
              <p:custDataLst>
                <p:tags r:id="rId69"/>
              </p:custDataLst>
            </p:nvPr>
          </p:nvGraphicFramePr>
          <p:xfrm>
            <a:off x="2890" y="3289"/>
            <a:ext cx="2604" cy="939"/>
          </p:xfrm>
          <a:graphic>
            <a:graphicData uri="http://schemas.openxmlformats.org/presentationml/2006/ole">
              <mc:AlternateContent xmlns:mc="http://schemas.openxmlformats.org/markup-compatibility/2006">
                <mc:Choice xmlns:v="urn:schemas-microsoft-com:vml" Requires="v">
                  <p:oleObj spid="_x0000_s1082" name="" r:id="rId70" imgW="469900" imgH="177165" progId="Equation.KSEE3">
                    <p:embed/>
                  </p:oleObj>
                </mc:Choice>
                <mc:Fallback>
                  <p:oleObj name="" r:id="rId70" imgW="469900" imgH="177165" progId="Equation.KSEE3">
                    <p:embed/>
                    <p:pic>
                      <p:nvPicPr>
                        <p:cNvPr id="0" name="OLE substitute image"/>
                        <p:cNvPicPr/>
                        <p:nvPr/>
                      </p:nvPicPr>
                      <p:blipFill>
                        <a:blip r:embed="rId23"/>
                        <a:stretch>
                          <a:fillRect/>
                        </a:stretch>
                      </p:blipFill>
                      <p:spPr>
                        <a:xfrm>
                          <a:off x="2890" y="3289"/>
                          <a:ext cx="2604" cy="939"/>
                        </a:xfrm>
                        <a:prstGeom prst="rect">
                          <a:avLst/>
                        </a:prstGeom>
                        <a:ln w="28575">
                          <a:noFill/>
                        </a:ln>
                      </p:spPr>
                    </p:pic>
                  </p:oleObj>
                </mc:Fallback>
              </mc:AlternateContent>
            </a:graphicData>
          </a:graphic>
        </p:graphicFrame>
        <p:graphicFrame>
          <p:nvGraphicFramePr>
            <p:cNvPr id="34" name="对象 33">
              <a:hlinkClick r:id="" action="ppaction://ole?verb=0"/>
            </p:cNvPr>
            <p:cNvGraphicFramePr>
              <a:graphicFrameLocks noChangeAspect="1"/>
            </p:cNvGraphicFramePr>
            <p:nvPr>
              <p:custDataLst>
                <p:tags r:id="rId71"/>
              </p:custDataLst>
            </p:nvPr>
          </p:nvGraphicFramePr>
          <p:xfrm>
            <a:off x="6884" y="3237"/>
            <a:ext cx="3822" cy="1043"/>
          </p:xfrm>
          <a:graphic>
            <a:graphicData uri="http://schemas.openxmlformats.org/presentationml/2006/ole">
              <mc:AlternateContent xmlns:mc="http://schemas.openxmlformats.org/markup-compatibility/2006">
                <mc:Choice xmlns:v="urn:schemas-microsoft-com:vml" Requires="v">
                  <p:oleObj spid="_x0000_s1083" name="" r:id="rId72" imgW="749300" imgH="203200" progId="Equation.KSEE3">
                    <p:embed/>
                  </p:oleObj>
                </mc:Choice>
                <mc:Fallback>
                  <p:oleObj name="" r:id="rId72" imgW="749300" imgH="203200" progId="Equation.KSEE3">
                    <p:embed/>
                    <p:pic>
                      <p:nvPicPr>
                        <p:cNvPr id="0" name="OLE substitute image"/>
                        <p:cNvPicPr/>
                        <p:nvPr/>
                      </p:nvPicPr>
                      <p:blipFill>
                        <a:blip r:embed="rId73"/>
                        <a:stretch>
                          <a:fillRect/>
                        </a:stretch>
                      </p:blipFill>
                      <p:spPr>
                        <a:xfrm>
                          <a:off x="6884" y="3237"/>
                          <a:ext cx="3822" cy="1043"/>
                        </a:xfrm>
                        <a:prstGeom prst="rect">
                          <a:avLst/>
                        </a:prstGeom>
                        <a:ln w="28575">
                          <a:noFill/>
                        </a:ln>
                      </p:spPr>
                    </p:pic>
                  </p:oleObj>
                </mc:Fallback>
              </mc:AlternateContent>
            </a:graphicData>
          </a:graphic>
        </p:graphicFrame>
      </p:grpSp>
      <p:graphicFrame>
        <p:nvGraphicFramePr>
          <p:cNvPr id="12" name="对象 11">
            <a:hlinkClick r:id="" action="ppaction://ole?verb=0"/>
          </p:cNvPr>
          <p:cNvGraphicFramePr>
            <a:graphicFrameLocks noChangeAspect="1"/>
          </p:cNvGraphicFramePr>
          <p:nvPr>
            <p:custDataLst>
              <p:tags r:id="rId74"/>
            </p:custDataLst>
          </p:nvPr>
        </p:nvGraphicFramePr>
        <p:xfrm>
          <a:off x="1861185" y="2273300"/>
          <a:ext cx="763270" cy="361315"/>
        </p:xfrm>
        <a:graphic>
          <a:graphicData uri="http://schemas.openxmlformats.org/presentationml/2006/ole">
            <mc:AlternateContent xmlns:mc="http://schemas.openxmlformats.org/markup-compatibility/2006">
              <mc:Choice xmlns:v="urn:schemas-microsoft-com:vml" Requires="v">
                <p:oleObj spid="_x0000_s1084" name="" r:id="rId75" imgW="431800" imgH="203200" progId="Equation.KSEE3">
                  <p:embed/>
                </p:oleObj>
              </mc:Choice>
              <mc:Fallback>
                <p:oleObj name="" r:id="rId75" imgW="431800" imgH="203200" progId="Equation.KSEE3">
                  <p:embed/>
                  <p:pic>
                    <p:nvPicPr>
                      <p:cNvPr id="0" name="OLE substitute image"/>
                      <p:cNvPicPr/>
                      <p:nvPr/>
                    </p:nvPicPr>
                    <p:blipFill>
                      <a:blip r:embed="rId76"/>
                      <a:stretch>
                        <a:fillRect/>
                      </a:stretch>
                    </p:blipFill>
                    <p:spPr>
                      <a:xfrm>
                        <a:off x="1861185" y="2273300"/>
                        <a:ext cx="763270" cy="361315"/>
                      </a:xfrm>
                      <a:prstGeom prst="rect">
                        <a:avLst/>
                      </a:prstGeom>
                      <a:ln w="28575">
                        <a:noFill/>
                      </a:ln>
                    </p:spPr>
                  </p:pic>
                </p:oleObj>
              </mc:Fallback>
            </mc:AlternateContent>
          </a:graphicData>
        </a:graphic>
      </p:graphicFrame>
      <p:grpSp>
        <p:nvGrpSpPr>
          <p:cNvPr id="42" name="组合 41"/>
          <p:cNvGrpSpPr/>
          <p:nvPr>
            <p:custDataLst>
              <p:tags r:id="rId77"/>
            </p:custDataLst>
          </p:nvPr>
        </p:nvGrpSpPr>
        <p:grpSpPr>
          <a:xfrm>
            <a:off x="2740660" y="2273300"/>
            <a:ext cx="1212850" cy="360680"/>
            <a:chOff x="4316" y="3580"/>
            <a:chExt cx="1910" cy="568"/>
          </a:xfrm>
        </p:grpSpPr>
        <p:sp>
          <p:nvSpPr>
            <p:cNvPr id="36" name="AutoShape 4"/>
            <p:cNvSpPr/>
            <p:nvPr>
              <p:custDataLst>
                <p:tags r:id="rId78"/>
              </p:custDataLst>
            </p:nvPr>
          </p:nvSpPr>
          <p:spPr>
            <a:xfrm rot="16200000">
              <a:off x="4330" y="3620"/>
              <a:ext cx="461" cy="488"/>
            </a:xfrm>
            <a:prstGeom prst="downArrow">
              <a:avLst>
                <a:gd name="adj1" fmla="val 49490"/>
                <a:gd name="adj2" fmla="val 61065"/>
              </a:avLst>
            </a:prstGeom>
            <a:noFill/>
            <a:ln w="28575" cap="flat" cmpd="sng">
              <a:solidFill>
                <a:srgbClr val="361DAE"/>
              </a:solidFill>
              <a:prstDash val="solid"/>
              <a:miter/>
              <a:headEnd type="none" w="med" len="med"/>
              <a:tailEnd type="none" w="med" len="med"/>
            </a:ln>
            <a:extLst>
              <a:ext uri="{909E8E84-426E-40DD-AFC4-6F175D3DCCD1}">
                <a14:hiddenFill xmlns:a14="http://schemas.microsoft.com/office/drawing/2010/main">
                  <a:solidFill>
                    <a:srgbClr val="361DAE"/>
                  </a:solidFill>
                </a14:hiddenFill>
              </a:ext>
            </a:extLst>
          </p:spPr>
          <p:txBody>
            <a:bodyPr wrap="none" anchor="ctr" anchorCtr="0"/>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7" name="对象 36">
              <a:hlinkClick r:id="" action="ppaction://ole?verb=0"/>
            </p:cNvPr>
            <p:cNvGraphicFramePr>
              <a:graphicFrameLocks noChangeAspect="1"/>
            </p:cNvGraphicFramePr>
            <p:nvPr>
              <p:custDataLst>
                <p:tags r:id="rId79"/>
              </p:custDataLst>
            </p:nvPr>
          </p:nvGraphicFramePr>
          <p:xfrm>
            <a:off x="4988" y="3580"/>
            <a:ext cx="1238" cy="569"/>
          </p:xfrm>
          <a:graphic>
            <a:graphicData uri="http://schemas.openxmlformats.org/presentationml/2006/ole">
              <mc:AlternateContent xmlns:mc="http://schemas.openxmlformats.org/markup-compatibility/2006">
                <mc:Choice xmlns:v="urn:schemas-microsoft-com:vml" Requires="v">
                  <p:oleObj spid="_x0000_s1085" name="" r:id="rId80" imgW="444500" imgH="203200" progId="Equation.KSEE3">
                    <p:embed/>
                  </p:oleObj>
                </mc:Choice>
                <mc:Fallback>
                  <p:oleObj name="" r:id="rId80" imgW="444500" imgH="203200" progId="Equation.KSEE3">
                    <p:embed/>
                    <p:pic>
                      <p:nvPicPr>
                        <p:cNvPr id="0" name="OLE substitute image"/>
                        <p:cNvPicPr/>
                        <p:nvPr/>
                      </p:nvPicPr>
                      <p:blipFill>
                        <a:blip r:embed="rId81"/>
                        <a:stretch>
                          <a:fillRect/>
                        </a:stretch>
                      </p:blipFill>
                      <p:spPr>
                        <a:xfrm>
                          <a:off x="4988" y="3580"/>
                          <a:ext cx="1238" cy="569"/>
                        </a:xfrm>
                        <a:prstGeom prst="rect">
                          <a:avLst/>
                        </a:prstGeom>
                        <a:ln w="28575">
                          <a:noFill/>
                        </a:ln>
                      </p:spPr>
                    </p:pic>
                  </p:oleObj>
                </mc:Fallback>
              </mc:AlternateContent>
            </a:graphicData>
          </a:graphic>
        </p:graphicFrame>
      </p:grpSp>
      <p:sp>
        <p:nvSpPr>
          <p:cNvPr id="41" name="矩形 40"/>
          <p:cNvSpPr/>
          <p:nvPr>
            <p:custDataLst>
              <p:tags r:id="rId82"/>
            </p:custDataLst>
          </p:nvPr>
        </p:nvSpPr>
        <p:spPr>
          <a:xfrm>
            <a:off x="3122295" y="2209800"/>
            <a:ext cx="925195" cy="1247775"/>
          </a:xfrm>
          <a:prstGeom prst="rect">
            <a:avLst/>
          </a:prstGeom>
          <a:noFill/>
          <a:ln w="28575">
            <a:solidFill>
              <a:srgbClr val="361DAE"/>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8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left)">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3" presetClass="entr" presetSubtype="16" fill="hold"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plus(in)">
                                      <p:cBhvr>
                                        <p:cTn id="71" dur="2000"/>
                                        <p:tgtEl>
                                          <p:spTgt spid="21"/>
                                        </p:tgtEl>
                                      </p:cBhvr>
                                    </p:animEffect>
                                  </p:childTnLst>
                                </p:cTn>
                              </p:par>
                              <p:par>
                                <p:cTn id="72" presetID="13" presetClass="entr" presetSubtype="16" fill="hold" nodeType="withEffect">
                                  <p:stCondLst>
                                    <p:cond delay="0"/>
                                  </p:stCondLst>
                                  <p:childTnLst>
                                    <p:set>
                                      <p:cBhvr>
                                        <p:cTn id="73" dur="500" fill="hold">
                                          <p:stCondLst>
                                            <p:cond delay="0"/>
                                          </p:stCondLst>
                                        </p:cTn>
                                        <p:tgtEl>
                                          <p:spTgt spid="20"/>
                                        </p:tgtEl>
                                        <p:attrNameLst>
                                          <p:attrName>style.visibility</p:attrName>
                                        </p:attrNameLst>
                                      </p:cBhvr>
                                      <p:to>
                                        <p:strVal val="visible"/>
                                      </p:to>
                                    </p:set>
                                    <p:animEffect transition="in" filter="plus(in)">
                                      <p:cBhvr>
                                        <p:cTn id="74" dur="500"/>
                                        <p:tgtEl>
                                          <p:spTgt spid="20"/>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5" grpId="0"/>
      <p:bldP spid="81" grpId="0"/>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custDataLst>
              <p:tags r:id="rId1"/>
            </p:custDataLst>
          </p:nvPr>
        </p:nvSpPr>
        <p:spPr>
          <a:xfrm>
            <a:off x="669925" y="1179796"/>
            <a:ext cx="10850172" cy="4932852"/>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矩形 15"/>
          <p:cNvSpPr/>
          <p:nvPr>
            <p:custDataLst>
              <p:tags r:id="rId2"/>
            </p:custDataLst>
          </p:nvPr>
        </p:nvSpPr>
        <p:spPr>
          <a:xfrm>
            <a:off x="874314" y="1839768"/>
            <a:ext cx="10870817" cy="460375"/>
          </a:xfrm>
          <a:prstGeom prst="rect">
            <a:avLst/>
          </a:prstGeom>
        </p:spPr>
        <p:txBody>
          <a:bodyPr wrap="square">
            <a:spAutoFit/>
          </a:bodyPr>
          <a:lstStyle/>
          <a:p>
            <a:pPr>
              <a:lnSpc>
                <a:spcPct val="100000"/>
              </a:lnSpc>
              <a:defRPr/>
            </a:pPr>
            <a:r>
              <a:rPr lang="zh-CN" altLang="en-US" sz="2400" noProof="1">
                <a:solidFill>
                  <a:schemeClr val="tx1"/>
                </a:solidFill>
                <a:latin typeface="微软雅黑" panose="020B0503020204020204" pitchFamily="34" charset="-122"/>
                <a:ea typeface="微软雅黑" panose="020B0503020204020204" pitchFamily="34" charset="-122"/>
              </a:rPr>
              <a:t>物体在力的作用下，并在力的方向上发生一段位移，这个力就对物体做了功。</a:t>
            </a:r>
            <a:endParaRPr lang="zh-CN" altLang="en-US" sz="2400" noProof="1">
              <a:solidFill>
                <a:schemeClr val="tx1"/>
              </a:solidFill>
              <a:latin typeface="微软雅黑" panose="020B0503020204020204" pitchFamily="34" charset="-122"/>
              <a:ea typeface="微软雅黑" panose="020B0503020204020204" pitchFamily="34" charset="-122"/>
            </a:endParaRPr>
          </a:p>
        </p:txBody>
      </p:sp>
      <p:sp>
        <p:nvSpPr>
          <p:cNvPr id="17" name="文本框 16"/>
          <p:cNvSpPr txBox="1">
            <a:spLocks noChangeArrowheads="1"/>
          </p:cNvSpPr>
          <p:nvPr>
            <p:custDataLst>
              <p:tags r:id="rId3"/>
            </p:custDataLst>
          </p:nvPr>
        </p:nvSpPr>
        <p:spPr bwMode="auto">
          <a:xfrm>
            <a:off x="874314" y="2854960"/>
            <a:ext cx="570979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lnSpc>
                <a:spcPct val="100000"/>
              </a:lnSpc>
              <a:spcBef>
                <a:spcPct val="50000"/>
              </a:spcBef>
            </a:pP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）作用在物体上的</a:t>
            </a:r>
            <a:r>
              <a:rPr lang="zh-CN" altLang="en-US" sz="2400" b="1">
                <a:solidFill>
                  <a:srgbClr val="361DAE"/>
                </a:solidFill>
                <a:latin typeface="微软雅黑" panose="020B0503020204020204" pitchFamily="34" charset="-122"/>
                <a:ea typeface="微软雅黑" panose="020B0503020204020204" pitchFamily="34" charset="-122"/>
                <a:cs typeface="微软雅黑" panose="020B0503020204020204" pitchFamily="34" charset="-122"/>
              </a:rPr>
              <a:t>力</a:t>
            </a:r>
            <a:endParaRPr lang="zh-CN" altLang="en-US" sz="2400" b="1">
              <a:solidFill>
                <a:srgbClr val="361DA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文本框 17"/>
          <p:cNvSpPr txBox="1">
            <a:spLocks noChangeArrowheads="1"/>
          </p:cNvSpPr>
          <p:nvPr>
            <p:custDataLst>
              <p:tags r:id="rId4"/>
            </p:custDataLst>
          </p:nvPr>
        </p:nvSpPr>
        <p:spPr bwMode="auto">
          <a:xfrm>
            <a:off x="874314" y="3359150"/>
            <a:ext cx="86788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lnSpc>
                <a:spcPct val="100000"/>
              </a:lnSpc>
              <a:spcBef>
                <a:spcPct val="50000"/>
              </a:spcBef>
            </a:pP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）物体在</a:t>
            </a:r>
            <a:r>
              <a:rPr lang="zh-CN" altLang="en-US" sz="2400" b="1">
                <a:solidFill>
                  <a:srgbClr val="361DAE"/>
                </a:solidFill>
                <a:latin typeface="微软雅黑" panose="020B0503020204020204" pitchFamily="34" charset="-122"/>
                <a:ea typeface="微软雅黑" panose="020B0503020204020204" pitchFamily="34" charset="-122"/>
                <a:cs typeface="微软雅黑" panose="020B0503020204020204" pitchFamily="34" charset="-122"/>
              </a:rPr>
              <a:t>力的方向</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上通过的</a:t>
            </a:r>
            <a:r>
              <a:rPr lang="zh-CN" altLang="en-US" sz="2400" b="1">
                <a:solidFill>
                  <a:srgbClr val="361DAE"/>
                </a:solidFill>
                <a:latin typeface="微软雅黑" panose="020B0503020204020204" pitchFamily="34" charset="-122"/>
                <a:ea typeface="微软雅黑" panose="020B0503020204020204" pitchFamily="34" charset="-122"/>
                <a:cs typeface="微软雅黑" panose="020B0503020204020204" pitchFamily="34" charset="-122"/>
              </a:rPr>
              <a:t>位移</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custDataLst>
              <p:tags r:id="rId5"/>
            </p:custDataLst>
          </p:nvPr>
        </p:nvSpPr>
        <p:spPr>
          <a:xfrm>
            <a:off x="874314" y="1362710"/>
            <a:ext cx="1307465" cy="460375"/>
          </a:xfrm>
          <a:prstGeom prst="rect">
            <a:avLst/>
          </a:prstGeom>
        </p:spPr>
        <p:txBody>
          <a:bodyPr wrap="square">
            <a:spAutoFit/>
          </a:bodyPr>
          <a:lstStyle/>
          <a:p>
            <a:pPr>
              <a:lnSpc>
                <a:spcPct val="100000"/>
              </a:lnSpc>
              <a:defRPr/>
            </a:pPr>
            <a:r>
              <a:rPr lang="en-US" altLang="zh-CN" sz="2400" b="1" noProof="1">
                <a:latin typeface="微软雅黑" panose="020B0503020204020204" pitchFamily="34" charset="-122"/>
                <a:ea typeface="微软雅黑" panose="020B0503020204020204" pitchFamily="34" charset="-122"/>
              </a:rPr>
              <a:t>1. </a:t>
            </a:r>
            <a:r>
              <a:rPr lang="zh-CN" altLang="en-US" sz="2400" b="1" noProof="1">
                <a:latin typeface="微软雅黑" panose="020B0503020204020204" pitchFamily="34" charset="-122"/>
                <a:ea typeface="微软雅黑" panose="020B0503020204020204" pitchFamily="34" charset="-122"/>
              </a:rPr>
              <a:t>定义</a:t>
            </a:r>
            <a:endParaRPr lang="zh-CN" altLang="en-US" sz="2400" b="1" noProof="1">
              <a:latin typeface="微软雅黑" panose="020B0503020204020204" pitchFamily="34" charset="-122"/>
              <a:ea typeface="微软雅黑" panose="020B0503020204020204" pitchFamily="34" charset="-122"/>
            </a:endParaRPr>
          </a:p>
        </p:txBody>
      </p:sp>
      <p:sp>
        <p:nvSpPr>
          <p:cNvPr id="3" name="矩形 2"/>
          <p:cNvSpPr/>
          <p:nvPr>
            <p:custDataLst>
              <p:tags r:id="rId6"/>
            </p:custDataLst>
          </p:nvPr>
        </p:nvSpPr>
        <p:spPr>
          <a:xfrm>
            <a:off x="874314" y="2350770"/>
            <a:ext cx="4385310" cy="460375"/>
          </a:xfrm>
          <a:prstGeom prst="rect">
            <a:avLst/>
          </a:prstGeom>
        </p:spPr>
        <p:txBody>
          <a:bodyPr wrap="square">
            <a:spAutoFit/>
          </a:bodyPr>
          <a:lstStyle/>
          <a:p>
            <a:pPr>
              <a:lnSpc>
                <a:spcPct val="100000"/>
              </a:lnSpc>
              <a:defRPr/>
            </a:pPr>
            <a:r>
              <a:rPr lang="en-US" altLang="zh-CN" sz="2400" b="1" noProof="1">
                <a:latin typeface="微软雅黑" panose="020B0503020204020204" pitchFamily="34" charset="-122"/>
                <a:ea typeface="微软雅黑" panose="020B0503020204020204" pitchFamily="34" charset="-122"/>
              </a:rPr>
              <a:t>2. 做功的</a:t>
            </a:r>
            <a:r>
              <a:rPr lang="zh-CN" altLang="en-US" sz="2400" b="1" noProof="1">
                <a:latin typeface="微软雅黑" panose="020B0503020204020204" pitchFamily="34" charset="-122"/>
                <a:ea typeface="微软雅黑" panose="020B0503020204020204" pitchFamily="34" charset="-122"/>
              </a:rPr>
              <a:t>必要要素</a:t>
            </a:r>
            <a:endParaRPr lang="en-US" altLang="zh-CN" sz="2400" b="1" noProof="1">
              <a:latin typeface="微软雅黑" panose="020B0503020204020204" pitchFamily="34" charset="-122"/>
              <a:ea typeface="微软雅黑" panose="020B0503020204020204" pitchFamily="34" charset="-122"/>
            </a:endParaRPr>
          </a:p>
        </p:txBody>
      </p:sp>
      <p:sp>
        <p:nvSpPr>
          <p:cNvPr id="7" name="文本框 6"/>
          <p:cNvSpPr txBox="1"/>
          <p:nvPr>
            <p:custDataLst>
              <p:tags r:id="rId7"/>
            </p:custDataLst>
          </p:nvPr>
        </p:nvSpPr>
        <p:spPr>
          <a:xfrm>
            <a:off x="669925" y="335915"/>
            <a:ext cx="1864360"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一、功</a:t>
            </a:r>
            <a:endParaRPr lang="zh-CN" sz="3600" b="1">
              <a:ln w="0"/>
              <a:solidFill>
                <a:srgbClr val="4F32DD">
                  <a:lumMod val="75000"/>
                </a:srgbClr>
              </a:solidFill>
              <a:latin typeface="微软雅黑" panose="020B0503020204020204" pitchFamily="34" charset="-122"/>
              <a:ea typeface="微软雅黑" panose="020B0503020204020204" pitchFamily="34" charset="-122"/>
              <a:sym typeface="+mn-ea"/>
            </a:endParaRPr>
          </a:p>
        </p:txBody>
      </p:sp>
      <p:sp>
        <p:nvSpPr>
          <p:cNvPr id="27" name="矩形 26"/>
          <p:cNvSpPr/>
          <p:nvPr>
            <p:custDataLst>
              <p:tags r:id="rId8"/>
            </p:custDataLst>
          </p:nvPr>
        </p:nvSpPr>
        <p:spPr>
          <a:xfrm>
            <a:off x="7981644" y="2953126"/>
            <a:ext cx="309880" cy="398780"/>
          </a:xfrm>
          <a:prstGeom prst="rect">
            <a:avLst/>
          </a:prstGeom>
          <a:noFill/>
          <a:ln w="9525">
            <a:noFill/>
          </a:ln>
        </p:spPr>
        <p:txBody>
          <a:bodyPr wrap="none" anchor="t">
            <a:spAutoFit/>
          </a:bodyPr>
          <a:lstStyle/>
          <a:p>
            <a:pPr>
              <a:spcBef>
                <a:spcPct val="50000"/>
              </a:spcBef>
            </a:pPr>
            <a:endParaRPr sz="2000" b="1">
              <a:latin typeface="宋体" panose="02010600030101010101" pitchFamily="2" charset="-122"/>
              <a:ea typeface="宋体" panose="02010600030101010101" pitchFamily="2" charset="-122"/>
            </a:endParaRPr>
          </a:p>
        </p:txBody>
      </p:sp>
      <p:grpSp>
        <p:nvGrpSpPr>
          <p:cNvPr id="28" name="组合 27"/>
          <p:cNvGrpSpPr/>
          <p:nvPr>
            <p:custDataLst>
              <p:tags r:id="rId9"/>
            </p:custDataLst>
          </p:nvPr>
        </p:nvGrpSpPr>
        <p:grpSpPr>
          <a:xfrm>
            <a:off x="6662126" y="2663331"/>
            <a:ext cx="1637817" cy="585529"/>
            <a:chOff x="0" y="-18"/>
            <a:chExt cx="1379" cy="493"/>
          </a:xfrm>
        </p:grpSpPr>
        <p:sp>
          <p:nvSpPr>
            <p:cNvPr id="29" name="矩形 28"/>
            <p:cNvSpPr/>
            <p:nvPr>
              <p:custDataLst>
                <p:tags r:id="rId10"/>
              </p:custDataLst>
            </p:nvPr>
          </p:nvSpPr>
          <p:spPr>
            <a:xfrm>
              <a:off x="0" y="91"/>
              <a:ext cx="672" cy="384"/>
            </a:xfrm>
            <a:prstGeom prst="rect">
              <a:avLst/>
            </a:prstGeom>
            <a:solidFill>
              <a:schemeClr val="accent1"/>
            </a:solidFill>
            <a:ln w="9525" cap="flat" cmpd="sng">
              <a:solidFill>
                <a:schemeClr val="tx1"/>
              </a:solidFill>
              <a:prstDash val="sysDot"/>
              <a:miter/>
              <a:headEnd type="none" w="med" len="med"/>
              <a:tailEnd type="none" w="med" len="med"/>
            </a:ln>
          </p:spPr>
          <p:txBody>
            <a:bodyPr/>
            <a:lstStyle/>
            <a:p>
              <a:endParaRPr lang="zh-CN" altLang="en-US" sz="2000" b="1">
                <a:latin typeface="宋体" panose="02010600030101010101" pitchFamily="2" charset="-122"/>
                <a:ea typeface="宋体" panose="02010600030101010101" pitchFamily="2" charset="-122"/>
              </a:endParaRPr>
            </a:p>
          </p:txBody>
        </p:sp>
        <p:sp>
          <p:nvSpPr>
            <p:cNvPr id="30" name="文本框 29"/>
            <p:cNvSpPr txBox="1"/>
            <p:nvPr>
              <p:custDataLst>
                <p:tags r:id="rId11"/>
              </p:custDataLst>
            </p:nvPr>
          </p:nvSpPr>
          <p:spPr>
            <a:xfrm>
              <a:off x="1043" y="-18"/>
              <a:ext cx="336" cy="336"/>
            </a:xfrm>
            <a:prstGeom prst="rect">
              <a:avLst/>
            </a:prstGeom>
            <a:noFill/>
            <a:ln w="9525">
              <a:noFill/>
            </a:ln>
          </p:spPr>
          <p:txBody>
            <a:bodyPr>
              <a:spAutoFit/>
            </a:bodyPr>
            <a:lstStyle/>
            <a:p>
              <a:pPr algn="l">
                <a:spcBef>
                  <a:spcPct val="50000"/>
                </a:spcBef>
              </a:pPr>
              <a:r>
                <a:rPr lang="en-US" altLang="zh-CN" sz="2000" b="1" i="1">
                  <a:solidFill>
                    <a:srgbClr val="361DAE"/>
                  </a:solidFill>
                  <a:latin typeface="宋体" panose="02010600030101010101" pitchFamily="2" charset="-122"/>
                  <a:ea typeface="宋体" panose="02010600030101010101" pitchFamily="2" charset="-122"/>
                </a:rPr>
                <a:t>F</a:t>
              </a:r>
              <a:endParaRPr lang="en-US" altLang="zh-CN" sz="2000" b="1" i="1">
                <a:solidFill>
                  <a:srgbClr val="361DAE"/>
                </a:solidFill>
                <a:latin typeface="宋体" panose="02010600030101010101" pitchFamily="2" charset="-122"/>
                <a:ea typeface="宋体" panose="02010600030101010101" pitchFamily="2" charset="-122"/>
              </a:endParaRPr>
            </a:p>
          </p:txBody>
        </p:sp>
        <p:sp>
          <p:nvSpPr>
            <p:cNvPr id="31" name="直接连接符 30"/>
            <p:cNvSpPr/>
            <p:nvPr>
              <p:custDataLst>
                <p:tags r:id="rId12"/>
              </p:custDataLst>
            </p:nvPr>
          </p:nvSpPr>
          <p:spPr>
            <a:xfrm flipV="1">
              <a:off x="408" y="304"/>
              <a:ext cx="768" cy="0"/>
            </a:xfrm>
            <a:prstGeom prst="line">
              <a:avLst/>
            </a:prstGeom>
            <a:ln w="57150" cap="flat" cmpd="sng">
              <a:solidFill>
                <a:schemeClr val="accent2"/>
              </a:solidFill>
              <a:prstDash val="sysDot"/>
              <a:headEnd type="none" w="med" len="med"/>
              <a:tailEnd type="stealth" w="med" len="med"/>
            </a:ln>
          </p:spPr>
          <p:txBody>
            <a:bodyPr/>
            <a:lstStyle/>
            <a:p/>
          </p:txBody>
        </p:sp>
      </p:grpSp>
      <p:grpSp>
        <p:nvGrpSpPr>
          <p:cNvPr id="32" name="组合 31"/>
          <p:cNvGrpSpPr/>
          <p:nvPr>
            <p:custDataLst>
              <p:tags r:id="rId13"/>
            </p:custDataLst>
          </p:nvPr>
        </p:nvGrpSpPr>
        <p:grpSpPr>
          <a:xfrm>
            <a:off x="6022975" y="3195320"/>
            <a:ext cx="4841875" cy="398780"/>
            <a:chOff x="0" y="0"/>
            <a:chExt cx="3072" cy="336"/>
          </a:xfrm>
        </p:grpSpPr>
        <p:sp>
          <p:nvSpPr>
            <p:cNvPr id="33" name="直接连接符 32"/>
            <p:cNvSpPr/>
            <p:nvPr>
              <p:custDataLst>
                <p:tags r:id="rId14"/>
              </p:custDataLst>
            </p:nvPr>
          </p:nvSpPr>
          <p:spPr>
            <a:xfrm flipH="1">
              <a:off x="921" y="32"/>
              <a:ext cx="0" cy="144"/>
            </a:xfrm>
            <a:prstGeom prst="line">
              <a:avLst/>
            </a:prstGeom>
            <a:ln w="28575" cap="flat" cmpd="sng">
              <a:solidFill>
                <a:srgbClr val="FF0000"/>
              </a:solidFill>
              <a:prstDash val="solid"/>
              <a:headEnd type="none" w="med" len="med"/>
              <a:tailEnd type="none" w="med" len="med"/>
            </a:ln>
          </p:spPr>
          <p:txBody>
            <a:bodyPr/>
            <a:lstStyle/>
            <a:p/>
          </p:txBody>
        </p:sp>
        <p:sp>
          <p:nvSpPr>
            <p:cNvPr id="34" name="直接连接符 33"/>
            <p:cNvSpPr/>
            <p:nvPr>
              <p:custDataLst>
                <p:tags r:id="rId15"/>
              </p:custDataLst>
            </p:nvPr>
          </p:nvSpPr>
          <p:spPr>
            <a:xfrm flipH="1">
              <a:off x="2823" y="32"/>
              <a:ext cx="0" cy="144"/>
            </a:xfrm>
            <a:prstGeom prst="line">
              <a:avLst/>
            </a:prstGeom>
            <a:ln w="28575" cap="flat" cmpd="sng">
              <a:solidFill>
                <a:srgbClr val="FF0000"/>
              </a:solidFill>
              <a:prstDash val="solid"/>
              <a:headEnd type="none" w="med" len="med"/>
              <a:tailEnd type="none" w="med" len="med"/>
            </a:ln>
          </p:spPr>
          <p:txBody>
            <a:bodyPr/>
            <a:lstStyle/>
            <a:p/>
          </p:txBody>
        </p:sp>
        <p:sp>
          <p:nvSpPr>
            <p:cNvPr id="35" name="直接连接符 34"/>
            <p:cNvSpPr/>
            <p:nvPr>
              <p:custDataLst>
                <p:tags r:id="rId16"/>
              </p:custDataLst>
            </p:nvPr>
          </p:nvSpPr>
          <p:spPr>
            <a:xfrm>
              <a:off x="0" y="32"/>
              <a:ext cx="3072" cy="0"/>
            </a:xfrm>
            <a:prstGeom prst="line">
              <a:avLst/>
            </a:prstGeom>
            <a:ln w="9525" cap="flat" cmpd="sng">
              <a:solidFill>
                <a:srgbClr val="FF0000"/>
              </a:solidFill>
              <a:prstDash val="solid"/>
              <a:headEnd type="none" w="med" len="med"/>
              <a:tailEnd type="none" w="med" len="med"/>
            </a:ln>
          </p:spPr>
          <p:txBody>
            <a:bodyPr/>
            <a:lstStyle/>
            <a:p/>
          </p:txBody>
        </p:sp>
        <p:sp>
          <p:nvSpPr>
            <p:cNvPr id="36" name="文本框 35"/>
            <p:cNvSpPr txBox="1"/>
            <p:nvPr>
              <p:custDataLst>
                <p:tags r:id="rId17"/>
              </p:custDataLst>
            </p:nvPr>
          </p:nvSpPr>
          <p:spPr>
            <a:xfrm>
              <a:off x="1655" y="0"/>
              <a:ext cx="336" cy="336"/>
            </a:xfrm>
            <a:prstGeom prst="rect">
              <a:avLst/>
            </a:prstGeom>
            <a:noFill/>
            <a:ln w="9525">
              <a:noFill/>
            </a:ln>
          </p:spPr>
          <p:txBody>
            <a:bodyPr>
              <a:spAutoFit/>
            </a:bodyPr>
            <a:lstStyle/>
            <a:p>
              <a:pPr algn="ctr">
                <a:spcBef>
                  <a:spcPct val="50000"/>
                </a:spcBef>
              </a:pPr>
              <a:r>
                <a:rPr lang="en-US" altLang="zh-CN" sz="2000" b="1" i="1">
                  <a:solidFill>
                    <a:srgbClr val="361DAE"/>
                  </a:solidFill>
                  <a:latin typeface="Times New Roman" panose="02020603050405020304" pitchFamily="18" charset="0"/>
                  <a:ea typeface="宋体" panose="02010600030101010101" pitchFamily="2" charset="-122"/>
                  <a:cs typeface="Times New Roman" panose="02020603050405020304" pitchFamily="18" charset="0"/>
                </a:rPr>
                <a:t>l</a:t>
              </a:r>
              <a:endParaRPr lang="en-US" altLang="zh-CN" sz="2000" b="1" i="1">
                <a:solidFill>
                  <a:srgbClr val="361DA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直接连接符 36"/>
            <p:cNvSpPr/>
            <p:nvPr>
              <p:custDataLst>
                <p:tags r:id="rId18"/>
              </p:custDataLst>
            </p:nvPr>
          </p:nvSpPr>
          <p:spPr>
            <a:xfrm>
              <a:off x="1966" y="145"/>
              <a:ext cx="862" cy="0"/>
            </a:xfrm>
            <a:prstGeom prst="line">
              <a:avLst/>
            </a:prstGeom>
            <a:ln w="28575" cap="flat" cmpd="sng">
              <a:solidFill>
                <a:srgbClr val="6600CC"/>
              </a:solidFill>
              <a:prstDash val="solid"/>
              <a:headEnd type="none" w="med" len="med"/>
              <a:tailEnd type="triangle" w="med" len="med"/>
            </a:ln>
          </p:spPr>
          <p:txBody>
            <a:bodyPr/>
            <a:lstStyle/>
            <a:p/>
          </p:txBody>
        </p:sp>
        <p:sp>
          <p:nvSpPr>
            <p:cNvPr id="38" name="直接连接符 37"/>
            <p:cNvSpPr/>
            <p:nvPr>
              <p:custDataLst>
                <p:tags r:id="rId19"/>
              </p:custDataLst>
            </p:nvPr>
          </p:nvSpPr>
          <p:spPr>
            <a:xfrm flipH="1">
              <a:off x="905" y="145"/>
              <a:ext cx="816" cy="0"/>
            </a:xfrm>
            <a:prstGeom prst="line">
              <a:avLst/>
            </a:prstGeom>
            <a:ln w="28575" cap="flat" cmpd="sng">
              <a:solidFill>
                <a:srgbClr val="6600CC"/>
              </a:solidFill>
              <a:prstDash val="solid"/>
              <a:headEnd type="none" w="med" len="med"/>
              <a:tailEnd type="triangle" w="med" len="med"/>
            </a:ln>
          </p:spPr>
          <p:txBody>
            <a:bodyPr/>
            <a:lstStyle/>
            <a:p/>
          </p:txBody>
        </p:sp>
      </p:grpSp>
      <p:grpSp>
        <p:nvGrpSpPr>
          <p:cNvPr id="39" name="组合 38"/>
          <p:cNvGrpSpPr/>
          <p:nvPr>
            <p:custDataLst>
              <p:tags r:id="rId20"/>
            </p:custDataLst>
          </p:nvPr>
        </p:nvGrpSpPr>
        <p:grpSpPr>
          <a:xfrm>
            <a:off x="6650250" y="2792788"/>
            <a:ext cx="1396717" cy="456072"/>
            <a:chOff x="0" y="91"/>
            <a:chExt cx="1176" cy="384"/>
          </a:xfrm>
        </p:grpSpPr>
        <p:sp>
          <p:nvSpPr>
            <p:cNvPr id="40" name="矩形 39"/>
            <p:cNvSpPr/>
            <p:nvPr>
              <p:custDataLst>
                <p:tags r:id="rId21"/>
              </p:custDataLst>
            </p:nvPr>
          </p:nvSpPr>
          <p:spPr>
            <a:xfrm>
              <a:off x="0" y="91"/>
              <a:ext cx="672" cy="384"/>
            </a:xfrm>
            <a:prstGeom prst="rect">
              <a:avLst/>
            </a:prstGeom>
            <a:solidFill>
              <a:srgbClr val="FF9900"/>
            </a:solidFill>
            <a:ln w="9525" cap="flat" cmpd="sng">
              <a:solidFill>
                <a:schemeClr val="tx1"/>
              </a:solidFill>
              <a:prstDash val="solid"/>
              <a:miter/>
              <a:headEnd type="none" w="med" len="med"/>
              <a:tailEnd type="none" w="med" len="med"/>
            </a:ln>
          </p:spPr>
          <p:txBody>
            <a:bodyPr/>
            <a:lstStyle/>
            <a:p>
              <a:endParaRPr lang="zh-CN" altLang="en-US" sz="2000" b="1">
                <a:latin typeface="宋体" panose="02010600030101010101" pitchFamily="2" charset="-122"/>
                <a:ea typeface="宋体" panose="02010600030101010101" pitchFamily="2" charset="-122"/>
              </a:endParaRPr>
            </a:p>
          </p:txBody>
        </p:sp>
        <p:sp>
          <p:nvSpPr>
            <p:cNvPr id="42" name="直接连接符 41"/>
            <p:cNvSpPr/>
            <p:nvPr>
              <p:custDataLst>
                <p:tags r:id="rId22"/>
              </p:custDataLst>
            </p:nvPr>
          </p:nvSpPr>
          <p:spPr>
            <a:xfrm flipV="1">
              <a:off x="408" y="304"/>
              <a:ext cx="768" cy="0"/>
            </a:xfrm>
            <a:prstGeom prst="line">
              <a:avLst/>
            </a:prstGeom>
            <a:ln w="57150" cap="flat" cmpd="sng">
              <a:solidFill>
                <a:srgbClr val="361DAE"/>
              </a:solidFill>
              <a:prstDash val="solid"/>
              <a:headEnd type="none" w="med" len="med"/>
              <a:tailEnd type="stealth" w="med" len="med"/>
            </a:ln>
          </p:spPr>
          <p:txBody>
            <a:bodyPr/>
            <a:lstStyle/>
            <a:p/>
          </p:txBody>
        </p:sp>
      </p:grpSp>
      <p:pic>
        <p:nvPicPr>
          <p:cNvPr id="43" name="Picture 2"/>
          <p:cNvPicPr>
            <a:picLocks noChangeAspect="1" noChangeArrowheads="1"/>
          </p:cNvPicPr>
          <p:nvPr>
            <p:custDataLst>
              <p:tags r:id="rId23"/>
            </p:custDataLst>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372995" y="3790315"/>
            <a:ext cx="7443470" cy="2199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p:cNvPicPr>
            <a:picLocks noChangeAspect="1"/>
          </p:cNvPicPr>
          <p:nvPr>
            <p:custDataLst>
              <p:tags r:id="rId25"/>
            </p:custDataLst>
          </p:nvPr>
        </p:nvPicPr>
        <p:blipFill>
          <a:blip r:embed="rId26"/>
          <a:stretch>
            <a:fillRect/>
          </a:stretch>
        </p:blipFill>
        <p:spPr>
          <a:xfrm flipH="1">
            <a:off x="11442700" y="12128500"/>
            <a:ext cx="0" cy="0"/>
          </a:xfrm>
          <a:prstGeom prst="rect">
            <a:avLst/>
          </a:prstGeom>
          <a:ln>
            <a:noFill/>
          </a:ln>
        </p:spPr>
      </p:pic>
    </p:spTree>
    <p:custDataLst>
      <p:tags r:id="rId2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par>
                          <p:cTn id="15" fill="hold">
                            <p:stCondLst>
                              <p:cond delay="0"/>
                            </p:stCondLst>
                            <p:childTnLst>
                              <p:par>
                                <p:cTn id="16" presetID="63" presetClass="path" presetSubtype="0" accel="50000" decel="50000" fill="hold" nodeType="afterEffect">
                                  <p:stCondLst>
                                    <p:cond delay="0"/>
                                  </p:stCondLst>
                                  <p:childTnLst>
                                    <p:animMotion origin="layout" path="M 5E-06 -3.87283E-06 L 0.33073 -3.87283E-06" pathEditMode="relative" rAng="0" ptsTypes="AA">
                                      <p:cBhvr>
                                        <p:cTn id="17" dur="2000" fill="hold"/>
                                        <p:tgtEl>
                                          <p:spTgt spid="39"/>
                                        </p:tgtEl>
                                        <p:attrNameLst>
                                          <p:attrName>ppt_x</p:attrName>
                                          <p:attrName>ppt_y</p:attrName>
                                        </p:attrNameLst>
                                      </p:cBhvr>
                                      <p:rCtr x="16500" y="0"/>
                                    </p:animMotion>
                                  </p:childTnLst>
                                </p:cTn>
                              </p:par>
                              <p:par>
                                <p:cTn id="18" presetID="22" presetClass="entr" presetSubtype="8"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10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669925" y="335915"/>
            <a:ext cx="10320655"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三、机车启动问题</a:t>
            </a:r>
            <a:r>
              <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rPr>
              <a:t>——</a:t>
            </a: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恒定加速度启动</a:t>
            </a:r>
            <a:endParaRPr lang="zh-CN" sz="3600" b="1">
              <a:ln w="0"/>
              <a:solidFill>
                <a:srgbClr val="4F32DD">
                  <a:lumMod val="75000"/>
                </a:srgbClr>
              </a:solidFill>
              <a:latin typeface="微软雅黑" panose="020B0503020204020204" pitchFamily="34" charset="-122"/>
              <a:ea typeface="微软雅黑" panose="020B0503020204020204" pitchFamily="34" charset="-122"/>
              <a:sym typeface="+mn-ea"/>
            </a:endParaRPr>
          </a:p>
        </p:txBody>
      </p:sp>
      <p:sp>
        <p:nvSpPr>
          <p:cNvPr id="2" name="矩形: 圆角 12"/>
          <p:cNvSpPr/>
          <p:nvPr>
            <p:custDataLst>
              <p:tags r:id="rId2"/>
            </p:custDataLst>
          </p:nvPr>
        </p:nvSpPr>
        <p:spPr>
          <a:xfrm>
            <a:off x="669925" y="1179830"/>
            <a:ext cx="10815955" cy="5168900"/>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91" name="Group 4"/>
          <p:cNvGrpSpPr/>
          <p:nvPr>
            <p:custDataLst>
              <p:tags r:id="rId3"/>
            </p:custDataLst>
          </p:nvPr>
        </p:nvGrpSpPr>
        <p:grpSpPr>
          <a:xfrm>
            <a:off x="893093" y="1653213"/>
            <a:ext cx="2703447" cy="1483282"/>
            <a:chOff x="-108" y="0"/>
            <a:chExt cx="2100" cy="1597"/>
          </a:xfrm>
        </p:grpSpPr>
        <p:grpSp>
          <p:nvGrpSpPr>
            <p:cNvPr id="92" name="Group 5"/>
            <p:cNvGrpSpPr/>
            <p:nvPr>
              <p:custDataLst>
                <p:tags r:id="rId4"/>
              </p:custDataLst>
            </p:nvPr>
          </p:nvGrpSpPr>
          <p:grpSpPr>
            <a:xfrm>
              <a:off x="217" y="48"/>
              <a:ext cx="1727" cy="1200"/>
              <a:chOff x="0" y="0"/>
              <a:chExt cx="2880" cy="1872"/>
            </a:xfrm>
          </p:grpSpPr>
          <p:sp>
            <p:nvSpPr>
              <p:cNvPr id="104" name="Line 8"/>
              <p:cNvSpPr/>
              <p:nvPr>
                <p:custDataLst>
                  <p:tags r:id="rId5"/>
                </p:custDataLst>
              </p:nvPr>
            </p:nvSpPr>
            <p:spPr>
              <a:xfrm flipH="1" flipV="1">
                <a:off x="0" y="0"/>
                <a:ext cx="0" cy="1872"/>
              </a:xfrm>
              <a:prstGeom prst="line">
                <a:avLst/>
              </a:prstGeom>
              <a:ln w="9525" cap="flat" cmpd="sng">
                <a:solidFill>
                  <a:srgbClr val="000000"/>
                </a:solidFill>
                <a:prstDash val="solid"/>
                <a:headEnd type="none" w="med" len="med"/>
                <a:tailEnd type="triangle" w="med" len="med"/>
              </a:ln>
            </p:spPr>
            <p:txBody>
              <a:bodyPr/>
              <a:lstStyle/>
              <a:p/>
            </p:txBody>
          </p:sp>
          <p:sp>
            <p:nvSpPr>
              <p:cNvPr id="105" name="Line 9"/>
              <p:cNvSpPr/>
              <p:nvPr>
                <p:custDataLst>
                  <p:tags r:id="rId6"/>
                </p:custDataLst>
              </p:nvPr>
            </p:nvSpPr>
            <p:spPr>
              <a:xfrm>
                <a:off x="0" y="1872"/>
                <a:ext cx="2880" cy="0"/>
              </a:xfrm>
              <a:prstGeom prst="line">
                <a:avLst/>
              </a:prstGeom>
              <a:ln w="9525" cap="flat" cmpd="sng">
                <a:solidFill>
                  <a:srgbClr val="000000"/>
                </a:solidFill>
                <a:prstDash val="solid"/>
                <a:headEnd type="none" w="med" len="med"/>
                <a:tailEnd type="triangle" w="med" len="med"/>
              </a:ln>
            </p:spPr>
            <p:txBody>
              <a:bodyPr/>
              <a:lstStyle/>
              <a:p/>
            </p:txBody>
          </p:sp>
        </p:grpSp>
        <p:sp>
          <p:nvSpPr>
            <p:cNvPr id="93" name="Line 10"/>
            <p:cNvSpPr/>
            <p:nvPr>
              <p:custDataLst>
                <p:tags r:id="rId7"/>
              </p:custDataLst>
            </p:nvPr>
          </p:nvSpPr>
          <p:spPr>
            <a:xfrm flipV="1">
              <a:off x="229" y="842"/>
              <a:ext cx="314" cy="391"/>
            </a:xfrm>
            <a:prstGeom prst="line">
              <a:avLst/>
            </a:prstGeom>
            <a:ln w="9525" cap="flat" cmpd="sng">
              <a:solidFill>
                <a:srgbClr val="000000"/>
              </a:solidFill>
              <a:prstDash val="solid"/>
              <a:headEnd type="none" w="med" len="med"/>
              <a:tailEnd type="none" w="med" len="med"/>
            </a:ln>
          </p:spPr>
          <p:txBody>
            <a:bodyPr/>
            <a:lstStyle/>
            <a:p/>
          </p:txBody>
        </p:sp>
        <p:sp>
          <p:nvSpPr>
            <p:cNvPr id="94" name="Line 11"/>
            <p:cNvSpPr/>
            <p:nvPr>
              <p:custDataLst>
                <p:tags r:id="rId8"/>
              </p:custDataLst>
            </p:nvPr>
          </p:nvSpPr>
          <p:spPr>
            <a:xfrm>
              <a:off x="543" y="830"/>
              <a:ext cx="1099" cy="0"/>
            </a:xfrm>
            <a:prstGeom prst="line">
              <a:avLst/>
            </a:prstGeom>
            <a:ln w="9525" cap="flat" cmpd="sng">
              <a:solidFill>
                <a:srgbClr val="000000"/>
              </a:solidFill>
              <a:prstDash val="solid"/>
              <a:headEnd type="none" w="med" len="med"/>
              <a:tailEnd type="none" w="med" len="med"/>
            </a:ln>
          </p:spPr>
          <p:txBody>
            <a:bodyPr/>
            <a:lstStyle/>
            <a:p/>
          </p:txBody>
        </p:sp>
        <p:sp>
          <p:nvSpPr>
            <p:cNvPr id="95" name="Line 12"/>
            <p:cNvSpPr/>
            <p:nvPr>
              <p:custDataLst>
                <p:tags r:id="rId9"/>
              </p:custDataLst>
            </p:nvPr>
          </p:nvSpPr>
          <p:spPr>
            <a:xfrm>
              <a:off x="556" y="862"/>
              <a:ext cx="1" cy="390"/>
            </a:xfrm>
            <a:prstGeom prst="line">
              <a:avLst/>
            </a:prstGeom>
            <a:ln w="9525" cap="flat" cmpd="sng">
              <a:solidFill>
                <a:srgbClr val="000000"/>
              </a:solidFill>
              <a:prstDash val="dash"/>
              <a:headEnd type="none" w="med" len="med"/>
              <a:tailEnd type="none" w="med" len="med"/>
            </a:ln>
          </p:spPr>
          <p:txBody>
            <a:bodyPr/>
            <a:lstStyle/>
            <a:p/>
          </p:txBody>
        </p:sp>
        <p:sp>
          <p:nvSpPr>
            <p:cNvPr id="96" name="Line 13"/>
            <p:cNvSpPr/>
            <p:nvPr>
              <p:custDataLst>
                <p:tags r:id="rId10"/>
              </p:custDataLst>
            </p:nvPr>
          </p:nvSpPr>
          <p:spPr>
            <a:xfrm flipH="1">
              <a:off x="1210" y="863"/>
              <a:ext cx="0" cy="391"/>
            </a:xfrm>
            <a:prstGeom prst="line">
              <a:avLst/>
            </a:prstGeom>
            <a:ln w="9525" cap="flat" cmpd="sng">
              <a:solidFill>
                <a:srgbClr val="000000"/>
              </a:solidFill>
              <a:prstDash val="dash"/>
              <a:headEnd type="none" w="med" len="med"/>
              <a:tailEnd type="none" w="med" len="med"/>
            </a:ln>
          </p:spPr>
          <p:txBody>
            <a:bodyPr/>
            <a:lstStyle/>
            <a:p/>
          </p:txBody>
        </p:sp>
        <p:sp>
          <p:nvSpPr>
            <p:cNvPr id="97" name="Line 14"/>
            <p:cNvSpPr/>
            <p:nvPr>
              <p:custDataLst>
                <p:tags r:id="rId11"/>
              </p:custDataLst>
            </p:nvPr>
          </p:nvSpPr>
          <p:spPr>
            <a:xfrm flipH="1">
              <a:off x="216" y="830"/>
              <a:ext cx="314" cy="0"/>
            </a:xfrm>
            <a:prstGeom prst="line">
              <a:avLst/>
            </a:prstGeom>
            <a:ln w="9525" cap="flat" cmpd="sng">
              <a:solidFill>
                <a:srgbClr val="000000"/>
              </a:solidFill>
              <a:prstDash val="dash"/>
              <a:headEnd type="none" w="med" len="med"/>
              <a:tailEnd type="none" w="med" len="med"/>
            </a:ln>
          </p:spPr>
          <p:txBody>
            <a:bodyPr/>
            <a:lstStyle/>
            <a:p/>
          </p:txBody>
        </p:sp>
        <p:sp>
          <p:nvSpPr>
            <p:cNvPr id="98" name="Text Box 15"/>
            <p:cNvSpPr txBox="1"/>
            <p:nvPr>
              <p:custDataLst>
                <p:tags r:id="rId12"/>
              </p:custDataLst>
            </p:nvPr>
          </p:nvSpPr>
          <p:spPr>
            <a:xfrm>
              <a:off x="1800" y="1200"/>
              <a:ext cx="192" cy="397"/>
            </a:xfrm>
            <a:prstGeom prst="rect">
              <a:avLst/>
            </a:prstGeom>
            <a:noFill/>
            <a:ln w="9525">
              <a:noFill/>
            </a:ln>
          </p:spPr>
          <p:txBody>
            <a:bodyPr>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t</a:t>
              </a:r>
              <a:endPar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9" name="Text Box 16"/>
            <p:cNvSpPr txBox="1"/>
            <p:nvPr>
              <p:custDataLst>
                <p:tags r:id="rId13"/>
              </p:custDataLst>
            </p:nvPr>
          </p:nvSpPr>
          <p:spPr>
            <a:xfrm>
              <a:off x="-12" y="0"/>
              <a:ext cx="192" cy="397"/>
            </a:xfrm>
            <a:prstGeom prst="rect">
              <a:avLst/>
            </a:prstGeom>
            <a:noFill/>
            <a:ln w="9525">
              <a:noFill/>
            </a:ln>
          </p:spPr>
          <p:txBody>
            <a:bodyPr>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endPar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0" name="Text Box 17"/>
            <p:cNvSpPr txBox="1"/>
            <p:nvPr>
              <p:custDataLst>
                <p:tags r:id="rId14"/>
              </p:custDataLst>
            </p:nvPr>
          </p:nvSpPr>
          <p:spPr>
            <a:xfrm>
              <a:off x="456" y="1200"/>
              <a:ext cx="288" cy="397"/>
            </a:xfrm>
            <a:prstGeom prst="rect">
              <a:avLst/>
            </a:prstGeom>
            <a:noFill/>
            <a:ln w="9525">
              <a:noFill/>
            </a:ln>
          </p:spPr>
          <p:txBody>
            <a:bodyPr>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1" name="Text Box 18"/>
            <p:cNvSpPr txBox="1"/>
            <p:nvPr>
              <p:custDataLst>
                <p:tags r:id="rId15"/>
              </p:custDataLst>
            </p:nvPr>
          </p:nvSpPr>
          <p:spPr>
            <a:xfrm>
              <a:off x="1112" y="1184"/>
              <a:ext cx="288" cy="397"/>
            </a:xfrm>
            <a:prstGeom prst="rect">
              <a:avLst/>
            </a:prstGeom>
            <a:noFill/>
            <a:ln w="9525">
              <a:noFill/>
            </a:ln>
          </p:spPr>
          <p:txBody>
            <a:bodyPr>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endPar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Text Box 19"/>
            <p:cNvSpPr txBox="1"/>
            <p:nvPr>
              <p:custDataLst>
                <p:tags r:id="rId16"/>
              </p:custDataLst>
            </p:nvPr>
          </p:nvSpPr>
          <p:spPr>
            <a:xfrm>
              <a:off x="112" y="1192"/>
              <a:ext cx="192" cy="397"/>
            </a:xfrm>
            <a:prstGeom prst="rect">
              <a:avLst/>
            </a:prstGeom>
            <a:noFill/>
            <a:ln w="9525">
              <a:noFill/>
            </a:ln>
          </p:spPr>
          <p:txBody>
            <a:bodyPr>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o</a:t>
              </a:r>
              <a:endPar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Text Box 20"/>
            <p:cNvSpPr txBox="1"/>
            <p:nvPr>
              <p:custDataLst>
                <p:tags r:id="rId17"/>
              </p:custDataLst>
            </p:nvPr>
          </p:nvSpPr>
          <p:spPr>
            <a:xfrm>
              <a:off x="-108" y="806"/>
              <a:ext cx="384" cy="397"/>
            </a:xfrm>
            <a:prstGeom prst="rect">
              <a:avLst/>
            </a:prstGeom>
            <a:noFill/>
            <a:ln w="9525">
              <a:noFill/>
            </a:ln>
          </p:spPr>
          <p:txBody>
            <a:bodyPr>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endPar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08" name="Group 21"/>
          <p:cNvGrpSpPr/>
          <p:nvPr>
            <p:custDataLst>
              <p:tags r:id="rId18"/>
            </p:custDataLst>
          </p:nvPr>
        </p:nvGrpSpPr>
        <p:grpSpPr>
          <a:xfrm>
            <a:off x="3653047" y="1681199"/>
            <a:ext cx="2814920" cy="1514348"/>
            <a:chOff x="-192" y="0"/>
            <a:chExt cx="2528" cy="1648"/>
          </a:xfrm>
        </p:grpSpPr>
        <p:grpSp>
          <p:nvGrpSpPr>
            <p:cNvPr id="109" name="Group 22"/>
            <p:cNvGrpSpPr/>
            <p:nvPr>
              <p:custDataLst>
                <p:tags r:id="rId19"/>
              </p:custDataLst>
            </p:nvPr>
          </p:nvGrpSpPr>
          <p:grpSpPr>
            <a:xfrm>
              <a:off x="224" y="112"/>
              <a:ext cx="2112" cy="1536"/>
              <a:chOff x="0" y="0"/>
              <a:chExt cx="2505" cy="1902"/>
            </a:xfrm>
          </p:grpSpPr>
          <p:grpSp>
            <p:nvGrpSpPr>
              <p:cNvPr id="117" name="Group 23"/>
              <p:cNvGrpSpPr/>
              <p:nvPr>
                <p:custDataLst>
                  <p:tags r:id="rId20"/>
                </p:custDataLst>
              </p:nvPr>
            </p:nvGrpSpPr>
            <p:grpSpPr>
              <a:xfrm>
                <a:off x="0" y="0"/>
                <a:ext cx="2295" cy="1408"/>
                <a:chOff x="0" y="0"/>
                <a:chExt cx="2295" cy="1408"/>
              </a:xfrm>
            </p:grpSpPr>
            <p:grpSp>
              <p:nvGrpSpPr>
                <p:cNvPr id="119" name="Group 24"/>
                <p:cNvGrpSpPr/>
                <p:nvPr>
                  <p:custDataLst>
                    <p:tags r:id="rId21"/>
                  </p:custDataLst>
                </p:nvPr>
              </p:nvGrpSpPr>
              <p:grpSpPr>
                <a:xfrm>
                  <a:off x="0" y="0"/>
                  <a:ext cx="2295" cy="1408"/>
                  <a:chOff x="0" y="0"/>
                  <a:chExt cx="2295" cy="1408"/>
                </a:xfrm>
              </p:grpSpPr>
              <p:grpSp>
                <p:nvGrpSpPr>
                  <p:cNvPr id="122" name="Group 25"/>
                  <p:cNvGrpSpPr/>
                  <p:nvPr>
                    <p:custDataLst>
                      <p:tags r:id="rId22"/>
                    </p:custDataLst>
                  </p:nvPr>
                </p:nvGrpSpPr>
                <p:grpSpPr>
                  <a:xfrm>
                    <a:off x="0" y="0"/>
                    <a:ext cx="2160" cy="1408"/>
                    <a:chOff x="0" y="0"/>
                    <a:chExt cx="2880" cy="1872"/>
                  </a:xfrm>
                </p:grpSpPr>
                <p:sp>
                  <p:nvSpPr>
                    <p:cNvPr id="128" name="Line 28"/>
                    <p:cNvSpPr/>
                    <p:nvPr>
                      <p:custDataLst>
                        <p:tags r:id="rId23"/>
                      </p:custDataLst>
                    </p:nvPr>
                  </p:nvSpPr>
                  <p:spPr>
                    <a:xfrm flipH="1" flipV="1">
                      <a:off x="0" y="0"/>
                      <a:ext cx="0" cy="1872"/>
                    </a:xfrm>
                    <a:prstGeom prst="line">
                      <a:avLst/>
                    </a:prstGeom>
                    <a:ln w="9525" cap="flat" cmpd="sng">
                      <a:solidFill>
                        <a:srgbClr val="000000"/>
                      </a:solidFill>
                      <a:prstDash val="solid"/>
                      <a:headEnd type="none" w="med" len="med"/>
                      <a:tailEnd type="triangle" w="med" len="med"/>
                    </a:ln>
                  </p:spPr>
                  <p:txBody>
                    <a:bodyPr/>
                    <a:lstStyle/>
                    <a:p/>
                  </p:txBody>
                </p:sp>
                <p:sp>
                  <p:nvSpPr>
                    <p:cNvPr id="129" name="Line 29"/>
                    <p:cNvSpPr/>
                    <p:nvPr>
                      <p:custDataLst>
                        <p:tags r:id="rId24"/>
                      </p:custDataLst>
                    </p:nvPr>
                  </p:nvSpPr>
                  <p:spPr>
                    <a:xfrm>
                      <a:off x="0" y="1872"/>
                      <a:ext cx="2880" cy="0"/>
                    </a:xfrm>
                    <a:prstGeom prst="line">
                      <a:avLst/>
                    </a:prstGeom>
                    <a:ln w="9525" cap="flat" cmpd="sng">
                      <a:solidFill>
                        <a:srgbClr val="000000"/>
                      </a:solidFill>
                      <a:prstDash val="solid"/>
                      <a:headEnd type="none" w="med" len="med"/>
                      <a:tailEnd type="triangle" w="med" len="med"/>
                    </a:ln>
                  </p:spPr>
                  <p:txBody>
                    <a:bodyPr/>
                    <a:lstStyle/>
                    <a:p/>
                  </p:txBody>
                </p:sp>
              </p:grpSp>
              <p:sp>
                <p:nvSpPr>
                  <p:cNvPr id="123" name="Line 30"/>
                  <p:cNvSpPr/>
                  <p:nvPr>
                    <p:custDataLst>
                      <p:tags r:id="rId25"/>
                    </p:custDataLst>
                  </p:nvPr>
                </p:nvSpPr>
                <p:spPr>
                  <a:xfrm flipV="1">
                    <a:off x="0" y="704"/>
                    <a:ext cx="406" cy="704"/>
                  </a:xfrm>
                  <a:prstGeom prst="line">
                    <a:avLst/>
                  </a:prstGeom>
                  <a:ln w="9525" cap="flat" cmpd="sng">
                    <a:solidFill>
                      <a:srgbClr val="000000"/>
                    </a:solidFill>
                    <a:prstDash val="solid"/>
                    <a:headEnd type="none" w="med" len="med"/>
                    <a:tailEnd type="none" w="med" len="med"/>
                  </a:ln>
                </p:spPr>
                <p:txBody>
                  <a:bodyPr/>
                  <a:lstStyle/>
                  <a:p/>
                </p:txBody>
              </p:sp>
              <p:sp>
                <p:nvSpPr>
                  <p:cNvPr id="124" name="Line 31"/>
                  <p:cNvSpPr/>
                  <p:nvPr>
                    <p:custDataLst>
                      <p:tags r:id="rId26"/>
                    </p:custDataLst>
                  </p:nvPr>
                </p:nvSpPr>
                <p:spPr>
                  <a:xfrm>
                    <a:off x="394" y="704"/>
                    <a:ext cx="1" cy="704"/>
                  </a:xfrm>
                  <a:prstGeom prst="line">
                    <a:avLst/>
                  </a:prstGeom>
                  <a:ln w="9525" cap="flat" cmpd="sng">
                    <a:solidFill>
                      <a:srgbClr val="000000"/>
                    </a:solidFill>
                    <a:prstDash val="dash"/>
                    <a:headEnd type="none" w="med" len="med"/>
                    <a:tailEnd type="none" w="med" len="med"/>
                  </a:ln>
                </p:spPr>
                <p:txBody>
                  <a:bodyPr/>
                  <a:lstStyle/>
                  <a:p/>
                </p:txBody>
              </p:sp>
              <p:sp>
                <p:nvSpPr>
                  <p:cNvPr id="125" name="Line 32"/>
                  <p:cNvSpPr/>
                  <p:nvPr>
                    <p:custDataLst>
                      <p:tags r:id="rId27"/>
                    </p:custDataLst>
                  </p:nvPr>
                </p:nvSpPr>
                <p:spPr>
                  <a:xfrm>
                    <a:off x="1215" y="312"/>
                    <a:ext cx="1080" cy="1"/>
                  </a:xfrm>
                  <a:prstGeom prst="line">
                    <a:avLst/>
                  </a:prstGeom>
                  <a:ln w="9525" cap="flat" cmpd="sng">
                    <a:solidFill>
                      <a:srgbClr val="000000"/>
                    </a:solidFill>
                    <a:prstDash val="solid"/>
                    <a:headEnd type="none" w="med" len="med"/>
                    <a:tailEnd type="none" w="med" len="med"/>
                  </a:ln>
                </p:spPr>
                <p:txBody>
                  <a:bodyPr/>
                  <a:lstStyle/>
                  <a:p/>
                </p:txBody>
              </p:sp>
              <p:sp>
                <p:nvSpPr>
                  <p:cNvPr id="126" name="Arc 33"/>
                  <p:cNvSpPr/>
                  <p:nvPr>
                    <p:custDataLst>
                      <p:tags r:id="rId28"/>
                    </p:custDataLst>
                  </p:nvPr>
                </p:nvSpPr>
                <p:spPr>
                  <a:xfrm rot="-5400000">
                    <a:off x="470" y="202"/>
                    <a:ext cx="638" cy="858"/>
                  </a:xfrm>
                  <a:custGeom>
                    <a:avLst/>
                    <a:gdLst>
                      <a:gd name="txL" fmla="*/ 0 w 21600"/>
                      <a:gd name="txT" fmla="*/ 0 h 21055"/>
                      <a:gd name="txR" fmla="*/ 21600 w 21600"/>
                      <a:gd name="txB" fmla="*/ 21055 h 21055"/>
                    </a:gdLst>
                    <a:ahLst/>
                    <a:cxnLst>
                      <a:cxn ang="0">
                        <a:pos x="4" y="0"/>
                      </a:cxn>
                      <a:cxn ang="0">
                        <a:pos x="19" y="35"/>
                      </a:cxn>
                      <a:cxn ang="0">
                        <a:pos x="0" y="35"/>
                      </a:cxn>
                    </a:cxnLst>
                    <a:rect l="txL" t="txT" r="txR" b="txB"/>
                    <a:pathLst>
                      <a:path w="21600" h="21055" fill="none">
                        <a:moveTo>
                          <a:pt x="4821" y="0"/>
                        </a:moveTo>
                        <a:cubicBezTo>
                          <a:pt x="14639" y="2248"/>
                          <a:pt x="21600" y="10983"/>
                          <a:pt x="21600" y="21055"/>
                        </a:cubicBezTo>
                      </a:path>
                      <a:path w="21600" h="21055" stroke="0">
                        <a:moveTo>
                          <a:pt x="4821" y="0"/>
                        </a:moveTo>
                        <a:cubicBezTo>
                          <a:pt x="14639" y="2248"/>
                          <a:pt x="21600" y="10983"/>
                          <a:pt x="21600" y="21055"/>
                        </a:cubicBezTo>
                        <a:lnTo>
                          <a:pt x="0" y="21055"/>
                        </a:lnTo>
                        <a:close/>
                      </a:path>
                    </a:pathLst>
                  </a:custGeom>
                  <a:noFill/>
                  <a:ln w="9525" cap="flat" cmpd="sng">
                    <a:solidFill>
                      <a:srgbClr val="000000"/>
                    </a:solidFill>
                    <a:prstDash val="solid"/>
                    <a:miter/>
                    <a:headEnd type="none" w="med" len="med"/>
                    <a:tailEnd type="none" w="med" len="med"/>
                  </a:ln>
                </p:spPr>
                <p:txBody>
                  <a:bodyPr vert="eaVert"/>
                  <a:lstStyle/>
                  <a:p>
                    <a:pPr algn="ctr" defTabSz="913765"/>
                    <a:endParaRPr lang="zh-CN" altLang="zh-CN">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7" name="Line 34"/>
                  <p:cNvSpPr/>
                  <p:nvPr>
                    <p:custDataLst>
                      <p:tags r:id="rId29"/>
                    </p:custDataLst>
                  </p:nvPr>
                </p:nvSpPr>
                <p:spPr>
                  <a:xfrm>
                    <a:off x="1155" y="312"/>
                    <a:ext cx="1" cy="1092"/>
                  </a:xfrm>
                  <a:prstGeom prst="line">
                    <a:avLst/>
                  </a:prstGeom>
                  <a:ln w="9525" cap="flat" cmpd="sng">
                    <a:solidFill>
                      <a:srgbClr val="000000"/>
                    </a:solidFill>
                    <a:prstDash val="dash"/>
                    <a:headEnd type="none" w="med" len="med"/>
                    <a:tailEnd type="none" w="med" len="med"/>
                  </a:ln>
                </p:spPr>
                <p:txBody>
                  <a:bodyPr/>
                  <a:lstStyle/>
                  <a:p/>
                </p:txBody>
              </p:sp>
            </p:grpSp>
            <p:sp>
              <p:nvSpPr>
                <p:cNvPr id="120" name="Line 35"/>
                <p:cNvSpPr/>
                <p:nvPr>
                  <p:custDataLst>
                    <p:tags r:id="rId30"/>
                  </p:custDataLst>
                </p:nvPr>
              </p:nvSpPr>
              <p:spPr>
                <a:xfrm>
                  <a:off x="15" y="312"/>
                  <a:ext cx="1080" cy="1"/>
                </a:xfrm>
                <a:prstGeom prst="line">
                  <a:avLst/>
                </a:prstGeom>
                <a:ln w="9525" cap="flat" cmpd="sng">
                  <a:solidFill>
                    <a:srgbClr val="000000"/>
                  </a:solidFill>
                  <a:prstDash val="dash"/>
                  <a:headEnd type="none" w="med" len="med"/>
                  <a:tailEnd type="none" w="med" len="med"/>
                </a:ln>
              </p:spPr>
              <p:txBody>
                <a:bodyPr/>
                <a:lstStyle/>
                <a:p/>
              </p:txBody>
            </p:sp>
            <p:sp>
              <p:nvSpPr>
                <p:cNvPr id="121" name="Line 36"/>
                <p:cNvSpPr/>
                <p:nvPr>
                  <p:custDataLst>
                    <p:tags r:id="rId31"/>
                  </p:custDataLst>
                </p:nvPr>
              </p:nvSpPr>
              <p:spPr>
                <a:xfrm>
                  <a:off x="0" y="705"/>
                  <a:ext cx="360" cy="1"/>
                </a:xfrm>
                <a:prstGeom prst="line">
                  <a:avLst/>
                </a:prstGeom>
                <a:ln w="9525" cap="flat" cmpd="sng">
                  <a:solidFill>
                    <a:srgbClr val="000000"/>
                  </a:solidFill>
                  <a:prstDash val="dash"/>
                  <a:headEnd type="none" w="med" len="med"/>
                  <a:tailEnd type="none" w="med" len="med"/>
                </a:ln>
              </p:spPr>
              <p:txBody>
                <a:bodyPr/>
                <a:lstStyle/>
                <a:p/>
              </p:txBody>
            </p:sp>
          </p:grpSp>
          <p:sp>
            <p:nvSpPr>
              <p:cNvPr id="118" name="Text Box 37"/>
              <p:cNvSpPr txBox="1"/>
              <p:nvPr>
                <p:custDataLst>
                  <p:tags r:id="rId32"/>
                </p:custDataLst>
              </p:nvPr>
            </p:nvSpPr>
            <p:spPr>
              <a:xfrm>
                <a:off x="1965" y="1122"/>
                <a:ext cx="540" cy="780"/>
              </a:xfrm>
              <a:prstGeom prst="rect">
                <a:avLst/>
              </a:prstGeom>
              <a:solidFill>
                <a:srgbClr val="FFFFFF">
                  <a:alpha val="0"/>
                </a:srgbClr>
              </a:solidFill>
              <a:ln w="9525" cap="flat" cmpd="sng">
                <a:solidFill>
                  <a:srgbClr val="FFFFFF"/>
                </a:solidFill>
                <a:prstDash val="solid"/>
                <a:miter/>
                <a:headEnd type="none" w="med" len="med"/>
                <a:tailEnd type="none" w="med" len="med"/>
              </a:ln>
            </p:spPr>
            <p:txBody>
              <a:bodyPr/>
              <a:lstStyle/>
              <a:p>
                <a:pPr algn="ctr" defTabSz="913765"/>
                <a:endParaRPr lang="zh-CN" altLang="zh-CN">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10" name="Text Box 47"/>
            <p:cNvSpPr txBox="1"/>
            <p:nvPr>
              <p:custDataLst>
                <p:tags r:id="rId33"/>
              </p:custDataLst>
            </p:nvPr>
          </p:nvSpPr>
          <p:spPr>
            <a:xfrm>
              <a:off x="1920" y="1216"/>
              <a:ext cx="192" cy="401"/>
            </a:xfrm>
            <a:prstGeom prst="rect">
              <a:avLst/>
            </a:prstGeom>
            <a:noFill/>
            <a:ln w="9525">
              <a:noFill/>
            </a:ln>
          </p:spPr>
          <p:txBody>
            <a:bodyPr>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t</a:t>
              </a:r>
              <a:endPar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1" name="Text Box 49"/>
            <p:cNvSpPr txBox="1"/>
            <p:nvPr>
              <p:custDataLst>
                <p:tags r:id="rId34"/>
              </p:custDataLst>
            </p:nvPr>
          </p:nvSpPr>
          <p:spPr>
            <a:xfrm>
              <a:off x="464" y="1200"/>
              <a:ext cx="480" cy="401"/>
            </a:xfrm>
            <a:prstGeom prst="rect">
              <a:avLst/>
            </a:prstGeom>
            <a:noFill/>
            <a:ln w="9525">
              <a:noFill/>
            </a:ln>
          </p:spPr>
          <p:txBody>
            <a:bodyPr wrap="square">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2" name="Text Box 50"/>
            <p:cNvSpPr txBox="1"/>
            <p:nvPr>
              <p:custDataLst>
                <p:tags r:id="rId35"/>
              </p:custDataLst>
            </p:nvPr>
          </p:nvSpPr>
          <p:spPr>
            <a:xfrm>
              <a:off x="1096" y="1200"/>
              <a:ext cx="429" cy="401"/>
            </a:xfrm>
            <a:prstGeom prst="rect">
              <a:avLst/>
            </a:prstGeom>
            <a:noFill/>
            <a:ln w="9525">
              <a:noFill/>
            </a:ln>
          </p:spPr>
          <p:txBody>
            <a:bodyPr wrap="square">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endPar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3" name="Text Box 51"/>
            <p:cNvSpPr txBox="1"/>
            <p:nvPr>
              <p:custDataLst>
                <p:tags r:id="rId36"/>
              </p:custDataLst>
            </p:nvPr>
          </p:nvSpPr>
          <p:spPr>
            <a:xfrm>
              <a:off x="144" y="1168"/>
              <a:ext cx="192" cy="401"/>
            </a:xfrm>
            <a:prstGeom prst="rect">
              <a:avLst/>
            </a:prstGeom>
            <a:noFill/>
            <a:ln w="9525">
              <a:noFill/>
            </a:ln>
          </p:spPr>
          <p:txBody>
            <a:bodyPr>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o</a:t>
              </a:r>
              <a:endPar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4" name="Text Box 53"/>
            <p:cNvSpPr txBox="1"/>
            <p:nvPr>
              <p:custDataLst>
                <p:tags r:id="rId37"/>
              </p:custDataLst>
            </p:nvPr>
          </p:nvSpPr>
          <p:spPr>
            <a:xfrm>
              <a:off x="32" y="0"/>
              <a:ext cx="192" cy="401"/>
            </a:xfrm>
            <a:prstGeom prst="rect">
              <a:avLst/>
            </a:prstGeom>
            <a:noFill/>
            <a:ln w="9525">
              <a:noFill/>
            </a:ln>
          </p:spPr>
          <p:txBody>
            <a:bodyPr>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v</a:t>
              </a:r>
              <a:endPar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5" name="Text Box 54"/>
            <p:cNvSpPr txBox="1"/>
            <p:nvPr>
              <p:custDataLst>
                <p:tags r:id="rId38"/>
              </p:custDataLst>
            </p:nvPr>
          </p:nvSpPr>
          <p:spPr>
            <a:xfrm>
              <a:off x="-192" y="200"/>
              <a:ext cx="509" cy="401"/>
            </a:xfrm>
            <a:prstGeom prst="rect">
              <a:avLst/>
            </a:prstGeom>
            <a:noFill/>
            <a:ln w="9525">
              <a:noFill/>
            </a:ln>
          </p:spPr>
          <p:txBody>
            <a:bodyPr wrap="square">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v</a:t>
              </a:r>
              <a:r>
                <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m</a:t>
              </a:r>
              <a:endPar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6" name="Text Box 55"/>
            <p:cNvSpPr txBox="1"/>
            <p:nvPr>
              <p:custDataLst>
                <p:tags r:id="rId39"/>
              </p:custDataLst>
            </p:nvPr>
          </p:nvSpPr>
          <p:spPr>
            <a:xfrm>
              <a:off x="-160" y="536"/>
              <a:ext cx="445" cy="401"/>
            </a:xfrm>
            <a:prstGeom prst="rect">
              <a:avLst/>
            </a:prstGeom>
            <a:noFill/>
            <a:ln w="9525">
              <a:noFill/>
            </a:ln>
          </p:spPr>
          <p:txBody>
            <a:bodyPr wrap="square">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v</a:t>
              </a:r>
              <a:r>
                <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35" name="Group 6"/>
          <p:cNvGrpSpPr/>
          <p:nvPr>
            <p:custDataLst>
              <p:tags r:id="rId40"/>
            </p:custDataLst>
          </p:nvPr>
        </p:nvGrpSpPr>
        <p:grpSpPr>
          <a:xfrm>
            <a:off x="765814" y="3808095"/>
            <a:ext cx="3028132" cy="1609725"/>
            <a:chOff x="-344" y="0"/>
            <a:chExt cx="2640" cy="1681"/>
          </a:xfrm>
        </p:grpSpPr>
        <p:grpSp>
          <p:nvGrpSpPr>
            <p:cNvPr id="136" name="Group 7"/>
            <p:cNvGrpSpPr/>
            <p:nvPr>
              <p:custDataLst>
                <p:tags r:id="rId41"/>
              </p:custDataLst>
            </p:nvPr>
          </p:nvGrpSpPr>
          <p:grpSpPr>
            <a:xfrm>
              <a:off x="437" y="84"/>
              <a:ext cx="1771" cy="1260"/>
              <a:chOff x="0" y="0"/>
              <a:chExt cx="1995" cy="1437"/>
            </a:xfrm>
          </p:grpSpPr>
          <p:grpSp>
            <p:nvGrpSpPr>
              <p:cNvPr id="144" name="Group 8"/>
              <p:cNvGrpSpPr/>
              <p:nvPr>
                <p:custDataLst>
                  <p:tags r:id="rId42"/>
                </p:custDataLst>
              </p:nvPr>
            </p:nvGrpSpPr>
            <p:grpSpPr>
              <a:xfrm>
                <a:off x="0" y="0"/>
                <a:ext cx="1995" cy="1437"/>
                <a:chOff x="0" y="0"/>
                <a:chExt cx="1995" cy="1437"/>
              </a:xfrm>
            </p:grpSpPr>
            <p:grpSp>
              <p:nvGrpSpPr>
                <p:cNvPr id="146" name="Group 9"/>
                <p:cNvGrpSpPr/>
                <p:nvPr>
                  <p:custDataLst>
                    <p:tags r:id="rId43"/>
                  </p:custDataLst>
                </p:nvPr>
              </p:nvGrpSpPr>
              <p:grpSpPr>
                <a:xfrm>
                  <a:off x="15" y="0"/>
                  <a:ext cx="1980" cy="1437"/>
                  <a:chOff x="0" y="0"/>
                  <a:chExt cx="2880" cy="1872"/>
                </a:xfrm>
              </p:grpSpPr>
              <p:sp>
                <p:nvSpPr>
                  <p:cNvPr id="153" name="Line 12"/>
                  <p:cNvSpPr/>
                  <p:nvPr>
                    <p:custDataLst>
                      <p:tags r:id="rId44"/>
                    </p:custDataLst>
                  </p:nvPr>
                </p:nvSpPr>
                <p:spPr>
                  <a:xfrm flipH="1" flipV="1">
                    <a:off x="0" y="0"/>
                    <a:ext cx="0" cy="1872"/>
                  </a:xfrm>
                  <a:prstGeom prst="line">
                    <a:avLst/>
                  </a:prstGeom>
                  <a:ln w="9525" cap="flat" cmpd="sng">
                    <a:solidFill>
                      <a:srgbClr val="000000"/>
                    </a:solidFill>
                    <a:prstDash val="solid"/>
                    <a:headEnd type="none" w="med" len="med"/>
                    <a:tailEnd type="triangle" w="med" len="med"/>
                  </a:ln>
                </p:spPr>
                <p:txBody>
                  <a:bodyPr/>
                  <a:lstStyle/>
                  <a:p/>
                </p:txBody>
              </p:sp>
              <p:sp>
                <p:nvSpPr>
                  <p:cNvPr id="154" name="Line 13"/>
                  <p:cNvSpPr/>
                  <p:nvPr>
                    <p:custDataLst>
                      <p:tags r:id="rId45"/>
                    </p:custDataLst>
                  </p:nvPr>
                </p:nvSpPr>
                <p:spPr>
                  <a:xfrm>
                    <a:off x="0" y="1872"/>
                    <a:ext cx="2880" cy="0"/>
                  </a:xfrm>
                  <a:prstGeom prst="line">
                    <a:avLst/>
                  </a:prstGeom>
                  <a:ln w="9525" cap="flat" cmpd="sng">
                    <a:solidFill>
                      <a:srgbClr val="000000"/>
                    </a:solidFill>
                    <a:prstDash val="solid"/>
                    <a:headEnd type="none" w="med" len="med"/>
                    <a:tailEnd type="triangle" w="med" len="med"/>
                  </a:ln>
                </p:spPr>
                <p:txBody>
                  <a:bodyPr/>
                  <a:lstStyle/>
                  <a:p/>
                </p:txBody>
              </p:sp>
            </p:grpSp>
            <p:grpSp>
              <p:nvGrpSpPr>
                <p:cNvPr id="147" name="Group 12"/>
                <p:cNvGrpSpPr/>
                <p:nvPr>
                  <p:custDataLst>
                    <p:tags r:id="rId46"/>
                  </p:custDataLst>
                </p:nvPr>
              </p:nvGrpSpPr>
              <p:grpSpPr>
                <a:xfrm>
                  <a:off x="495" y="468"/>
                  <a:ext cx="1095" cy="858"/>
                  <a:chOff x="0" y="0"/>
                  <a:chExt cx="1545" cy="1181"/>
                </a:xfrm>
              </p:grpSpPr>
              <p:sp>
                <p:nvSpPr>
                  <p:cNvPr id="151" name="Arc 15"/>
                  <p:cNvSpPr/>
                  <p:nvPr>
                    <p:custDataLst>
                      <p:tags r:id="rId47"/>
                    </p:custDataLst>
                  </p:nvPr>
                </p:nvSpPr>
                <p:spPr>
                  <a:xfrm rot="9437040">
                    <a:off x="0" y="0"/>
                    <a:ext cx="900" cy="1181"/>
                  </a:xfrm>
                  <a:custGeom>
                    <a:avLst/>
                    <a:gdLst>
                      <a:gd name="txL" fmla="*/ 0 w 21600"/>
                      <a:gd name="txT" fmla="*/ 0 h 21055"/>
                      <a:gd name="txR" fmla="*/ 21600 w 21600"/>
                      <a:gd name="txB" fmla="*/ 21055 h 21055"/>
                    </a:gdLst>
                    <a:ahLst/>
                    <a:cxnLst>
                      <a:cxn ang="0">
                        <a:pos x="8" y="0"/>
                      </a:cxn>
                      <a:cxn ang="0">
                        <a:pos x="37" y="66"/>
                      </a:cxn>
                      <a:cxn ang="0">
                        <a:pos x="0" y="66"/>
                      </a:cxn>
                    </a:cxnLst>
                    <a:rect l="txL" t="txT" r="txR" b="txB"/>
                    <a:pathLst>
                      <a:path w="21600" h="21055" fill="none">
                        <a:moveTo>
                          <a:pt x="4821" y="0"/>
                        </a:moveTo>
                        <a:cubicBezTo>
                          <a:pt x="14639" y="2248"/>
                          <a:pt x="21600" y="10983"/>
                          <a:pt x="21600" y="21055"/>
                        </a:cubicBezTo>
                      </a:path>
                      <a:path w="21600" h="21055" stroke="0">
                        <a:moveTo>
                          <a:pt x="4821" y="0"/>
                        </a:moveTo>
                        <a:cubicBezTo>
                          <a:pt x="14639" y="2248"/>
                          <a:pt x="21600" y="10983"/>
                          <a:pt x="21600" y="21055"/>
                        </a:cubicBezTo>
                        <a:lnTo>
                          <a:pt x="0" y="21055"/>
                        </a:lnTo>
                        <a:close/>
                      </a:path>
                    </a:pathLst>
                  </a:custGeom>
                  <a:noFill/>
                  <a:ln w="9525" cap="flat" cmpd="sng">
                    <a:solidFill>
                      <a:srgbClr val="000000"/>
                    </a:solidFill>
                    <a:prstDash val="solid"/>
                    <a:miter/>
                    <a:headEnd type="none" w="med" len="med"/>
                    <a:tailEnd type="none" w="med" len="med"/>
                  </a:ln>
                </p:spPr>
                <p:txBody>
                  <a:bodyPr/>
                  <a:lstStyle/>
                  <a:p>
                    <a:pPr algn="ctr" defTabSz="913765"/>
                    <a:endParaRPr lang="zh-CN" altLang="zh-CN">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2" name="Line 16"/>
                  <p:cNvSpPr/>
                  <p:nvPr>
                    <p:custDataLst>
                      <p:tags r:id="rId48"/>
                    </p:custDataLst>
                  </p:nvPr>
                </p:nvSpPr>
                <p:spPr>
                  <a:xfrm>
                    <a:off x="825" y="1043"/>
                    <a:ext cx="720" cy="1"/>
                  </a:xfrm>
                  <a:prstGeom prst="line">
                    <a:avLst/>
                  </a:prstGeom>
                  <a:ln w="9525" cap="flat" cmpd="sng">
                    <a:solidFill>
                      <a:srgbClr val="000000"/>
                    </a:solidFill>
                    <a:prstDash val="solid"/>
                    <a:headEnd type="none" w="med" len="med"/>
                    <a:tailEnd type="none" w="med" len="med"/>
                  </a:ln>
                </p:spPr>
                <p:txBody>
                  <a:bodyPr/>
                  <a:lstStyle/>
                  <a:p/>
                </p:txBody>
              </p:sp>
            </p:grpSp>
            <p:sp>
              <p:nvSpPr>
                <p:cNvPr id="148" name="Line 17"/>
                <p:cNvSpPr/>
                <p:nvPr>
                  <p:custDataLst>
                    <p:tags r:id="rId49"/>
                  </p:custDataLst>
                </p:nvPr>
              </p:nvSpPr>
              <p:spPr>
                <a:xfrm>
                  <a:off x="0" y="624"/>
                  <a:ext cx="360" cy="1"/>
                </a:xfrm>
                <a:prstGeom prst="line">
                  <a:avLst/>
                </a:prstGeom>
                <a:ln w="9525" cap="flat" cmpd="sng">
                  <a:solidFill>
                    <a:srgbClr val="000000"/>
                  </a:solidFill>
                  <a:prstDash val="solid"/>
                  <a:headEnd type="none" w="med" len="med"/>
                  <a:tailEnd type="none" w="med" len="med"/>
                </a:ln>
              </p:spPr>
              <p:txBody>
                <a:bodyPr/>
                <a:lstStyle/>
                <a:p/>
              </p:txBody>
            </p:sp>
            <p:sp>
              <p:nvSpPr>
                <p:cNvPr id="149" name="Line 18"/>
                <p:cNvSpPr/>
                <p:nvPr>
                  <p:custDataLst>
                    <p:tags r:id="rId50"/>
                  </p:custDataLst>
                </p:nvPr>
              </p:nvSpPr>
              <p:spPr>
                <a:xfrm>
                  <a:off x="345" y="639"/>
                  <a:ext cx="1" cy="780"/>
                </a:xfrm>
                <a:prstGeom prst="line">
                  <a:avLst/>
                </a:prstGeom>
                <a:ln w="9525" cap="flat" cmpd="sng">
                  <a:solidFill>
                    <a:srgbClr val="000000"/>
                  </a:solidFill>
                  <a:prstDash val="dash"/>
                  <a:headEnd type="none" w="med" len="med"/>
                  <a:tailEnd type="none" w="med" len="med"/>
                </a:ln>
              </p:spPr>
              <p:txBody>
                <a:bodyPr/>
                <a:lstStyle/>
                <a:p/>
              </p:txBody>
            </p:sp>
            <p:sp>
              <p:nvSpPr>
                <p:cNvPr id="150" name="Line 19"/>
                <p:cNvSpPr/>
                <p:nvPr>
                  <p:custDataLst>
                    <p:tags r:id="rId51"/>
                  </p:custDataLst>
                </p:nvPr>
              </p:nvSpPr>
              <p:spPr>
                <a:xfrm>
                  <a:off x="1095" y="1263"/>
                  <a:ext cx="1" cy="156"/>
                </a:xfrm>
                <a:prstGeom prst="line">
                  <a:avLst/>
                </a:prstGeom>
                <a:ln w="9525" cap="flat" cmpd="sng">
                  <a:solidFill>
                    <a:srgbClr val="000000"/>
                  </a:solidFill>
                  <a:prstDash val="dash"/>
                  <a:headEnd type="none" w="med" len="med"/>
                  <a:tailEnd type="none" w="med" len="med"/>
                </a:ln>
              </p:spPr>
              <p:txBody>
                <a:bodyPr/>
                <a:lstStyle/>
                <a:p/>
              </p:txBody>
            </p:sp>
          </p:grpSp>
          <p:sp>
            <p:nvSpPr>
              <p:cNvPr id="145" name="Line 20"/>
              <p:cNvSpPr/>
              <p:nvPr>
                <p:custDataLst>
                  <p:tags r:id="rId52"/>
                </p:custDataLst>
              </p:nvPr>
            </p:nvSpPr>
            <p:spPr>
              <a:xfrm flipH="1">
                <a:off x="15" y="1233"/>
                <a:ext cx="1080" cy="1"/>
              </a:xfrm>
              <a:prstGeom prst="line">
                <a:avLst/>
              </a:prstGeom>
              <a:ln w="9525" cap="flat" cmpd="sng">
                <a:solidFill>
                  <a:srgbClr val="000000"/>
                </a:solidFill>
                <a:prstDash val="dash"/>
                <a:headEnd type="none" w="med" len="med"/>
                <a:tailEnd type="none" w="med" len="med"/>
              </a:ln>
            </p:spPr>
            <p:txBody>
              <a:bodyPr/>
              <a:lstStyle/>
              <a:p/>
            </p:txBody>
          </p:sp>
        </p:grpSp>
        <p:sp>
          <p:nvSpPr>
            <p:cNvPr id="137" name="Text Box 22"/>
            <p:cNvSpPr txBox="1"/>
            <p:nvPr>
              <p:custDataLst>
                <p:tags r:id="rId53"/>
              </p:custDataLst>
            </p:nvPr>
          </p:nvSpPr>
          <p:spPr>
            <a:xfrm>
              <a:off x="2056" y="1296"/>
              <a:ext cx="240" cy="385"/>
            </a:xfrm>
            <a:prstGeom prst="rect">
              <a:avLst/>
            </a:prstGeom>
            <a:noFill/>
            <a:ln w="9525">
              <a:noFill/>
            </a:ln>
          </p:spPr>
          <p:txBody>
            <a:bodyPr>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t</a:t>
              </a:r>
              <a:endPar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8" name="Text Box 23"/>
            <p:cNvSpPr txBox="1"/>
            <p:nvPr>
              <p:custDataLst>
                <p:tags r:id="rId54"/>
              </p:custDataLst>
            </p:nvPr>
          </p:nvSpPr>
          <p:spPr>
            <a:xfrm>
              <a:off x="1304" y="1272"/>
              <a:ext cx="490" cy="385"/>
            </a:xfrm>
            <a:prstGeom prst="rect">
              <a:avLst/>
            </a:prstGeom>
            <a:noFill/>
            <a:ln w="9525">
              <a:noFill/>
            </a:ln>
          </p:spPr>
          <p:txBody>
            <a:bodyPr wrap="square">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endPar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9" name="Text Box 24"/>
            <p:cNvSpPr txBox="1"/>
            <p:nvPr>
              <p:custDataLst>
                <p:tags r:id="rId55"/>
              </p:custDataLst>
            </p:nvPr>
          </p:nvSpPr>
          <p:spPr>
            <a:xfrm>
              <a:off x="648" y="1296"/>
              <a:ext cx="490" cy="385"/>
            </a:xfrm>
            <a:prstGeom prst="rect">
              <a:avLst/>
            </a:prstGeom>
            <a:noFill/>
            <a:ln w="9525">
              <a:noFill/>
            </a:ln>
          </p:spPr>
          <p:txBody>
            <a:bodyPr wrap="square">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0" name="Text Box 25"/>
            <p:cNvSpPr txBox="1"/>
            <p:nvPr>
              <p:custDataLst>
                <p:tags r:id="rId56"/>
              </p:custDataLst>
            </p:nvPr>
          </p:nvSpPr>
          <p:spPr>
            <a:xfrm>
              <a:off x="-344" y="440"/>
              <a:ext cx="886" cy="385"/>
            </a:xfrm>
            <a:prstGeom prst="rect">
              <a:avLst/>
            </a:prstGeom>
            <a:noFill/>
            <a:ln w="9525">
              <a:noFill/>
            </a:ln>
          </p:spPr>
          <p:txBody>
            <a:bodyPr wrap="square">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f+ma</a:t>
              </a:r>
              <a:r>
                <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endPar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1" name="Text Box 26"/>
            <p:cNvSpPr txBox="1"/>
            <p:nvPr>
              <p:custDataLst>
                <p:tags r:id="rId57"/>
              </p:custDataLst>
            </p:nvPr>
          </p:nvSpPr>
          <p:spPr>
            <a:xfrm>
              <a:off x="156" y="985"/>
              <a:ext cx="336" cy="385"/>
            </a:xfrm>
            <a:prstGeom prst="rect">
              <a:avLst/>
            </a:prstGeom>
            <a:noFill/>
            <a:ln w="9525">
              <a:noFill/>
            </a:ln>
          </p:spPr>
          <p:txBody>
            <a:bodyPr>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f</a:t>
              </a:r>
              <a:endPar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2" name="Text Box 27"/>
            <p:cNvSpPr txBox="1"/>
            <p:nvPr>
              <p:custDataLst>
                <p:tags r:id="rId58"/>
              </p:custDataLst>
            </p:nvPr>
          </p:nvSpPr>
          <p:spPr>
            <a:xfrm>
              <a:off x="368" y="1280"/>
              <a:ext cx="336" cy="385"/>
            </a:xfrm>
            <a:prstGeom prst="rect">
              <a:avLst/>
            </a:prstGeom>
            <a:noFill/>
            <a:ln w="9525">
              <a:noFill/>
            </a:ln>
          </p:spPr>
          <p:txBody>
            <a:bodyPr>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o</a:t>
              </a:r>
              <a:endPar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3" name="Text Box 28"/>
            <p:cNvSpPr txBox="1"/>
            <p:nvPr>
              <p:custDataLst>
                <p:tags r:id="rId59"/>
              </p:custDataLst>
            </p:nvPr>
          </p:nvSpPr>
          <p:spPr>
            <a:xfrm>
              <a:off x="193" y="0"/>
              <a:ext cx="336" cy="385"/>
            </a:xfrm>
            <a:prstGeom prst="rect">
              <a:avLst/>
            </a:prstGeom>
            <a:noFill/>
            <a:ln w="9525">
              <a:noFill/>
            </a:ln>
          </p:spPr>
          <p:txBody>
            <a:bodyPr>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F</a:t>
              </a:r>
              <a:endPar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55" name="Group 26"/>
          <p:cNvGrpSpPr/>
          <p:nvPr>
            <p:custDataLst>
              <p:tags r:id="rId60"/>
            </p:custDataLst>
          </p:nvPr>
        </p:nvGrpSpPr>
        <p:grpSpPr>
          <a:xfrm>
            <a:off x="3763655" y="3755390"/>
            <a:ext cx="2573178" cy="1670792"/>
            <a:chOff x="-179" y="0"/>
            <a:chExt cx="2323" cy="1662"/>
          </a:xfrm>
        </p:grpSpPr>
        <p:grpSp>
          <p:nvGrpSpPr>
            <p:cNvPr id="156" name="Group 27"/>
            <p:cNvGrpSpPr/>
            <p:nvPr>
              <p:custDataLst>
                <p:tags r:id="rId61"/>
              </p:custDataLst>
            </p:nvPr>
          </p:nvGrpSpPr>
          <p:grpSpPr>
            <a:xfrm>
              <a:off x="192" y="96"/>
              <a:ext cx="1700" cy="1328"/>
              <a:chOff x="0" y="0"/>
              <a:chExt cx="1995" cy="1536"/>
            </a:xfrm>
          </p:grpSpPr>
          <p:grpSp>
            <p:nvGrpSpPr>
              <p:cNvPr id="163" name="Group 28"/>
              <p:cNvGrpSpPr/>
              <p:nvPr>
                <p:custDataLst>
                  <p:tags r:id="rId62"/>
                </p:custDataLst>
              </p:nvPr>
            </p:nvGrpSpPr>
            <p:grpSpPr>
              <a:xfrm>
                <a:off x="15" y="0"/>
                <a:ext cx="1980" cy="1437"/>
                <a:chOff x="0" y="0"/>
                <a:chExt cx="2880" cy="1872"/>
              </a:xfrm>
            </p:grpSpPr>
            <p:sp>
              <p:nvSpPr>
                <p:cNvPr id="168" name="Line 33"/>
                <p:cNvSpPr/>
                <p:nvPr>
                  <p:custDataLst>
                    <p:tags r:id="rId63"/>
                  </p:custDataLst>
                </p:nvPr>
              </p:nvSpPr>
              <p:spPr>
                <a:xfrm flipH="1" flipV="1">
                  <a:off x="0" y="0"/>
                  <a:ext cx="0" cy="1872"/>
                </a:xfrm>
                <a:prstGeom prst="line">
                  <a:avLst/>
                </a:prstGeom>
                <a:ln w="9525" cap="flat" cmpd="sng">
                  <a:solidFill>
                    <a:srgbClr val="000000"/>
                  </a:solidFill>
                  <a:prstDash val="solid"/>
                  <a:headEnd type="none" w="med" len="med"/>
                  <a:tailEnd type="triangle" w="med" len="med"/>
                </a:ln>
              </p:spPr>
              <p:txBody>
                <a:bodyPr/>
                <a:lstStyle/>
                <a:p/>
              </p:txBody>
            </p:sp>
            <p:sp>
              <p:nvSpPr>
                <p:cNvPr id="169" name="Line 34"/>
                <p:cNvSpPr/>
                <p:nvPr>
                  <p:custDataLst>
                    <p:tags r:id="rId64"/>
                  </p:custDataLst>
                </p:nvPr>
              </p:nvSpPr>
              <p:spPr>
                <a:xfrm>
                  <a:off x="0" y="1872"/>
                  <a:ext cx="2880" cy="0"/>
                </a:xfrm>
                <a:prstGeom prst="line">
                  <a:avLst/>
                </a:prstGeom>
                <a:ln w="9525" cap="flat" cmpd="sng">
                  <a:solidFill>
                    <a:srgbClr val="000000"/>
                  </a:solidFill>
                  <a:prstDash val="solid"/>
                  <a:headEnd type="none" w="med" len="med"/>
                  <a:tailEnd type="triangle" w="med" len="med"/>
                </a:ln>
              </p:spPr>
              <p:txBody>
                <a:bodyPr/>
                <a:lstStyle/>
                <a:p/>
              </p:txBody>
            </p:sp>
          </p:grpSp>
          <p:grpSp>
            <p:nvGrpSpPr>
              <p:cNvPr id="164" name="Group 31"/>
              <p:cNvGrpSpPr/>
              <p:nvPr>
                <p:custDataLst>
                  <p:tags r:id="rId65"/>
                </p:custDataLst>
              </p:nvPr>
            </p:nvGrpSpPr>
            <p:grpSpPr>
              <a:xfrm>
                <a:off x="0" y="678"/>
                <a:ext cx="1133" cy="858"/>
                <a:chOff x="0" y="0"/>
                <a:chExt cx="1133" cy="858"/>
              </a:xfrm>
            </p:grpSpPr>
            <p:sp>
              <p:nvSpPr>
                <p:cNvPr id="166" name="Arc 36"/>
                <p:cNvSpPr/>
                <p:nvPr>
                  <p:custDataLst>
                    <p:tags r:id="rId66"/>
                  </p:custDataLst>
                </p:nvPr>
              </p:nvSpPr>
              <p:spPr>
                <a:xfrm rot="9437040">
                  <a:off x="495" y="0"/>
                  <a:ext cx="638" cy="858"/>
                </a:xfrm>
                <a:custGeom>
                  <a:avLst/>
                  <a:gdLst>
                    <a:gd name="txL" fmla="*/ 0 w 21600"/>
                    <a:gd name="txT" fmla="*/ 0 h 21055"/>
                    <a:gd name="txR" fmla="*/ 21600 w 21600"/>
                    <a:gd name="txB" fmla="*/ 21055 h 21055"/>
                  </a:gdLst>
                  <a:ahLst/>
                  <a:cxnLst>
                    <a:cxn ang="0">
                      <a:pos x="4" y="0"/>
                    </a:cxn>
                    <a:cxn ang="0">
                      <a:pos x="19" y="35"/>
                    </a:cxn>
                    <a:cxn ang="0">
                      <a:pos x="0" y="35"/>
                    </a:cxn>
                  </a:cxnLst>
                  <a:rect l="txL" t="txT" r="txR" b="txB"/>
                  <a:pathLst>
                    <a:path w="21600" h="21055" fill="none">
                      <a:moveTo>
                        <a:pt x="4821" y="0"/>
                      </a:moveTo>
                      <a:cubicBezTo>
                        <a:pt x="14639" y="2248"/>
                        <a:pt x="21600" y="10983"/>
                        <a:pt x="21600" y="21055"/>
                      </a:cubicBezTo>
                    </a:path>
                    <a:path w="21600" h="21055" stroke="0">
                      <a:moveTo>
                        <a:pt x="4821" y="0"/>
                      </a:moveTo>
                      <a:cubicBezTo>
                        <a:pt x="14639" y="2248"/>
                        <a:pt x="21600" y="10983"/>
                        <a:pt x="21600" y="21055"/>
                      </a:cubicBezTo>
                      <a:lnTo>
                        <a:pt x="0" y="21055"/>
                      </a:lnTo>
                      <a:close/>
                    </a:path>
                  </a:pathLst>
                </a:custGeom>
                <a:noFill/>
                <a:ln w="9525" cap="flat" cmpd="sng">
                  <a:solidFill>
                    <a:srgbClr val="000000"/>
                  </a:solidFill>
                  <a:prstDash val="solid"/>
                  <a:miter/>
                  <a:headEnd type="none" w="med" len="med"/>
                  <a:tailEnd type="none" w="med" len="med"/>
                </a:ln>
              </p:spPr>
              <p:txBody>
                <a:bodyPr rot="10800000"/>
                <a:lstStyle/>
                <a:p>
                  <a:pPr algn="ctr" defTabSz="913765"/>
                  <a:endParaRPr lang="zh-CN" altLang="zh-CN">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7" name="Line 37"/>
                <p:cNvSpPr/>
                <p:nvPr>
                  <p:custDataLst>
                    <p:tags r:id="rId67"/>
                  </p:custDataLst>
                </p:nvPr>
              </p:nvSpPr>
              <p:spPr>
                <a:xfrm>
                  <a:off x="0" y="156"/>
                  <a:ext cx="360" cy="1"/>
                </a:xfrm>
                <a:prstGeom prst="line">
                  <a:avLst/>
                </a:prstGeom>
                <a:ln w="9525" cap="flat" cmpd="sng">
                  <a:solidFill>
                    <a:srgbClr val="000000"/>
                  </a:solidFill>
                  <a:prstDash val="solid"/>
                  <a:headEnd type="none" w="med" len="med"/>
                  <a:tailEnd type="none" w="med" len="med"/>
                </a:ln>
              </p:spPr>
              <p:txBody>
                <a:bodyPr/>
                <a:lstStyle/>
                <a:p/>
              </p:txBody>
            </p:sp>
          </p:grpSp>
          <p:sp>
            <p:nvSpPr>
              <p:cNvPr id="165" name="Line 38"/>
              <p:cNvSpPr/>
              <p:nvPr>
                <p:custDataLst>
                  <p:tags r:id="rId68"/>
                </p:custDataLst>
              </p:nvPr>
            </p:nvSpPr>
            <p:spPr>
              <a:xfrm>
                <a:off x="345" y="825"/>
                <a:ext cx="1" cy="624"/>
              </a:xfrm>
              <a:prstGeom prst="line">
                <a:avLst/>
              </a:prstGeom>
              <a:ln w="9525" cap="flat" cmpd="sng">
                <a:solidFill>
                  <a:srgbClr val="000000"/>
                </a:solidFill>
                <a:prstDash val="dash"/>
                <a:headEnd type="none" w="med" len="med"/>
                <a:tailEnd type="none" w="med" len="med"/>
              </a:ln>
            </p:spPr>
            <p:txBody>
              <a:bodyPr/>
              <a:lstStyle/>
              <a:p/>
            </p:txBody>
          </p:sp>
        </p:grpSp>
        <p:sp>
          <p:nvSpPr>
            <p:cNvPr id="157" name="Text Box 40"/>
            <p:cNvSpPr txBox="1"/>
            <p:nvPr>
              <p:custDataLst>
                <p:tags r:id="rId69"/>
              </p:custDataLst>
            </p:nvPr>
          </p:nvSpPr>
          <p:spPr>
            <a:xfrm>
              <a:off x="1760" y="1296"/>
              <a:ext cx="384" cy="366"/>
            </a:xfrm>
            <a:prstGeom prst="rect">
              <a:avLst/>
            </a:prstGeom>
            <a:noFill/>
            <a:ln w="9525">
              <a:noFill/>
            </a:ln>
          </p:spPr>
          <p:txBody>
            <a:bodyPr>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t</a:t>
              </a:r>
              <a:endPar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8" name="Text Box 41"/>
            <p:cNvSpPr txBox="1"/>
            <p:nvPr>
              <p:custDataLst>
                <p:tags r:id="rId70"/>
              </p:custDataLst>
            </p:nvPr>
          </p:nvSpPr>
          <p:spPr>
            <a:xfrm>
              <a:off x="1064" y="1247"/>
              <a:ext cx="384" cy="366"/>
            </a:xfrm>
            <a:prstGeom prst="rect">
              <a:avLst/>
            </a:prstGeom>
            <a:noFill/>
            <a:ln w="9525">
              <a:noFill/>
            </a:ln>
          </p:spPr>
          <p:txBody>
            <a:bodyPr>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endPar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9" name="Text Box 42"/>
            <p:cNvSpPr txBox="1"/>
            <p:nvPr>
              <p:custDataLst>
                <p:tags r:id="rId71"/>
              </p:custDataLst>
            </p:nvPr>
          </p:nvSpPr>
          <p:spPr>
            <a:xfrm>
              <a:off x="368" y="1296"/>
              <a:ext cx="384" cy="366"/>
            </a:xfrm>
            <a:prstGeom prst="rect">
              <a:avLst/>
            </a:prstGeom>
            <a:noFill/>
            <a:ln w="9525">
              <a:noFill/>
            </a:ln>
          </p:spPr>
          <p:txBody>
            <a:bodyPr>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0" name="Text Box 43"/>
            <p:cNvSpPr txBox="1"/>
            <p:nvPr>
              <p:custDataLst>
                <p:tags r:id="rId72"/>
              </p:custDataLst>
            </p:nvPr>
          </p:nvSpPr>
          <p:spPr>
            <a:xfrm>
              <a:off x="80" y="1248"/>
              <a:ext cx="384" cy="366"/>
            </a:xfrm>
            <a:prstGeom prst="rect">
              <a:avLst/>
            </a:prstGeom>
            <a:noFill/>
            <a:ln w="9525">
              <a:noFill/>
            </a:ln>
          </p:spPr>
          <p:txBody>
            <a:bodyPr>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o</a:t>
              </a:r>
              <a:endPar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1" name="Text Box 44"/>
            <p:cNvSpPr txBox="1"/>
            <p:nvPr>
              <p:custDataLst>
                <p:tags r:id="rId73"/>
              </p:custDataLst>
            </p:nvPr>
          </p:nvSpPr>
          <p:spPr>
            <a:xfrm>
              <a:off x="-163" y="632"/>
              <a:ext cx="384" cy="544"/>
            </a:xfrm>
            <a:prstGeom prst="rect">
              <a:avLst/>
            </a:prstGeom>
            <a:noFill/>
            <a:ln w="9525">
              <a:noFill/>
            </a:ln>
          </p:spPr>
          <p:txBody>
            <a:bodyPr>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a:t>
              </a:r>
              <a:r>
                <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endParaRPr lang="en-US" altLang="zh-CN"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2" name="Text Box 45"/>
            <p:cNvSpPr txBox="1"/>
            <p:nvPr>
              <p:custDataLst>
                <p:tags r:id="rId74"/>
              </p:custDataLst>
            </p:nvPr>
          </p:nvSpPr>
          <p:spPr>
            <a:xfrm>
              <a:off x="-179" y="0"/>
              <a:ext cx="384" cy="366"/>
            </a:xfrm>
            <a:prstGeom prst="rect">
              <a:avLst/>
            </a:prstGeom>
            <a:noFill/>
            <a:ln w="9525">
              <a:noFill/>
            </a:ln>
          </p:spPr>
          <p:txBody>
            <a:bodyPr>
              <a:spAutoFit/>
            </a:bodyPr>
            <a:lstStyle/>
            <a:p>
              <a:pPr algn="ctr" defTabSz="913765">
                <a:spcBef>
                  <a:spcPct val="50000"/>
                </a:spcBef>
              </a:pPr>
              <a:r>
                <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a:t>
              </a:r>
              <a:endParaRPr lang="en-US" altLang="zh-CN"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6" name="Text Box 70"/>
          <p:cNvSpPr txBox="1"/>
          <p:nvPr>
            <p:custDataLst>
              <p:tags r:id="rId75"/>
            </p:custDataLst>
          </p:nvPr>
        </p:nvSpPr>
        <p:spPr>
          <a:xfrm>
            <a:off x="879931" y="3232785"/>
            <a:ext cx="2783840" cy="460375"/>
          </a:xfrm>
          <a:prstGeom prst="rect">
            <a:avLst/>
          </a:prstGeom>
          <a:noFill/>
          <a:ln w="9525">
            <a:noFill/>
          </a:ln>
        </p:spPr>
        <p:txBody>
          <a:bodyPr wrap="square">
            <a:spAutoFit/>
          </a:bodyPr>
          <a:lstStyle/>
          <a:p>
            <a:pPr algn="ctr" defTabSz="913765">
              <a:spcBef>
                <a:spcPct val="50000"/>
              </a:spcBef>
            </a:pPr>
            <a:r>
              <a:rPr lang="zh-CN" altLang="en-US"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实际功率</a:t>
            </a:r>
            <a:r>
              <a:rPr lang="en-US" altLang="zh-CN"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时间图像</a:t>
            </a:r>
            <a:endParaRPr lang="zh-CN" altLang="en-US"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Text Box 70"/>
          <p:cNvSpPr txBox="1"/>
          <p:nvPr>
            <p:custDataLst>
              <p:tags r:id="rId76"/>
            </p:custDataLst>
          </p:nvPr>
        </p:nvSpPr>
        <p:spPr>
          <a:xfrm>
            <a:off x="3970330" y="3232785"/>
            <a:ext cx="2219325" cy="460375"/>
          </a:xfrm>
          <a:prstGeom prst="rect">
            <a:avLst/>
          </a:prstGeom>
          <a:noFill/>
          <a:ln w="9525">
            <a:noFill/>
          </a:ln>
        </p:spPr>
        <p:txBody>
          <a:bodyPr wrap="square">
            <a:spAutoFit/>
          </a:bodyPr>
          <a:lstStyle/>
          <a:p>
            <a:pPr algn="ctr" defTabSz="913765">
              <a:spcBef>
                <a:spcPct val="50000"/>
              </a:spcBef>
            </a:pPr>
            <a:r>
              <a:rPr lang="zh-CN" altLang="en-US"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速度</a:t>
            </a:r>
            <a:r>
              <a:rPr lang="en-US" altLang="zh-CN"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时间图像</a:t>
            </a:r>
            <a:endParaRPr lang="zh-CN" altLang="en-US"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Text Box 70"/>
          <p:cNvSpPr txBox="1"/>
          <p:nvPr>
            <p:custDataLst>
              <p:tags r:id="rId77"/>
            </p:custDataLst>
          </p:nvPr>
        </p:nvSpPr>
        <p:spPr>
          <a:xfrm>
            <a:off x="956449" y="5421630"/>
            <a:ext cx="2630805" cy="460375"/>
          </a:xfrm>
          <a:prstGeom prst="rect">
            <a:avLst/>
          </a:prstGeom>
          <a:noFill/>
          <a:ln w="9525">
            <a:noFill/>
          </a:ln>
        </p:spPr>
        <p:txBody>
          <a:bodyPr wrap="square">
            <a:spAutoFit/>
          </a:bodyPr>
          <a:lstStyle/>
          <a:p>
            <a:pPr algn="ctr" defTabSz="913765">
              <a:spcBef>
                <a:spcPct val="50000"/>
              </a:spcBef>
            </a:pPr>
            <a:r>
              <a:rPr lang="zh-CN" altLang="en-US"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牵引力</a:t>
            </a:r>
            <a:r>
              <a:rPr lang="en-US" altLang="zh-CN"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时间图像</a:t>
            </a:r>
            <a:endParaRPr lang="zh-CN" altLang="en-US"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Text Box 70"/>
          <p:cNvSpPr txBox="1"/>
          <p:nvPr>
            <p:custDataLst>
              <p:tags r:id="rId78"/>
            </p:custDataLst>
          </p:nvPr>
        </p:nvSpPr>
        <p:spPr>
          <a:xfrm>
            <a:off x="3792213" y="5421630"/>
            <a:ext cx="2575560" cy="460375"/>
          </a:xfrm>
          <a:prstGeom prst="rect">
            <a:avLst/>
          </a:prstGeom>
          <a:noFill/>
          <a:ln w="9525">
            <a:noFill/>
          </a:ln>
        </p:spPr>
        <p:txBody>
          <a:bodyPr wrap="square">
            <a:spAutoFit/>
          </a:bodyPr>
          <a:lstStyle/>
          <a:p>
            <a:pPr algn="ctr" defTabSz="913765">
              <a:spcBef>
                <a:spcPct val="50000"/>
              </a:spcBef>
            </a:pPr>
            <a:r>
              <a:rPr lang="zh-CN" altLang="en-US"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加速度</a:t>
            </a:r>
            <a:r>
              <a:rPr lang="en-US" altLang="zh-CN"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时间图像</a:t>
            </a:r>
            <a:endParaRPr lang="zh-CN" altLang="en-US"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custDataLst>
              <p:tags r:id="rId79"/>
            </p:custDataLst>
          </p:nvPr>
        </p:nvSpPr>
        <p:spPr>
          <a:xfrm>
            <a:off x="6367780" y="1475740"/>
            <a:ext cx="4972685" cy="460375"/>
          </a:xfrm>
          <a:prstGeom prst="rect">
            <a:avLst/>
          </a:prstGeom>
          <a:noFill/>
        </p:spPr>
        <p:txBody>
          <a:bodyPr wrap="square" rtlCol="0">
            <a:spAutoFit/>
          </a:bodyPr>
          <a:lstStyle/>
          <a:p>
            <a:r>
              <a:rPr lang="zh-CN" altLang="en-US" sz="2400" b="1">
                <a:solidFill>
                  <a:srgbClr val="361DAE"/>
                </a:solidFill>
              </a:rPr>
              <a:t>特殊点</a:t>
            </a:r>
            <a:r>
              <a:rPr lang="en-US" altLang="zh-CN" sz="2400" b="1">
                <a:solidFill>
                  <a:srgbClr val="361DAE"/>
                </a:solidFill>
              </a:rPr>
              <a:t>1</a:t>
            </a:r>
            <a:r>
              <a:rPr lang="zh-CN" altLang="en-US" sz="2400" b="1">
                <a:solidFill>
                  <a:srgbClr val="361DAE"/>
                </a:solidFill>
              </a:rPr>
              <a:t>：汽车</a:t>
            </a:r>
            <a:r>
              <a:rPr lang="zh-CN" altLang="en-US" sz="2400" b="1">
                <a:solidFill>
                  <a:srgbClr val="C00000"/>
                </a:solidFill>
              </a:rPr>
              <a:t>结束匀变速</a:t>
            </a:r>
            <a:r>
              <a:rPr lang="zh-CN" altLang="en-US" sz="2400" b="1">
                <a:solidFill>
                  <a:srgbClr val="361DAE"/>
                </a:solidFill>
              </a:rPr>
              <a:t>直线运动</a:t>
            </a:r>
            <a:endParaRPr lang="zh-CN" altLang="en-US" sz="2400" b="1">
              <a:solidFill>
                <a:srgbClr val="361DAE"/>
              </a:solidFill>
            </a:endParaRPr>
          </a:p>
        </p:txBody>
      </p:sp>
      <p:sp>
        <p:nvSpPr>
          <p:cNvPr id="8" name="文本框 7"/>
          <p:cNvSpPr txBox="1"/>
          <p:nvPr>
            <p:custDataLst>
              <p:tags r:id="rId80"/>
            </p:custDataLst>
          </p:nvPr>
        </p:nvSpPr>
        <p:spPr>
          <a:xfrm>
            <a:off x="6367780" y="3834765"/>
            <a:ext cx="5294630" cy="460375"/>
          </a:xfrm>
          <a:prstGeom prst="rect">
            <a:avLst/>
          </a:prstGeom>
          <a:noFill/>
        </p:spPr>
        <p:txBody>
          <a:bodyPr wrap="square" rtlCol="0">
            <a:spAutoFit/>
          </a:bodyPr>
          <a:lstStyle/>
          <a:p>
            <a:r>
              <a:rPr lang="zh-CN" altLang="en-US" sz="2400" b="1">
                <a:solidFill>
                  <a:srgbClr val="361DAE"/>
                </a:solidFill>
              </a:rPr>
              <a:t>特殊点</a:t>
            </a:r>
            <a:r>
              <a:rPr lang="en-US" altLang="zh-CN" sz="2400" b="1">
                <a:solidFill>
                  <a:srgbClr val="361DAE"/>
                </a:solidFill>
              </a:rPr>
              <a:t>2</a:t>
            </a:r>
            <a:r>
              <a:rPr lang="zh-CN" altLang="en-US" sz="2400" b="1">
                <a:solidFill>
                  <a:srgbClr val="361DAE"/>
                </a:solidFill>
              </a:rPr>
              <a:t>：汽车</a:t>
            </a:r>
            <a:r>
              <a:rPr lang="zh-CN" altLang="en-US" sz="2400" b="1">
                <a:solidFill>
                  <a:srgbClr val="C00000"/>
                </a:solidFill>
              </a:rPr>
              <a:t>开始</a:t>
            </a:r>
            <a:r>
              <a:rPr lang="zh-CN" altLang="en-US" sz="2400" b="1">
                <a:solidFill>
                  <a:srgbClr val="361DAE"/>
                </a:solidFill>
              </a:rPr>
              <a:t>做</a:t>
            </a:r>
            <a:r>
              <a:rPr lang="zh-CN" altLang="en-US" sz="2400" b="1">
                <a:solidFill>
                  <a:srgbClr val="C00000"/>
                </a:solidFill>
              </a:rPr>
              <a:t>匀速</a:t>
            </a:r>
            <a:r>
              <a:rPr lang="zh-CN" altLang="en-US" sz="2400" b="1">
                <a:solidFill>
                  <a:srgbClr val="361DAE"/>
                </a:solidFill>
              </a:rPr>
              <a:t>直线运动</a:t>
            </a:r>
            <a:endParaRPr lang="zh-CN" altLang="en-US" sz="2400" b="1">
              <a:solidFill>
                <a:srgbClr val="361DAE"/>
              </a:solidFill>
            </a:endParaRPr>
          </a:p>
        </p:txBody>
      </p:sp>
      <p:graphicFrame>
        <p:nvGraphicFramePr>
          <p:cNvPr id="16" name="对象 15">
            <a:hlinkClick r:id="" action="ppaction://ole?verb=0"/>
          </p:cNvPr>
          <p:cNvGraphicFramePr>
            <a:graphicFrameLocks noChangeAspect="1"/>
          </p:cNvGraphicFramePr>
          <p:nvPr>
            <p:custDataLst>
              <p:tags r:id="rId81"/>
            </p:custDataLst>
          </p:nvPr>
        </p:nvGraphicFramePr>
        <p:xfrm>
          <a:off x="6696710" y="2715895"/>
          <a:ext cx="1344930" cy="543560"/>
        </p:xfrm>
        <a:graphic>
          <a:graphicData uri="http://schemas.openxmlformats.org/presentationml/2006/ole">
            <mc:AlternateContent xmlns:mc="http://schemas.openxmlformats.org/markup-compatibility/2006">
              <mc:Choice xmlns:v="urn:schemas-microsoft-com:vml" Requires="v">
                <p:oleObj spid="_x0000_s1086" name="" r:id="rId82" imgW="571500" imgH="241300" progId="Equation.KSEE3">
                  <p:embed/>
                </p:oleObj>
              </mc:Choice>
              <mc:Fallback>
                <p:oleObj name="" r:id="rId82" imgW="571500" imgH="241300" progId="Equation.KSEE3">
                  <p:embed/>
                  <p:pic>
                    <p:nvPicPr>
                      <p:cNvPr id="0" name="OLE substitute image"/>
                      <p:cNvPicPr/>
                      <p:nvPr/>
                    </p:nvPicPr>
                    <p:blipFill>
                      <a:blip r:embed="rId83"/>
                      <a:stretch>
                        <a:fillRect/>
                      </a:stretch>
                    </p:blipFill>
                    <p:spPr>
                      <a:xfrm>
                        <a:off x="6696710" y="2715895"/>
                        <a:ext cx="1344930" cy="543560"/>
                      </a:xfrm>
                      <a:prstGeom prst="rect">
                        <a:avLst/>
                      </a:prstGeom>
                      <a:ln w="28575">
                        <a:noFill/>
                      </a:ln>
                    </p:spPr>
                  </p:pic>
                </p:oleObj>
              </mc:Fallback>
            </mc:AlternateContent>
          </a:graphicData>
        </a:graphic>
      </p:graphicFrame>
      <p:graphicFrame>
        <p:nvGraphicFramePr>
          <p:cNvPr id="19" name="对象 18">
            <a:hlinkClick r:id="" action="ppaction://ole?verb=0"/>
          </p:cNvPr>
          <p:cNvGraphicFramePr>
            <a:graphicFrameLocks noChangeAspect="1"/>
          </p:cNvGraphicFramePr>
          <p:nvPr>
            <p:custDataLst>
              <p:tags r:id="rId84"/>
            </p:custDataLst>
          </p:nvPr>
        </p:nvGraphicFramePr>
        <p:xfrm>
          <a:off x="6696710" y="3225800"/>
          <a:ext cx="2424430" cy="510540"/>
        </p:xfrm>
        <a:graphic>
          <a:graphicData uri="http://schemas.openxmlformats.org/presentationml/2006/ole">
            <mc:AlternateContent xmlns:mc="http://schemas.openxmlformats.org/markup-compatibility/2006">
              <mc:Choice xmlns:v="urn:schemas-microsoft-com:vml" Requires="v">
                <p:oleObj spid="_x0000_s1087" name="" r:id="rId85" imgW="1091565" imgH="228600" progId="Equation.KSEE3">
                  <p:embed/>
                </p:oleObj>
              </mc:Choice>
              <mc:Fallback>
                <p:oleObj name="" r:id="rId85" imgW="1091565" imgH="228600" progId="Equation.KSEE3">
                  <p:embed/>
                  <p:pic>
                    <p:nvPicPr>
                      <p:cNvPr id="0" name="OLE substitute image"/>
                      <p:cNvPicPr/>
                      <p:nvPr/>
                    </p:nvPicPr>
                    <p:blipFill>
                      <a:blip r:embed="rId86"/>
                      <a:stretch>
                        <a:fillRect/>
                      </a:stretch>
                    </p:blipFill>
                    <p:spPr>
                      <a:xfrm>
                        <a:off x="6696710" y="3225800"/>
                        <a:ext cx="2424430" cy="510540"/>
                      </a:xfrm>
                      <a:prstGeom prst="rect">
                        <a:avLst/>
                      </a:prstGeom>
                      <a:ln w="28575">
                        <a:noFill/>
                      </a:ln>
                    </p:spPr>
                  </p:pic>
                </p:oleObj>
              </mc:Fallback>
            </mc:AlternateContent>
          </a:graphicData>
        </a:graphic>
      </p:graphicFrame>
      <p:graphicFrame>
        <p:nvGraphicFramePr>
          <p:cNvPr id="21" name="对象 20">
            <a:hlinkClick r:id="" action="ppaction://ole?verb=0"/>
          </p:cNvPr>
          <p:cNvGraphicFramePr>
            <a:graphicFrameLocks noChangeAspect="1"/>
          </p:cNvGraphicFramePr>
          <p:nvPr>
            <p:custDataLst>
              <p:tags r:id="rId87"/>
            </p:custDataLst>
          </p:nvPr>
        </p:nvGraphicFramePr>
        <p:xfrm>
          <a:off x="9342755" y="2687955"/>
          <a:ext cx="1139190" cy="1076325"/>
        </p:xfrm>
        <a:graphic>
          <a:graphicData uri="http://schemas.openxmlformats.org/presentationml/2006/ole">
            <mc:AlternateContent xmlns:mc="http://schemas.openxmlformats.org/markup-compatibility/2006">
              <mc:Choice xmlns:v="urn:schemas-microsoft-com:vml" Requires="v">
                <p:oleObj spid="_x0000_s1088" name="" r:id="rId88" imgW="419100" imgH="393700" progId="Equation.KSEE3">
                  <p:embed/>
                </p:oleObj>
              </mc:Choice>
              <mc:Fallback>
                <p:oleObj name="" r:id="rId88" imgW="419100" imgH="393700" progId="Equation.KSEE3">
                  <p:embed/>
                  <p:pic>
                    <p:nvPicPr>
                      <p:cNvPr id="0" name="OLE substitute image"/>
                      <p:cNvPicPr/>
                      <p:nvPr/>
                    </p:nvPicPr>
                    <p:blipFill>
                      <a:blip r:embed="rId89"/>
                      <a:stretch>
                        <a:fillRect/>
                      </a:stretch>
                    </p:blipFill>
                    <p:spPr>
                      <a:xfrm>
                        <a:off x="9342755" y="2687955"/>
                        <a:ext cx="1139190" cy="1076325"/>
                      </a:xfrm>
                      <a:prstGeom prst="rect">
                        <a:avLst/>
                      </a:prstGeom>
                      <a:ln w="28575">
                        <a:solidFill>
                          <a:schemeClr val="accent1"/>
                        </a:solidFill>
                      </a:ln>
                    </p:spPr>
                  </p:pic>
                </p:oleObj>
              </mc:Fallback>
            </mc:AlternateContent>
          </a:graphicData>
        </a:graphic>
      </p:graphicFrame>
      <p:sp>
        <p:nvSpPr>
          <p:cNvPr id="25" name="文本框 24"/>
          <p:cNvSpPr txBox="1"/>
          <p:nvPr>
            <p:custDataLst>
              <p:tags r:id="rId90"/>
            </p:custDataLst>
          </p:nvPr>
        </p:nvSpPr>
        <p:spPr>
          <a:xfrm>
            <a:off x="6367780" y="1898650"/>
            <a:ext cx="5294630" cy="902970"/>
          </a:xfrm>
          <a:prstGeom prst="rect">
            <a:avLst/>
          </a:prstGeom>
          <a:noFill/>
        </p:spPr>
        <p:txBody>
          <a:bodyPr wrap="square" rtlCol="0">
            <a:spAutoFit/>
          </a:bodyPr>
          <a:lstStyle/>
          <a:p>
            <a:pPr>
              <a:lnSpc>
                <a:spcPct val="110000"/>
              </a:lnSpc>
            </a:pPr>
            <a:r>
              <a:rPr lang="zh-CN" sz="2400" b="1">
                <a:solidFill>
                  <a:srgbClr val="C00000"/>
                </a:solidFill>
                <a:latin typeface="华文新魏" panose="02010800040101010101" charset="-122"/>
                <a:ea typeface="华文新魏" panose="02010800040101010101" charset="-122"/>
              </a:rPr>
              <a:t>功率达到额定功率后，无法继续做匀变速直线运动</a:t>
            </a:r>
            <a:endParaRPr lang="zh-CN" sz="2400" b="1">
              <a:solidFill>
                <a:srgbClr val="C00000"/>
              </a:solidFill>
              <a:latin typeface="华文新魏" panose="02010800040101010101" charset="-122"/>
              <a:ea typeface="华文新魏" panose="02010800040101010101" charset="-122"/>
            </a:endParaRPr>
          </a:p>
        </p:txBody>
      </p:sp>
      <p:sp>
        <p:nvSpPr>
          <p:cNvPr id="26" name="文本框 25"/>
          <p:cNvSpPr txBox="1"/>
          <p:nvPr>
            <p:custDataLst>
              <p:tags r:id="rId91"/>
            </p:custDataLst>
          </p:nvPr>
        </p:nvSpPr>
        <p:spPr>
          <a:xfrm>
            <a:off x="6367780" y="4237990"/>
            <a:ext cx="5294630" cy="902970"/>
          </a:xfrm>
          <a:prstGeom prst="rect">
            <a:avLst/>
          </a:prstGeom>
          <a:noFill/>
        </p:spPr>
        <p:txBody>
          <a:bodyPr wrap="square" rtlCol="0">
            <a:spAutoFit/>
          </a:bodyPr>
          <a:lstStyle/>
          <a:p>
            <a:pPr>
              <a:lnSpc>
                <a:spcPct val="110000"/>
              </a:lnSpc>
            </a:pPr>
            <a:r>
              <a:rPr lang="zh-CN" altLang="en-US" sz="2400" b="1">
                <a:solidFill>
                  <a:srgbClr val="C00000"/>
                </a:solidFill>
                <a:latin typeface="华文新魏" panose="02010800040101010101" charset="-122"/>
                <a:ea typeface="华文新魏" panose="02010800040101010101" charset="-122"/>
              </a:rPr>
              <a:t>牵引力降至与摩擦力相等后，受力平衡，保持平衡状态</a:t>
            </a:r>
            <a:endParaRPr lang="zh-CN" altLang="en-US" sz="2400" b="1">
              <a:solidFill>
                <a:srgbClr val="C00000"/>
              </a:solidFill>
              <a:latin typeface="华文新魏" panose="02010800040101010101" charset="-122"/>
              <a:ea typeface="华文新魏" panose="02010800040101010101" charset="-122"/>
            </a:endParaRPr>
          </a:p>
        </p:txBody>
      </p:sp>
      <p:graphicFrame>
        <p:nvGraphicFramePr>
          <p:cNvPr id="27" name="对象 26">
            <a:hlinkClick r:id="" action="ppaction://ole?verb=0"/>
          </p:cNvPr>
          <p:cNvGraphicFramePr>
            <a:graphicFrameLocks noChangeAspect="1"/>
          </p:cNvGraphicFramePr>
          <p:nvPr>
            <p:custDataLst>
              <p:tags r:id="rId92"/>
            </p:custDataLst>
          </p:nvPr>
        </p:nvGraphicFramePr>
        <p:xfrm>
          <a:off x="6748780" y="5175250"/>
          <a:ext cx="930910" cy="454025"/>
        </p:xfrm>
        <a:graphic>
          <a:graphicData uri="http://schemas.openxmlformats.org/presentationml/2006/ole">
            <mc:AlternateContent xmlns:mc="http://schemas.openxmlformats.org/markup-compatibility/2006">
              <mc:Choice xmlns:v="urn:schemas-microsoft-com:vml" Requires="v">
                <p:oleObj spid="_x0000_s1089" name="" r:id="rId93" imgW="419100" imgH="203200" progId="Equation.KSEE3">
                  <p:embed/>
                </p:oleObj>
              </mc:Choice>
              <mc:Fallback>
                <p:oleObj name="" r:id="rId93" imgW="419100" imgH="203200" progId="Equation.KSEE3">
                  <p:embed/>
                  <p:pic>
                    <p:nvPicPr>
                      <p:cNvPr id="0" name="OLE substitute image"/>
                      <p:cNvPicPr/>
                      <p:nvPr/>
                    </p:nvPicPr>
                    <p:blipFill>
                      <a:blip r:embed="rId94"/>
                      <a:stretch>
                        <a:fillRect/>
                      </a:stretch>
                    </p:blipFill>
                    <p:spPr>
                      <a:xfrm>
                        <a:off x="6748780" y="5175250"/>
                        <a:ext cx="930910" cy="454025"/>
                      </a:xfrm>
                      <a:prstGeom prst="rect">
                        <a:avLst/>
                      </a:prstGeom>
                      <a:ln w="28575">
                        <a:noFill/>
                      </a:ln>
                    </p:spPr>
                  </p:pic>
                </p:oleObj>
              </mc:Fallback>
            </mc:AlternateContent>
          </a:graphicData>
        </a:graphic>
      </p:graphicFrame>
      <p:graphicFrame>
        <p:nvGraphicFramePr>
          <p:cNvPr id="62" name="对象 61">
            <a:hlinkClick r:id="" action="ppaction://ole?verb=0"/>
          </p:cNvPr>
          <p:cNvGraphicFramePr>
            <a:graphicFrameLocks noChangeAspect="1"/>
          </p:cNvGraphicFramePr>
          <p:nvPr>
            <p:custDataLst>
              <p:tags r:id="rId95"/>
            </p:custDataLst>
          </p:nvPr>
        </p:nvGraphicFramePr>
        <p:xfrm>
          <a:off x="6748780" y="5664200"/>
          <a:ext cx="876300" cy="439420"/>
        </p:xfrm>
        <a:graphic>
          <a:graphicData uri="http://schemas.openxmlformats.org/presentationml/2006/ole">
            <mc:AlternateContent xmlns:mc="http://schemas.openxmlformats.org/markup-compatibility/2006">
              <mc:Choice xmlns:v="urn:schemas-microsoft-com:vml" Requires="v">
                <p:oleObj spid="_x0000_s1090" name="" r:id="rId96" imgW="355600" imgH="177165" progId="Equation.KSEE3">
                  <p:embed/>
                </p:oleObj>
              </mc:Choice>
              <mc:Fallback>
                <p:oleObj name="" r:id="rId96" imgW="355600" imgH="177165" progId="Equation.KSEE3">
                  <p:embed/>
                  <p:pic>
                    <p:nvPicPr>
                      <p:cNvPr id="0" name="OLE substitute image"/>
                      <p:cNvPicPr/>
                      <p:nvPr/>
                    </p:nvPicPr>
                    <p:blipFill>
                      <a:blip r:embed="rId97"/>
                      <a:stretch>
                        <a:fillRect/>
                      </a:stretch>
                    </p:blipFill>
                    <p:spPr>
                      <a:xfrm>
                        <a:off x="6748780" y="5664200"/>
                        <a:ext cx="876300" cy="439420"/>
                      </a:xfrm>
                      <a:prstGeom prst="rect">
                        <a:avLst/>
                      </a:prstGeom>
                      <a:ln w="28575">
                        <a:noFill/>
                      </a:ln>
                    </p:spPr>
                  </p:pic>
                </p:oleObj>
              </mc:Fallback>
            </mc:AlternateContent>
          </a:graphicData>
        </a:graphic>
      </p:graphicFrame>
      <p:graphicFrame>
        <p:nvGraphicFramePr>
          <p:cNvPr id="64" name="对象 63">
            <a:hlinkClick r:id="" action="ppaction://ole?verb=0"/>
          </p:cNvPr>
          <p:cNvGraphicFramePr>
            <a:graphicFrameLocks noChangeAspect="1"/>
          </p:cNvGraphicFramePr>
          <p:nvPr>
            <p:custDataLst>
              <p:tags r:id="rId98"/>
            </p:custDataLst>
          </p:nvPr>
        </p:nvGraphicFramePr>
        <p:xfrm>
          <a:off x="8573770" y="5119053"/>
          <a:ext cx="1908175" cy="1040765"/>
        </p:xfrm>
        <a:graphic>
          <a:graphicData uri="http://schemas.openxmlformats.org/presentationml/2006/ole">
            <mc:AlternateContent xmlns:mc="http://schemas.openxmlformats.org/markup-compatibility/2006">
              <mc:Choice xmlns:v="urn:schemas-microsoft-com:vml" Requires="v">
                <p:oleObj spid="_x0000_s1091" name="" r:id="rId99" imgW="774065" imgH="419100" progId="Equation.KSEE3">
                  <p:embed/>
                </p:oleObj>
              </mc:Choice>
              <mc:Fallback>
                <p:oleObj name="" r:id="rId99" imgW="774065" imgH="419100" progId="Equation.KSEE3">
                  <p:embed/>
                  <p:pic>
                    <p:nvPicPr>
                      <p:cNvPr id="0" name="OLE substitute image"/>
                      <p:cNvPicPr/>
                      <p:nvPr/>
                    </p:nvPicPr>
                    <p:blipFill>
                      <a:blip r:embed="rId100"/>
                      <a:stretch>
                        <a:fillRect/>
                      </a:stretch>
                    </p:blipFill>
                    <p:spPr>
                      <a:xfrm>
                        <a:off x="8573770" y="5119053"/>
                        <a:ext cx="1908175" cy="1040765"/>
                      </a:xfrm>
                      <a:prstGeom prst="rect">
                        <a:avLst/>
                      </a:prstGeom>
                      <a:ln w="28575">
                        <a:solidFill>
                          <a:schemeClr val="accent1"/>
                        </a:solidFill>
                      </a:ln>
                    </p:spPr>
                  </p:pic>
                </p:oleObj>
              </mc:Fallback>
            </mc:AlternateContent>
          </a:graphicData>
        </a:graphic>
      </p:graphicFrame>
    </p:spTree>
    <p:custDataLst>
      <p:tags r:id="rId10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5"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878182" y="411187"/>
            <a:ext cx="2348720" cy="1384995"/>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一、变力做功</a:t>
            </a: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custDataLst>
              <p:tags r:id="rId2"/>
            </p:custDataLst>
          </p:nvPr>
        </p:nvSpPr>
        <p:spPr>
          <a:xfrm>
            <a:off x="669925" y="335915"/>
            <a:ext cx="10320655"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四、摩擦力做功</a:t>
            </a:r>
            <a:r>
              <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rPr>
              <a:t>——</a:t>
            </a:r>
            <a:r>
              <a:rPr lang="zh-CN" altLang="en-US" sz="3600" b="1">
                <a:ln w="0"/>
                <a:solidFill>
                  <a:srgbClr val="4F32DD">
                    <a:lumMod val="75000"/>
                  </a:srgbClr>
                </a:solidFill>
                <a:latin typeface="微软雅黑" panose="020B0503020204020204" pitchFamily="34" charset="-122"/>
                <a:ea typeface="微软雅黑" panose="020B0503020204020204" pitchFamily="34" charset="-122"/>
                <a:sym typeface="+mn-ea"/>
              </a:rPr>
              <a:t>静</a:t>
            </a:r>
            <a:r>
              <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rPr>
              <a:t>摩擦力</a:t>
            </a:r>
            <a:endPar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endParaRPr>
          </a:p>
        </p:txBody>
      </p:sp>
      <p:sp>
        <p:nvSpPr>
          <p:cNvPr id="2" name="矩形: 圆角 12"/>
          <p:cNvSpPr/>
          <p:nvPr>
            <p:custDataLst>
              <p:tags r:id="rId3"/>
            </p:custDataLst>
          </p:nvPr>
        </p:nvSpPr>
        <p:spPr>
          <a:xfrm>
            <a:off x="669925" y="1179796"/>
            <a:ext cx="10815670" cy="4957479"/>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6850" name="矩形 1"/>
          <p:cNvSpPr/>
          <p:nvPr>
            <p:custDataLst>
              <p:tags r:id="rId4"/>
            </p:custDataLst>
          </p:nvPr>
        </p:nvSpPr>
        <p:spPr>
          <a:xfrm>
            <a:off x="767715" y="1923098"/>
            <a:ext cx="6673850" cy="1645285"/>
          </a:xfrm>
          <a:prstGeom prst="rect">
            <a:avLst/>
          </a:prstGeom>
          <a:noFill/>
          <a:ln w="9525">
            <a:noFill/>
          </a:ln>
        </p:spPr>
        <p:txBody>
          <a:bodyPr wrap="square" lIns="76810" tIns="38405" rIns="76810" bIns="38405">
            <a:spAutoFit/>
          </a:bodyPr>
          <a:lstStyle/>
          <a:p>
            <a:pPr indent="0" algn="just" defTabSz="768350" eaLnBrk="0" fontAlgn="auto" hangingPunct="0">
              <a:lnSpc>
                <a:spcPct val="170000"/>
              </a:lnSpc>
              <a:buNone/>
            </a:pPr>
            <a:r>
              <a:rPr lang="zh-CN" altLang="zh-CN" sz="2000">
                <a:solidFill>
                  <a:srgbClr val="000000"/>
                </a:solidFill>
                <a:latin typeface="微软雅黑" panose="020B0503020204020204" pitchFamily="34" charset="-122"/>
                <a:ea typeface="微软雅黑" panose="020B0503020204020204" pitchFamily="34" charset="-122"/>
              </a:rPr>
              <a:t>光滑水平地面上放着一辆平板车B，车上放一物体A。</a:t>
            </a:r>
            <a:endParaRPr lang="zh-CN" altLang="zh-CN" sz="2000">
              <a:solidFill>
                <a:srgbClr val="000000"/>
              </a:solidFill>
              <a:latin typeface="微软雅黑" panose="020B0503020204020204" pitchFamily="34" charset="-122"/>
              <a:ea typeface="微软雅黑" panose="020B0503020204020204" pitchFamily="34" charset="-122"/>
            </a:endParaRPr>
          </a:p>
          <a:p>
            <a:pPr indent="0" algn="just" defTabSz="768350" eaLnBrk="0" fontAlgn="auto" hangingPunct="0">
              <a:lnSpc>
                <a:spcPct val="170000"/>
              </a:lnSpc>
              <a:buNone/>
            </a:pPr>
            <a:r>
              <a:rPr lang="zh-CN" altLang="zh-CN" sz="2000">
                <a:solidFill>
                  <a:srgbClr val="000000"/>
                </a:solidFill>
                <a:latin typeface="微软雅黑" panose="020B0503020204020204" pitchFamily="34" charset="-122"/>
                <a:ea typeface="微软雅黑" panose="020B0503020204020204" pitchFamily="34" charset="-122"/>
              </a:rPr>
              <a:t>用力F拉动车上的物体A，B与A一起以相同加速度前进，</a:t>
            </a:r>
            <a:endParaRPr lang="zh-CN" altLang="zh-CN" sz="2000">
              <a:solidFill>
                <a:srgbClr val="000000"/>
              </a:solidFill>
              <a:latin typeface="微软雅黑" panose="020B0503020204020204" pitchFamily="34" charset="-122"/>
              <a:ea typeface="微软雅黑" panose="020B0503020204020204" pitchFamily="34" charset="-122"/>
            </a:endParaRPr>
          </a:p>
          <a:p>
            <a:pPr indent="0" algn="just" defTabSz="768350" eaLnBrk="0" fontAlgn="auto" hangingPunct="0">
              <a:lnSpc>
                <a:spcPct val="170000"/>
              </a:lnSpc>
              <a:buNone/>
            </a:pPr>
            <a:r>
              <a:rPr lang="zh-CN" altLang="zh-CN" sz="2000">
                <a:solidFill>
                  <a:srgbClr val="000000"/>
                </a:solidFill>
                <a:latin typeface="微软雅黑" panose="020B0503020204020204" pitchFamily="34" charset="-122"/>
                <a:ea typeface="微软雅黑" panose="020B0503020204020204" pitchFamily="34" charset="-122"/>
              </a:rPr>
              <a:t>且A与B间无相对滑动。</a:t>
            </a:r>
            <a:endParaRPr lang="zh-CN" altLang="zh-CN" sz="2000">
              <a:solidFill>
                <a:srgbClr val="000000"/>
              </a:solidFill>
              <a:latin typeface="微软雅黑" panose="020B0503020204020204" pitchFamily="34" charset="-122"/>
              <a:ea typeface="微软雅黑" panose="020B0503020204020204" pitchFamily="34" charset="-122"/>
            </a:endParaRPr>
          </a:p>
        </p:txBody>
      </p:sp>
      <p:pic>
        <p:nvPicPr>
          <p:cNvPr id="206854" name="图片 11"/>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tretch>
            <a:fillRect/>
          </a:stretch>
        </p:blipFill>
        <p:spPr>
          <a:xfrm>
            <a:off x="8085138" y="3961765"/>
            <a:ext cx="2174875" cy="1978660"/>
          </a:xfrm>
          <a:prstGeom prst="rect">
            <a:avLst/>
          </a:prstGeom>
          <a:noFill/>
          <a:ln w="9525">
            <a:noFill/>
          </a:ln>
        </p:spPr>
      </p:pic>
      <p:sp>
        <p:nvSpPr>
          <p:cNvPr id="206859" name="矩形 7"/>
          <p:cNvSpPr/>
          <p:nvPr>
            <p:custDataLst>
              <p:tags r:id="rId7"/>
            </p:custDataLst>
          </p:nvPr>
        </p:nvSpPr>
        <p:spPr>
          <a:xfrm>
            <a:off x="767715" y="4123055"/>
            <a:ext cx="6522720" cy="1122045"/>
          </a:xfrm>
          <a:prstGeom prst="rect">
            <a:avLst/>
          </a:prstGeom>
          <a:noFill/>
          <a:ln w="9525">
            <a:noFill/>
          </a:ln>
        </p:spPr>
        <p:txBody>
          <a:bodyPr wrap="square" lIns="76810" tIns="38405" rIns="76810" bIns="38405">
            <a:spAutoFit/>
          </a:bodyPr>
          <a:lstStyle/>
          <a:p>
            <a:pPr indent="0" algn="just" defTabSz="768350" eaLnBrk="0" fontAlgn="auto" hangingPunct="0">
              <a:lnSpc>
                <a:spcPct val="170000"/>
              </a:lnSpc>
              <a:buNone/>
            </a:pPr>
            <a:r>
              <a:rPr lang="zh-CN" altLang="zh-CN" sz="2000">
                <a:solidFill>
                  <a:srgbClr val="000000"/>
                </a:solidFill>
                <a:latin typeface="微软雅黑" panose="020B0503020204020204" pitchFamily="34" charset="-122"/>
                <a:ea typeface="微软雅黑" panose="020B0503020204020204" pitchFamily="34" charset="-122"/>
              </a:rPr>
              <a:t>放在匀速转动的圆盘上随同圆盘</a:t>
            </a:r>
            <a:r>
              <a:rPr lang="zh-CN" altLang="zh-CN" sz="2000"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zh-CN" sz="2000">
                <a:solidFill>
                  <a:srgbClr val="000000"/>
                </a:solidFill>
                <a:latin typeface="微软雅黑" panose="020B0503020204020204" pitchFamily="34" charset="-122"/>
                <a:ea typeface="微软雅黑" panose="020B0503020204020204" pitchFamily="34" charset="-122"/>
              </a:rPr>
              <a:t>一起转动的物体A，它所需的向心力由静摩擦力</a:t>
            </a:r>
            <a:r>
              <a:rPr lang="zh-CN" altLang="zh-CN" sz="2000"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f</a:t>
            </a:r>
            <a:r>
              <a:rPr lang="zh-CN" altLang="zh-CN" sz="2000">
                <a:solidFill>
                  <a:srgbClr val="000000"/>
                </a:solidFill>
                <a:latin typeface="微软雅黑" panose="020B0503020204020204" pitchFamily="34" charset="-122"/>
                <a:ea typeface="微软雅黑" panose="020B0503020204020204" pitchFamily="34" charset="-122"/>
              </a:rPr>
              <a:t>提供。</a:t>
            </a:r>
            <a:endParaRPr lang="zh-CN" altLang="zh-CN" sz="2000">
              <a:solidFill>
                <a:srgbClr val="000000"/>
              </a:solidFill>
              <a:latin typeface="微软雅黑" panose="020B0503020204020204" pitchFamily="34" charset="-122"/>
              <a:ea typeface="微软雅黑" panose="020B0503020204020204" pitchFamily="34" charset="-122"/>
            </a:endParaRPr>
          </a:p>
        </p:txBody>
      </p:sp>
      <p:pic>
        <p:nvPicPr>
          <p:cNvPr id="206853" name="图片 10"/>
          <p:cNvPicPr>
            <a:picLocks noChangeAspect="1"/>
          </p:cNvPicPr>
          <p:nvPr>
            <p:custDataLst>
              <p:tags r:id="rId8"/>
            </p:custDataLst>
          </p:nvPr>
        </p:nvPicPr>
        <p:blipFill>
          <a:blip r:embed="rId9">
            <a:clrChange>
              <a:clrFrom>
                <a:srgbClr val="FFFFFF">
                  <a:alpha val="100000"/>
                </a:srgbClr>
              </a:clrFrom>
              <a:clrTo>
                <a:srgbClr val="FFFFFF">
                  <a:alpha val="100000"/>
                  <a:alpha val="0"/>
                </a:srgbClr>
              </a:clrTo>
            </a:clrChange>
          </a:blip>
          <a:srcRect t="-7779" b="15045"/>
          <a:stretch>
            <a:fillRect/>
          </a:stretch>
        </p:blipFill>
        <p:spPr>
          <a:xfrm>
            <a:off x="9478010" y="2123440"/>
            <a:ext cx="1794510" cy="1740535"/>
          </a:xfrm>
          <a:prstGeom prst="rect">
            <a:avLst/>
          </a:prstGeom>
          <a:noFill/>
          <a:ln w="9525">
            <a:noFill/>
          </a:ln>
        </p:spPr>
      </p:pic>
      <p:pic>
        <p:nvPicPr>
          <p:cNvPr id="3" name="图片 9"/>
          <p:cNvPicPr>
            <a:picLocks noChangeAspect="1"/>
          </p:cNvPicPr>
          <p:nvPr>
            <p:custDataLst>
              <p:tags r:id="rId10"/>
            </p:custDataLst>
          </p:nvPr>
        </p:nvPicPr>
        <p:blipFill>
          <a:blip r:embed="rId11">
            <a:clrChange>
              <a:clrFrom>
                <a:srgbClr val="FFFFFF">
                  <a:alpha val="100000"/>
                </a:srgbClr>
              </a:clrFrom>
              <a:clrTo>
                <a:srgbClr val="FFFFFF">
                  <a:alpha val="100000"/>
                  <a:alpha val="0"/>
                </a:srgbClr>
              </a:clrTo>
            </a:clrChange>
          </a:blip>
          <a:srcRect b="18214"/>
          <a:stretch>
            <a:fillRect/>
          </a:stretch>
        </p:blipFill>
        <p:spPr>
          <a:xfrm>
            <a:off x="7072630" y="2374265"/>
            <a:ext cx="2260600" cy="1238250"/>
          </a:xfrm>
          <a:prstGeom prst="rect">
            <a:avLst/>
          </a:prstGeom>
          <a:noFill/>
          <a:ln w="9525">
            <a:noFill/>
          </a:ln>
        </p:spPr>
      </p:pic>
      <p:sp>
        <p:nvSpPr>
          <p:cNvPr id="7" name="文本框 6"/>
          <p:cNvSpPr txBox="1"/>
          <p:nvPr>
            <p:custDataLst>
              <p:tags r:id="rId12"/>
            </p:custDataLst>
          </p:nvPr>
        </p:nvSpPr>
        <p:spPr>
          <a:xfrm>
            <a:off x="812800" y="3511550"/>
            <a:ext cx="6432550" cy="398780"/>
          </a:xfrm>
          <a:prstGeom prst="rect">
            <a:avLst/>
          </a:prstGeom>
          <a:noFill/>
        </p:spPr>
        <p:txBody>
          <a:bodyPr wrap="square" rtlCol="0">
            <a:spAutoFit/>
          </a:bodyPr>
          <a:lstStyle/>
          <a:p>
            <a:pPr indent="0" algn="ctr" fontAlgn="auto"/>
            <a:r>
              <a:rPr lang="zh-CN" altLang="zh-CN" sz="2000" b="1">
                <a:solidFill>
                  <a:srgbClr val="000000"/>
                </a:solidFill>
                <a:latin typeface="微软雅黑" panose="020B0503020204020204" pitchFamily="34" charset="-122"/>
                <a:ea typeface="微软雅黑" panose="020B0503020204020204" pitchFamily="34" charset="-122"/>
                <a:sym typeface="+mn-ea"/>
              </a:rPr>
              <a:t>静摩擦力</a:t>
            </a:r>
            <a:r>
              <a:rPr lang="zh-CN" altLang="zh-CN" sz="20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f</a:t>
            </a:r>
            <a:r>
              <a:rPr lang="zh-CN" altLang="zh-CN" sz="2000" b="1">
                <a:solidFill>
                  <a:srgbClr val="000000"/>
                </a:solidFill>
                <a:latin typeface="微软雅黑" panose="020B0503020204020204" pitchFamily="34" charset="-122"/>
                <a:ea typeface="微软雅黑" panose="020B0503020204020204" pitchFamily="34" charset="-122"/>
                <a:sym typeface="+mn-ea"/>
              </a:rPr>
              <a:t>对A做负功，</a:t>
            </a:r>
            <a:r>
              <a:rPr lang="zh-CN" altLang="zh-CN" sz="20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f</a:t>
            </a:r>
            <a:r>
              <a:rPr lang="zh-CN" altLang="zh-CN" sz="2000" b="1">
                <a:solidFill>
                  <a:srgbClr val="000000"/>
                </a:solidFill>
                <a:latin typeface="微软雅黑" panose="020B0503020204020204" pitchFamily="34" charset="-122"/>
                <a:ea typeface="微软雅黑" panose="020B0503020204020204" pitchFamily="34" charset="-122"/>
                <a:sym typeface="+mn-ea"/>
              </a:rPr>
              <a:t>的反作用力</a:t>
            </a:r>
            <a:r>
              <a:rPr lang="zh-CN" altLang="zh-CN" sz="20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f′</a:t>
            </a:r>
            <a:r>
              <a:rPr lang="zh-CN" altLang="zh-CN" sz="2000" b="1">
                <a:solidFill>
                  <a:srgbClr val="000000"/>
                </a:solidFill>
                <a:latin typeface="微软雅黑" panose="020B0503020204020204" pitchFamily="34" charset="-122"/>
                <a:ea typeface="微软雅黑" panose="020B0503020204020204" pitchFamily="34" charset="-122"/>
                <a:sym typeface="+mn-ea"/>
              </a:rPr>
              <a:t>对B做正功</a:t>
            </a:r>
            <a:endParaRPr lang="zh-CN" altLang="zh-CN" sz="2000" b="1">
              <a:solidFill>
                <a:srgbClr val="000000"/>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13"/>
            </p:custDataLst>
          </p:nvPr>
        </p:nvSpPr>
        <p:spPr>
          <a:xfrm>
            <a:off x="767715" y="5222240"/>
            <a:ext cx="6522720" cy="398780"/>
          </a:xfrm>
          <a:prstGeom prst="rect">
            <a:avLst/>
          </a:prstGeom>
          <a:noFill/>
        </p:spPr>
        <p:txBody>
          <a:bodyPr wrap="square" rtlCol="0">
            <a:spAutoFit/>
          </a:bodyPr>
          <a:lstStyle/>
          <a:p>
            <a:pPr indent="0" algn="ctr" fontAlgn="auto"/>
            <a:r>
              <a:rPr lang="zh-CN" altLang="zh-CN" sz="2000" b="1">
                <a:solidFill>
                  <a:srgbClr val="000000"/>
                </a:solidFill>
                <a:latin typeface="微软雅黑" panose="020B0503020204020204" pitchFamily="34" charset="-122"/>
                <a:ea typeface="微软雅黑" panose="020B0503020204020204" pitchFamily="34" charset="-122"/>
                <a:sym typeface="+mn-ea"/>
              </a:rPr>
              <a:t>静摩擦力</a:t>
            </a:r>
            <a:r>
              <a:rPr lang="zh-CN" altLang="zh-CN" sz="20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f</a:t>
            </a:r>
            <a:r>
              <a:rPr lang="zh-CN" altLang="zh-CN" sz="2000" b="1">
                <a:solidFill>
                  <a:srgbClr val="000000"/>
                </a:solidFill>
                <a:latin typeface="微软雅黑" panose="020B0503020204020204" pitchFamily="34" charset="-122"/>
                <a:ea typeface="微软雅黑" panose="020B0503020204020204" pitchFamily="34" charset="-122"/>
                <a:sym typeface="+mn-ea"/>
              </a:rPr>
              <a:t>的方向始终与速度方向垂直，静摩擦力</a:t>
            </a:r>
            <a:r>
              <a:rPr lang="zh-CN" altLang="zh-CN" sz="20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f</a:t>
            </a:r>
            <a:r>
              <a:rPr lang="zh-CN" altLang="zh-CN" sz="2000" b="1">
                <a:solidFill>
                  <a:srgbClr val="000000"/>
                </a:solidFill>
                <a:latin typeface="微软雅黑" panose="020B0503020204020204" pitchFamily="34" charset="-122"/>
                <a:ea typeface="微软雅黑" panose="020B0503020204020204" pitchFamily="34" charset="-122"/>
                <a:sym typeface="+mn-ea"/>
              </a:rPr>
              <a:t>不做功</a:t>
            </a:r>
            <a:endParaRPr lang="en-US" altLang="zh-CN" sz="2000" b="1">
              <a:solidFill>
                <a:srgbClr val="000000"/>
              </a:solidFill>
              <a:latin typeface="微软雅黑" panose="020B0503020204020204" pitchFamily="34" charset="-122"/>
              <a:ea typeface="微软雅黑" panose="020B0503020204020204" pitchFamily="34" charset="-122"/>
              <a:sym typeface="+mn-ea"/>
            </a:endParaRPr>
          </a:p>
        </p:txBody>
      </p:sp>
      <p:sp>
        <p:nvSpPr>
          <p:cNvPr id="28682" name="文本框 28681"/>
          <p:cNvSpPr txBox="1"/>
          <p:nvPr>
            <p:custDataLst>
              <p:tags r:id="rId14"/>
            </p:custDataLst>
          </p:nvPr>
        </p:nvSpPr>
        <p:spPr>
          <a:xfrm>
            <a:off x="3312970" y="1458383"/>
            <a:ext cx="5529580" cy="460375"/>
          </a:xfrm>
          <a:prstGeom prst="rect">
            <a:avLst/>
          </a:prstGeom>
          <a:noFill/>
          <a:ln w="9525">
            <a:noFill/>
          </a:ln>
        </p:spPr>
        <p:txBody>
          <a:bodyPr wrap="square">
            <a:spAutoFit/>
          </a:bodyPr>
          <a:lstStyle/>
          <a:p>
            <a:pPr algn="ctr">
              <a:spcBef>
                <a:spcPct val="50000"/>
              </a:spcBef>
            </a:pPr>
            <a:r>
              <a:rPr lang="zh-CN" altLang="en-US" sz="2400" b="1">
                <a:solidFill>
                  <a:srgbClr val="00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静摩擦力一定不做功吗</a:t>
            </a:r>
            <a:r>
              <a:rPr lang="en-US" altLang="zh-CN" sz="2400" b="1">
                <a:solidFill>
                  <a:srgbClr val="00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b="1">
              <a:solidFill>
                <a:srgbClr val="00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68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68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68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68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0" grpId="0"/>
      <p:bldP spid="7" grpId="0"/>
      <p:bldP spid="206859"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878182" y="411187"/>
            <a:ext cx="2348720" cy="1384995"/>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一、变力做功</a:t>
            </a: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custDataLst>
              <p:tags r:id="rId2"/>
            </p:custDataLst>
          </p:nvPr>
        </p:nvSpPr>
        <p:spPr>
          <a:xfrm>
            <a:off x="669925" y="335915"/>
            <a:ext cx="10320655"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四、摩擦力做功</a:t>
            </a:r>
            <a:r>
              <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rPr>
              <a:t>——静摩擦力</a:t>
            </a:r>
            <a:endPar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endParaRPr>
          </a:p>
        </p:txBody>
      </p:sp>
      <p:sp>
        <p:nvSpPr>
          <p:cNvPr id="2" name="矩形: 圆角 12"/>
          <p:cNvSpPr/>
          <p:nvPr>
            <p:custDataLst>
              <p:tags r:id="rId3"/>
            </p:custDataLst>
          </p:nvPr>
        </p:nvSpPr>
        <p:spPr>
          <a:xfrm>
            <a:off x="669925" y="1179796"/>
            <a:ext cx="10815670" cy="4957479"/>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8675" name="组合 28674"/>
          <p:cNvGrpSpPr/>
          <p:nvPr>
            <p:custDataLst>
              <p:tags r:id="rId4"/>
            </p:custDataLst>
          </p:nvPr>
        </p:nvGrpSpPr>
        <p:grpSpPr>
          <a:xfrm>
            <a:off x="2147743" y="3109611"/>
            <a:ext cx="1365047" cy="839296"/>
            <a:chOff x="0" y="-23"/>
            <a:chExt cx="1179" cy="530"/>
          </a:xfrm>
        </p:grpSpPr>
        <p:sp>
          <p:nvSpPr>
            <p:cNvPr id="28676" name="矩形 28675" descr="沙滩"/>
            <p:cNvSpPr/>
            <p:nvPr>
              <p:custDataLst>
                <p:tags r:id="rId5"/>
              </p:custDataLst>
            </p:nvPr>
          </p:nvSpPr>
          <p:spPr>
            <a:xfrm>
              <a:off x="272" y="0"/>
              <a:ext cx="317" cy="272"/>
            </a:xfrm>
            <a:prstGeom prst="rect">
              <a:avLst/>
            </a:prstGeom>
            <a:gradFill rotWithShape="1">
              <a:gsLst>
                <a:gs pos="0">
                  <a:srgbClr val="14CD68"/>
                </a:gs>
                <a:gs pos="100000">
                  <a:srgbClr val="035C7D"/>
                </a:gs>
              </a:gsLst>
              <a:lin ang="5400000" scaled="0"/>
            </a:gradFill>
            <a:ln w="9525" cap="flat" cmpd="sng">
              <a:solidFill>
                <a:schemeClr val="tx1"/>
              </a:solidFill>
              <a:prstDash val="solid"/>
              <a:miter/>
              <a:headEnd type="none" w="med" len="med"/>
              <a:tailEnd type="none" w="med" len="med"/>
            </a:ln>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28677" name="矩形 28676" descr="软木塞"/>
            <p:cNvSpPr/>
            <p:nvPr>
              <p:custDataLst>
                <p:tags r:id="rId6"/>
              </p:custDataLst>
            </p:nvPr>
          </p:nvSpPr>
          <p:spPr>
            <a:xfrm>
              <a:off x="0" y="272"/>
              <a:ext cx="1088" cy="182"/>
            </a:xfrm>
            <a:prstGeom prst="rect">
              <a:avLst/>
            </a:prstGeom>
            <a:gradFill rotWithShape="1">
              <a:gsLst>
                <a:gs pos="0">
                  <a:srgbClr val="FE4444"/>
                </a:gs>
                <a:gs pos="100000">
                  <a:srgbClr val="832B2B"/>
                </a:gs>
              </a:gsLst>
              <a:lin ang="5400000" scaled="0"/>
            </a:gradFill>
            <a:ln w="9525" cap="flat" cmpd="sng">
              <a:solidFill>
                <a:schemeClr val="tx1"/>
              </a:solidFill>
              <a:prstDash val="solid"/>
              <a:miter/>
              <a:headEnd type="none" w="med" len="med"/>
              <a:tailEnd type="none" w="med" len="med"/>
            </a:ln>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28678" name="直接连接符 28677"/>
            <p:cNvSpPr/>
            <p:nvPr>
              <p:custDataLst>
                <p:tags r:id="rId7"/>
              </p:custDataLst>
            </p:nvPr>
          </p:nvSpPr>
          <p:spPr>
            <a:xfrm>
              <a:off x="589" y="136"/>
              <a:ext cx="408" cy="0"/>
            </a:xfrm>
            <a:prstGeom prst="line">
              <a:avLst/>
            </a:prstGeom>
            <a:ln w="38100" cap="flat" cmpd="sng">
              <a:solidFill>
                <a:schemeClr val="tx1"/>
              </a:solidFill>
              <a:prstDash val="solid"/>
              <a:headEnd type="none" w="med" len="med"/>
              <a:tailEnd type="triangle" w="med" len="med"/>
            </a:ln>
          </p:spPr>
          <p:txBody>
            <a:bodyPr/>
            <a:lstStyle/>
            <a:p>
              <a:endParaRPr sz="2400"/>
            </a:p>
          </p:txBody>
        </p:sp>
        <p:sp>
          <p:nvSpPr>
            <p:cNvPr id="28679" name="文本框 28678"/>
            <p:cNvSpPr txBox="1"/>
            <p:nvPr>
              <p:custDataLst>
                <p:tags r:id="rId8"/>
              </p:custDataLst>
            </p:nvPr>
          </p:nvSpPr>
          <p:spPr>
            <a:xfrm>
              <a:off x="952" y="0"/>
              <a:ext cx="227" cy="291"/>
            </a:xfrm>
            <a:prstGeom prst="rect">
              <a:avLst/>
            </a:prstGeom>
            <a:noFill/>
            <a:ln w="9525">
              <a:noFill/>
            </a:ln>
          </p:spPr>
          <p:txBody>
            <a:bodyPr>
              <a:spAutoFit/>
            </a:bodyPr>
            <a:lstStyle/>
            <a:p>
              <a:pPr algn="l">
                <a:spcBef>
                  <a:spcPct val="50000"/>
                </a:spcBef>
              </a:pPr>
              <a:r>
                <a:rPr lang="en-US" altLang="zh-CN" sz="2400" b="1">
                  <a:latin typeface="微软雅黑" panose="020B0503020204020204" pitchFamily="34" charset="-122"/>
                  <a:ea typeface="微软雅黑" panose="020B0503020204020204" pitchFamily="34" charset="-122"/>
                </a:rPr>
                <a:t>F</a:t>
              </a:r>
              <a:endParaRPr lang="en-US" altLang="zh-CN" sz="2400" b="1">
                <a:latin typeface="微软雅黑" panose="020B0503020204020204" pitchFamily="34" charset="-122"/>
                <a:ea typeface="微软雅黑" panose="020B0503020204020204" pitchFamily="34" charset="-122"/>
              </a:endParaRPr>
            </a:p>
          </p:txBody>
        </p:sp>
        <p:sp>
          <p:nvSpPr>
            <p:cNvPr id="28680" name="文本框 28679"/>
            <p:cNvSpPr txBox="1"/>
            <p:nvPr>
              <p:custDataLst>
                <p:tags r:id="rId9"/>
              </p:custDataLst>
            </p:nvPr>
          </p:nvSpPr>
          <p:spPr>
            <a:xfrm>
              <a:off x="251" y="-23"/>
              <a:ext cx="589" cy="291"/>
            </a:xfrm>
            <a:prstGeom prst="rect">
              <a:avLst/>
            </a:prstGeom>
            <a:noFill/>
            <a:ln w="9525">
              <a:noFill/>
            </a:ln>
          </p:spPr>
          <p:txBody>
            <a:bodyPr wrap="square">
              <a:spAutoFit/>
            </a:bodyPr>
            <a:lstStyle/>
            <a:p>
              <a:pPr algn="l">
                <a:spcBef>
                  <a:spcPct val="50000"/>
                </a:spcBef>
              </a:pPr>
              <a:r>
                <a:rPr lang="en-US" altLang="zh-CN" sz="2400" b="1">
                  <a:solidFill>
                    <a:srgbClr val="FFFF00"/>
                  </a:solidFill>
                  <a:effectLst/>
                  <a:latin typeface="微软雅黑" panose="020B0503020204020204" pitchFamily="34" charset="-122"/>
                  <a:ea typeface="微软雅黑" panose="020B0503020204020204" pitchFamily="34" charset="-122"/>
                </a:rPr>
                <a:t>A</a:t>
              </a:r>
              <a:endParaRPr lang="en-US" altLang="zh-CN" sz="2400" b="1">
                <a:solidFill>
                  <a:srgbClr val="FFFF00"/>
                </a:solidFill>
                <a:effectLst/>
                <a:latin typeface="微软雅黑" panose="020B0503020204020204" pitchFamily="34" charset="-122"/>
                <a:ea typeface="微软雅黑" panose="020B0503020204020204" pitchFamily="34" charset="-122"/>
              </a:endParaRPr>
            </a:p>
          </p:txBody>
        </p:sp>
        <p:sp>
          <p:nvSpPr>
            <p:cNvPr id="28681" name="文本框 28680"/>
            <p:cNvSpPr txBox="1"/>
            <p:nvPr>
              <p:custDataLst>
                <p:tags r:id="rId10"/>
              </p:custDataLst>
            </p:nvPr>
          </p:nvSpPr>
          <p:spPr>
            <a:xfrm>
              <a:off x="453" y="216"/>
              <a:ext cx="416" cy="291"/>
            </a:xfrm>
            <a:prstGeom prst="rect">
              <a:avLst/>
            </a:prstGeom>
            <a:noFill/>
            <a:ln w="9525">
              <a:noFill/>
            </a:ln>
          </p:spPr>
          <p:txBody>
            <a:bodyPr wrap="square">
              <a:spAutoFit/>
            </a:bodyPr>
            <a:lstStyle/>
            <a:p>
              <a:pPr algn="l">
                <a:spcBef>
                  <a:spcPct val="50000"/>
                </a:spcBef>
              </a:pPr>
              <a:r>
                <a:rPr lang="en-US" altLang="zh-CN" sz="2400" b="1">
                  <a:solidFill>
                    <a:srgbClr val="FFFF00"/>
                  </a:solidFill>
                  <a:effectLst>
                    <a:outerShdw blurRad="38100" dist="38100" dir="2700000">
                      <a:srgbClr val="000000"/>
                    </a:outerShdw>
                  </a:effectLst>
                  <a:latin typeface="微软雅黑" panose="020B0503020204020204" pitchFamily="34" charset="-122"/>
                  <a:ea typeface="微软雅黑" panose="020B0503020204020204" pitchFamily="34" charset="-122"/>
                </a:rPr>
                <a:t>B</a:t>
              </a:r>
              <a:endParaRPr lang="en-US" altLang="zh-CN" sz="2400" b="1">
                <a:solidFill>
                  <a:srgbClr val="FFFF00"/>
                </a:solidFill>
                <a:effectLst>
                  <a:outerShdw blurRad="38100" dist="38100" dir="2700000">
                    <a:srgbClr val="000000"/>
                  </a:outerShdw>
                </a:effectLst>
                <a:latin typeface="微软雅黑" panose="020B0503020204020204" pitchFamily="34" charset="-122"/>
                <a:ea typeface="微软雅黑" panose="020B0503020204020204" pitchFamily="34" charset="-122"/>
              </a:endParaRPr>
            </a:p>
          </p:txBody>
        </p:sp>
      </p:grpSp>
      <p:sp>
        <p:nvSpPr>
          <p:cNvPr id="28683" name="直接连接符 28682"/>
          <p:cNvSpPr/>
          <p:nvPr>
            <p:custDataLst>
              <p:tags r:id="rId11"/>
            </p:custDataLst>
          </p:nvPr>
        </p:nvSpPr>
        <p:spPr>
          <a:xfrm>
            <a:off x="1788270" y="3864978"/>
            <a:ext cx="4022293" cy="0"/>
          </a:xfrm>
          <a:prstGeom prst="line">
            <a:avLst/>
          </a:prstGeom>
          <a:ln w="38100" cap="flat" cmpd="sng">
            <a:solidFill>
              <a:schemeClr val="tx1"/>
            </a:solidFill>
            <a:prstDash val="solid"/>
            <a:headEnd type="none" w="med" len="med"/>
            <a:tailEnd type="none" w="med" len="med"/>
          </a:ln>
        </p:spPr>
        <p:txBody>
          <a:bodyPr/>
          <a:lstStyle/>
          <a:p>
            <a:endParaRPr sz="2400"/>
          </a:p>
        </p:txBody>
      </p:sp>
      <p:sp>
        <p:nvSpPr>
          <p:cNvPr id="28684" name="文本框 28683"/>
          <p:cNvSpPr txBox="1"/>
          <p:nvPr>
            <p:custDataLst>
              <p:tags r:id="rId12"/>
            </p:custDataLst>
          </p:nvPr>
        </p:nvSpPr>
        <p:spPr>
          <a:xfrm>
            <a:off x="1529927" y="2134447"/>
            <a:ext cx="5684520" cy="460375"/>
          </a:xfrm>
          <a:prstGeom prst="rect">
            <a:avLst/>
          </a:prstGeom>
          <a:noFill/>
          <a:ln w="9525">
            <a:noFill/>
          </a:ln>
        </p:spPr>
        <p:txBody>
          <a:bodyPr wrap="square">
            <a:spAutoFit/>
          </a:bodyPr>
          <a:lstStyle/>
          <a:p>
            <a:pPr algn="l">
              <a:spcBef>
                <a:spcPct val="50000"/>
              </a:spcBef>
            </a:pPr>
            <a:r>
              <a:rPr lang="en-US" altLang="zh-CN" sz="24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4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相对静止，一起加速运动</a:t>
            </a:r>
            <a:endParaRPr lang="zh-CN" altLang="en-US" sz="24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685" name="文本框 28684"/>
          <p:cNvSpPr txBox="1"/>
          <p:nvPr>
            <p:custDataLst>
              <p:tags r:id="rId13"/>
            </p:custDataLst>
          </p:nvPr>
        </p:nvSpPr>
        <p:spPr>
          <a:xfrm>
            <a:off x="6250940" y="2941320"/>
            <a:ext cx="4421505" cy="460375"/>
          </a:xfrm>
          <a:prstGeom prst="rect">
            <a:avLst/>
          </a:prstGeom>
          <a:noFill/>
          <a:ln w="9525">
            <a:noFill/>
          </a:ln>
        </p:spPr>
        <p:txBody>
          <a:bodyPr wrap="square">
            <a:spAutoFit/>
          </a:bodyPr>
          <a:lstStyle/>
          <a:p>
            <a:pPr algn="l">
              <a:spcBef>
                <a:spcPct val="50000"/>
              </a:spcBef>
            </a:pP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静摩擦力对</a:t>
            </a:r>
            <a:r>
              <a:rPr lang="en-US" alt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做负功：Ｗ＝</a:t>
            </a:r>
            <a:r>
              <a:rPr lang="en-US" alt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Ｆ</a:t>
            </a:r>
            <a:r>
              <a:rPr lang="en-US" alt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a:t>
            </a:r>
            <a:endParaRPr lang="en-US" alt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686" name="文本框 28685"/>
          <p:cNvSpPr txBox="1"/>
          <p:nvPr>
            <p:custDataLst>
              <p:tags r:id="rId14"/>
            </p:custDataLst>
          </p:nvPr>
        </p:nvSpPr>
        <p:spPr>
          <a:xfrm>
            <a:off x="6250940" y="3468370"/>
            <a:ext cx="4420870" cy="460375"/>
          </a:xfrm>
          <a:prstGeom prst="rect">
            <a:avLst/>
          </a:prstGeom>
          <a:noFill/>
          <a:ln w="9525">
            <a:noFill/>
          </a:ln>
        </p:spPr>
        <p:txBody>
          <a:bodyPr wrap="square">
            <a:spAutoFit/>
          </a:bodyPr>
          <a:lstStyle/>
          <a:p>
            <a:pPr algn="l">
              <a:spcBef>
                <a:spcPct val="50000"/>
              </a:spcBef>
            </a:pP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静摩擦力对Ｂ做正功：Ｗ＝Ｆ</a:t>
            </a:r>
            <a:r>
              <a:rPr lang="en-US" alt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a:t>
            </a:r>
            <a:endParaRPr lang="en-US" alt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8688" name="组合 28687"/>
          <p:cNvGrpSpPr/>
          <p:nvPr>
            <p:custDataLst>
              <p:tags r:id="rId15"/>
            </p:custDataLst>
          </p:nvPr>
        </p:nvGrpSpPr>
        <p:grpSpPr>
          <a:xfrm>
            <a:off x="2003637" y="3864978"/>
            <a:ext cx="3316017" cy="144105"/>
            <a:chOff x="0" y="0"/>
            <a:chExt cx="2094" cy="91"/>
          </a:xfrm>
        </p:grpSpPr>
        <p:sp>
          <p:nvSpPr>
            <p:cNvPr id="28689" name="直接连接符 28688"/>
            <p:cNvSpPr/>
            <p:nvPr>
              <p:custDataLst>
                <p:tags r:id="rId16"/>
              </p:custDataLst>
            </p:nvPr>
          </p:nvSpPr>
          <p:spPr>
            <a:xfrm flipH="1">
              <a:off x="0" y="0"/>
              <a:ext cx="53" cy="91"/>
            </a:xfrm>
            <a:prstGeom prst="line">
              <a:avLst/>
            </a:prstGeom>
            <a:ln w="28575" cap="flat" cmpd="sng">
              <a:solidFill>
                <a:schemeClr val="tx1"/>
              </a:solidFill>
              <a:prstDash val="solid"/>
              <a:headEnd type="none" w="med" len="med"/>
              <a:tailEnd type="none" w="med" len="med"/>
            </a:ln>
          </p:spPr>
          <p:txBody>
            <a:bodyPr/>
            <a:lstStyle/>
            <a:p>
              <a:endParaRPr sz="2400"/>
            </a:p>
          </p:txBody>
        </p:sp>
        <p:sp>
          <p:nvSpPr>
            <p:cNvPr id="28690" name="直接连接符 28689"/>
            <p:cNvSpPr/>
            <p:nvPr>
              <p:custDataLst>
                <p:tags r:id="rId17"/>
              </p:custDataLst>
            </p:nvPr>
          </p:nvSpPr>
          <p:spPr>
            <a:xfrm flipH="1">
              <a:off x="227" y="0"/>
              <a:ext cx="53" cy="91"/>
            </a:xfrm>
            <a:prstGeom prst="line">
              <a:avLst/>
            </a:prstGeom>
            <a:ln w="28575" cap="flat" cmpd="sng">
              <a:solidFill>
                <a:schemeClr val="tx1"/>
              </a:solidFill>
              <a:prstDash val="solid"/>
              <a:headEnd type="none" w="med" len="med"/>
              <a:tailEnd type="none" w="med" len="med"/>
            </a:ln>
          </p:spPr>
          <p:txBody>
            <a:bodyPr/>
            <a:lstStyle/>
            <a:p>
              <a:endParaRPr sz="2400"/>
            </a:p>
          </p:txBody>
        </p:sp>
        <p:sp>
          <p:nvSpPr>
            <p:cNvPr id="28691" name="直接连接符 28690"/>
            <p:cNvSpPr/>
            <p:nvPr>
              <p:custDataLst>
                <p:tags r:id="rId18"/>
              </p:custDataLst>
            </p:nvPr>
          </p:nvSpPr>
          <p:spPr>
            <a:xfrm flipH="1">
              <a:off x="499" y="0"/>
              <a:ext cx="53" cy="91"/>
            </a:xfrm>
            <a:prstGeom prst="line">
              <a:avLst/>
            </a:prstGeom>
            <a:ln w="28575" cap="flat" cmpd="sng">
              <a:solidFill>
                <a:schemeClr val="tx1"/>
              </a:solidFill>
              <a:prstDash val="solid"/>
              <a:headEnd type="none" w="med" len="med"/>
              <a:tailEnd type="none" w="med" len="med"/>
            </a:ln>
          </p:spPr>
          <p:txBody>
            <a:bodyPr/>
            <a:lstStyle/>
            <a:p>
              <a:endParaRPr sz="2400"/>
            </a:p>
          </p:txBody>
        </p:sp>
        <p:sp>
          <p:nvSpPr>
            <p:cNvPr id="28692" name="直接连接符 28691"/>
            <p:cNvSpPr/>
            <p:nvPr>
              <p:custDataLst>
                <p:tags r:id="rId19"/>
              </p:custDataLst>
            </p:nvPr>
          </p:nvSpPr>
          <p:spPr>
            <a:xfrm flipH="1">
              <a:off x="726" y="0"/>
              <a:ext cx="53" cy="91"/>
            </a:xfrm>
            <a:prstGeom prst="line">
              <a:avLst/>
            </a:prstGeom>
            <a:ln w="28575" cap="flat" cmpd="sng">
              <a:solidFill>
                <a:schemeClr val="tx1"/>
              </a:solidFill>
              <a:prstDash val="solid"/>
              <a:headEnd type="none" w="med" len="med"/>
              <a:tailEnd type="none" w="med" len="med"/>
            </a:ln>
          </p:spPr>
          <p:txBody>
            <a:bodyPr/>
            <a:lstStyle/>
            <a:p>
              <a:endParaRPr sz="2400"/>
            </a:p>
          </p:txBody>
        </p:sp>
        <p:sp>
          <p:nvSpPr>
            <p:cNvPr id="28693" name="直接连接符 28692"/>
            <p:cNvSpPr/>
            <p:nvPr>
              <p:custDataLst>
                <p:tags r:id="rId20"/>
              </p:custDataLst>
            </p:nvPr>
          </p:nvSpPr>
          <p:spPr>
            <a:xfrm flipH="1">
              <a:off x="953" y="0"/>
              <a:ext cx="53" cy="91"/>
            </a:xfrm>
            <a:prstGeom prst="line">
              <a:avLst/>
            </a:prstGeom>
            <a:ln w="28575" cap="flat" cmpd="sng">
              <a:solidFill>
                <a:schemeClr val="tx1"/>
              </a:solidFill>
              <a:prstDash val="solid"/>
              <a:headEnd type="none" w="med" len="med"/>
              <a:tailEnd type="none" w="med" len="med"/>
            </a:ln>
          </p:spPr>
          <p:txBody>
            <a:bodyPr/>
            <a:lstStyle/>
            <a:p>
              <a:endParaRPr sz="2400"/>
            </a:p>
          </p:txBody>
        </p:sp>
        <p:sp>
          <p:nvSpPr>
            <p:cNvPr id="28694" name="直接连接符 28693"/>
            <p:cNvSpPr/>
            <p:nvPr>
              <p:custDataLst>
                <p:tags r:id="rId21"/>
              </p:custDataLst>
            </p:nvPr>
          </p:nvSpPr>
          <p:spPr>
            <a:xfrm flipH="1">
              <a:off x="1225" y="0"/>
              <a:ext cx="53" cy="91"/>
            </a:xfrm>
            <a:prstGeom prst="line">
              <a:avLst/>
            </a:prstGeom>
            <a:ln w="28575" cap="flat" cmpd="sng">
              <a:solidFill>
                <a:schemeClr val="tx1"/>
              </a:solidFill>
              <a:prstDash val="solid"/>
              <a:headEnd type="none" w="med" len="med"/>
              <a:tailEnd type="none" w="med" len="med"/>
            </a:ln>
          </p:spPr>
          <p:txBody>
            <a:bodyPr/>
            <a:lstStyle/>
            <a:p>
              <a:endParaRPr sz="2400"/>
            </a:p>
          </p:txBody>
        </p:sp>
        <p:sp>
          <p:nvSpPr>
            <p:cNvPr id="28695" name="直接连接符 28694"/>
            <p:cNvSpPr/>
            <p:nvPr>
              <p:custDataLst>
                <p:tags r:id="rId22"/>
              </p:custDataLst>
            </p:nvPr>
          </p:nvSpPr>
          <p:spPr>
            <a:xfrm flipH="1">
              <a:off x="2041" y="0"/>
              <a:ext cx="53" cy="91"/>
            </a:xfrm>
            <a:prstGeom prst="line">
              <a:avLst/>
            </a:prstGeom>
            <a:ln w="28575" cap="flat" cmpd="sng">
              <a:solidFill>
                <a:schemeClr val="tx1"/>
              </a:solidFill>
              <a:prstDash val="solid"/>
              <a:headEnd type="none" w="med" len="med"/>
              <a:tailEnd type="none" w="med" len="med"/>
            </a:ln>
          </p:spPr>
          <p:txBody>
            <a:bodyPr/>
            <a:lstStyle/>
            <a:p>
              <a:endParaRPr sz="2400"/>
            </a:p>
          </p:txBody>
        </p:sp>
        <p:sp>
          <p:nvSpPr>
            <p:cNvPr id="28696" name="直接连接符 28695"/>
            <p:cNvSpPr/>
            <p:nvPr>
              <p:custDataLst>
                <p:tags r:id="rId23"/>
              </p:custDataLst>
            </p:nvPr>
          </p:nvSpPr>
          <p:spPr>
            <a:xfrm flipH="1">
              <a:off x="1769" y="0"/>
              <a:ext cx="53" cy="91"/>
            </a:xfrm>
            <a:prstGeom prst="line">
              <a:avLst/>
            </a:prstGeom>
            <a:ln w="28575" cap="flat" cmpd="sng">
              <a:solidFill>
                <a:schemeClr val="tx1"/>
              </a:solidFill>
              <a:prstDash val="solid"/>
              <a:headEnd type="none" w="med" len="med"/>
              <a:tailEnd type="none" w="med" len="med"/>
            </a:ln>
          </p:spPr>
          <p:txBody>
            <a:bodyPr/>
            <a:lstStyle/>
            <a:p>
              <a:endParaRPr sz="2400"/>
            </a:p>
          </p:txBody>
        </p:sp>
        <p:sp>
          <p:nvSpPr>
            <p:cNvPr id="28697" name="直接连接符 28696"/>
            <p:cNvSpPr/>
            <p:nvPr>
              <p:custDataLst>
                <p:tags r:id="rId24"/>
              </p:custDataLst>
            </p:nvPr>
          </p:nvSpPr>
          <p:spPr>
            <a:xfrm flipH="1">
              <a:off x="1497" y="0"/>
              <a:ext cx="53" cy="91"/>
            </a:xfrm>
            <a:prstGeom prst="line">
              <a:avLst/>
            </a:prstGeom>
            <a:ln w="28575" cap="flat" cmpd="sng">
              <a:solidFill>
                <a:schemeClr val="tx1"/>
              </a:solidFill>
              <a:prstDash val="solid"/>
              <a:headEnd type="none" w="med" len="med"/>
              <a:tailEnd type="none" w="med" len="med"/>
            </a:ln>
          </p:spPr>
          <p:txBody>
            <a:bodyPr/>
            <a:lstStyle/>
            <a:p>
              <a:endParaRPr sz="2400"/>
            </a:p>
          </p:txBody>
        </p:sp>
      </p:grpSp>
      <p:sp>
        <p:nvSpPr>
          <p:cNvPr id="27702" name="文本框 27701"/>
          <p:cNvSpPr txBox="1"/>
          <p:nvPr>
            <p:custDataLst>
              <p:tags r:id="rId25"/>
            </p:custDataLst>
          </p:nvPr>
        </p:nvSpPr>
        <p:spPr>
          <a:xfrm>
            <a:off x="1265730" y="4740698"/>
            <a:ext cx="9624060" cy="1016000"/>
          </a:xfrm>
          <a:prstGeom prst="rect">
            <a:avLst/>
          </a:prstGeom>
          <a:noFill/>
          <a:ln w="12700" cap="flat" cmpd="sng">
            <a:noFill/>
            <a:prstDash val="sysDot"/>
            <a:miter/>
            <a:headEnd type="none" w="med" len="med"/>
            <a:tailEnd type="none" w="med" len="med"/>
          </a:ln>
          <a:extLst>
            <a:ext uri="{909E8E84-426E-40DD-AFC4-6F175D3DCCD1}">
              <a14:hiddenFill xmlns:a14="http://schemas.microsoft.com/office/drawing/2010/main">
                <a:solidFill>
                  <a:schemeClr val="bg1"/>
                </a:solidFill>
              </a14:hiddenFill>
            </a:ext>
          </a:extLst>
        </p:spPr>
        <p:txBody>
          <a:bodyPr wrap="square" lIns="89777" tIns="46684" rIns="89777" bIns="46684">
            <a:spAutoFit/>
          </a:bodyPr>
          <a:lstStyle/>
          <a:p>
            <a:pPr algn="ctr">
              <a:lnSpc>
                <a:spcPct val="100000"/>
              </a:lnSpc>
              <a:spcBef>
                <a:spcPct val="50000"/>
              </a:spcBef>
            </a:pPr>
            <a:r>
              <a:rPr lang="zh-CN" altLang="en-US" sz="2400" b="1">
                <a:solidFill>
                  <a:schemeClr val="tx1"/>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静</a:t>
            </a:r>
            <a:r>
              <a:rPr lang="zh-CN" altLang="en-US" sz="2400" b="1">
                <a:solidFill>
                  <a:schemeClr val="tx1"/>
                </a:solidFill>
                <a:latin typeface="微软雅黑" panose="020B0503020204020204" pitchFamily="34" charset="-122"/>
                <a:ea typeface="微软雅黑" panose="020B0503020204020204" pitchFamily="34" charset="-122"/>
              </a:rPr>
              <a:t>摩擦力可以做</a:t>
            </a:r>
            <a:r>
              <a:rPr lang="zh-CN" altLang="en-US" sz="2400" b="1">
                <a:solidFill>
                  <a:srgbClr val="361DAE"/>
                </a:solidFill>
                <a:latin typeface="微软雅黑" panose="020B0503020204020204" pitchFamily="34" charset="-122"/>
                <a:ea typeface="微软雅黑" panose="020B0503020204020204" pitchFamily="34" charset="-122"/>
              </a:rPr>
              <a:t>正功</a:t>
            </a:r>
            <a:r>
              <a:rPr lang="zh-CN" altLang="en-US" sz="2400" b="1">
                <a:solidFill>
                  <a:schemeClr val="tx1"/>
                </a:solidFill>
                <a:latin typeface="微软雅黑" panose="020B0503020204020204" pitchFamily="34" charset="-122"/>
                <a:ea typeface="微软雅黑" panose="020B0503020204020204" pitchFamily="34" charset="-122"/>
              </a:rPr>
              <a:t>，可以做</a:t>
            </a:r>
            <a:r>
              <a:rPr lang="zh-CN" altLang="en-US" sz="2400" b="1">
                <a:solidFill>
                  <a:srgbClr val="361DAE"/>
                </a:solidFill>
                <a:latin typeface="微软雅黑" panose="020B0503020204020204" pitchFamily="34" charset="-122"/>
                <a:ea typeface="微软雅黑" panose="020B0503020204020204" pitchFamily="34" charset="-122"/>
              </a:rPr>
              <a:t>负功</a:t>
            </a:r>
            <a:r>
              <a:rPr lang="zh-CN" altLang="en-US" sz="2400" b="1">
                <a:solidFill>
                  <a:schemeClr val="tx1"/>
                </a:solidFill>
                <a:latin typeface="微软雅黑" panose="020B0503020204020204" pitchFamily="34" charset="-122"/>
                <a:ea typeface="微软雅黑" panose="020B0503020204020204" pitchFamily="34" charset="-122"/>
              </a:rPr>
              <a:t>，可以</a:t>
            </a:r>
            <a:r>
              <a:rPr lang="zh-CN" altLang="en-US" sz="2400" b="1">
                <a:solidFill>
                  <a:srgbClr val="361DAE"/>
                </a:solidFill>
                <a:latin typeface="微软雅黑" panose="020B0503020204020204" pitchFamily="34" charset="-122"/>
                <a:ea typeface="微软雅黑" panose="020B0503020204020204" pitchFamily="34" charset="-122"/>
              </a:rPr>
              <a:t>不做功</a:t>
            </a:r>
            <a:r>
              <a:rPr lang="zh-CN" altLang="en-US" sz="2400" b="1">
                <a:solidFill>
                  <a:schemeClr val="tx1"/>
                </a:solidFill>
                <a:latin typeface="微软雅黑" panose="020B0503020204020204" pitchFamily="34" charset="-122"/>
                <a:ea typeface="微软雅黑" panose="020B0503020204020204" pitchFamily="34" charset="-122"/>
              </a:rPr>
              <a:t>。</a:t>
            </a:r>
            <a:endParaRPr lang="zh-CN" altLang="en-US" sz="2400" b="1">
              <a:solidFill>
                <a:schemeClr val="tx1"/>
              </a:solidFill>
              <a:latin typeface="微软雅黑" panose="020B0503020204020204" pitchFamily="34" charset="-122"/>
              <a:ea typeface="微软雅黑" panose="020B0503020204020204" pitchFamily="34" charset="-122"/>
            </a:endParaRPr>
          </a:p>
          <a:p>
            <a:pPr algn="ctr">
              <a:lnSpc>
                <a:spcPct val="100000"/>
              </a:lnSpc>
              <a:spcBef>
                <a:spcPct val="50000"/>
              </a:spcBef>
            </a:pPr>
            <a:r>
              <a:rPr lang="zh-CN" altLang="en-US" sz="2400" b="1">
                <a:solidFill>
                  <a:srgbClr val="C00000"/>
                </a:solidFill>
                <a:latin typeface="微软雅黑" panose="020B0503020204020204" pitchFamily="34" charset="-122"/>
                <a:ea typeface="微软雅黑" panose="020B0503020204020204" pitchFamily="34" charset="-122"/>
                <a:sym typeface="+mn-ea"/>
              </a:rPr>
              <a:t>一对静摩擦力做功之和必定为零</a:t>
            </a:r>
            <a:r>
              <a:rPr lang="zh-CN" altLang="en-US" sz="2400" b="1">
                <a:solidFill>
                  <a:schemeClr val="tx1"/>
                </a:solidFill>
                <a:latin typeface="微软雅黑" panose="020B0503020204020204" pitchFamily="34" charset="-122"/>
                <a:ea typeface="微软雅黑" panose="020B0503020204020204" pitchFamily="34" charset="-122"/>
                <a:sym typeface="+mn-ea"/>
              </a:rPr>
              <a:t>。</a:t>
            </a:r>
            <a:endParaRPr lang="zh-CN" altLang="en-US" sz="2400" b="1">
              <a:solidFill>
                <a:schemeClr val="tx1"/>
              </a:solidFill>
              <a:latin typeface="微软雅黑" panose="020B0503020204020204" pitchFamily="34" charset="-122"/>
              <a:ea typeface="微软雅黑" panose="020B0503020204020204" pitchFamily="34" charset="-122"/>
              <a:sym typeface="+mn-ea"/>
            </a:endParaRPr>
          </a:p>
        </p:txBody>
      </p:sp>
      <p:sp>
        <p:nvSpPr>
          <p:cNvPr id="12" name="文本框 11"/>
          <p:cNvSpPr txBox="1"/>
          <p:nvPr>
            <p:custDataLst>
              <p:tags r:id="rId26"/>
            </p:custDataLst>
          </p:nvPr>
        </p:nvSpPr>
        <p:spPr>
          <a:xfrm>
            <a:off x="3312970" y="1458383"/>
            <a:ext cx="5529580" cy="460375"/>
          </a:xfrm>
          <a:prstGeom prst="rect">
            <a:avLst/>
          </a:prstGeom>
          <a:noFill/>
          <a:ln w="9525">
            <a:noFill/>
          </a:ln>
        </p:spPr>
        <p:txBody>
          <a:bodyPr wrap="square">
            <a:spAutoFit/>
          </a:bodyPr>
          <a:lstStyle/>
          <a:p>
            <a:pPr algn="ctr">
              <a:spcBef>
                <a:spcPct val="50000"/>
              </a:spcBef>
            </a:pPr>
            <a:r>
              <a:rPr lang="zh-CN" altLang="en-US" sz="2400" b="1">
                <a:solidFill>
                  <a:srgbClr val="00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静摩擦力一定不做功吗</a:t>
            </a:r>
            <a:r>
              <a:rPr lang="en-US" altLang="zh-CN" sz="2400" b="1">
                <a:solidFill>
                  <a:srgbClr val="00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b="1">
              <a:solidFill>
                <a:srgbClr val="00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6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6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68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7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28675"/>
                    </p:tgtEl>
                  </p:cond>
                </p:stCondLst>
                <p:endSync evt="end" delay="0">
                  <p:rtn val="all"/>
                </p:endSync>
                <p:childTnLst>
                  <p:par>
                    <p:cTn id="26" fill="hold">
                      <p:stCondLst>
                        <p:cond delay="0"/>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0 0 L 0.200417 0.001733" pathEditMode="relative" rAng="0" ptsTypes="">
                                      <p:cBhvr>
                                        <p:cTn id="29" dur="2000" fill="hold"/>
                                        <p:tgtEl>
                                          <p:spTgt spid="28675"/>
                                        </p:tgtEl>
                                        <p:attrNameLst>
                                          <p:attrName>ppt_x</p:attrName>
                                          <p:attrName>ppt_y</p:attrName>
                                        </p:attrNameLst>
                                      </p:cBhvr>
                                      <p:rCtr x="125" y="0"/>
                                    </p:animMotion>
                                  </p:childTnLst>
                                </p:cTn>
                              </p:par>
                            </p:childTnLst>
                          </p:cTn>
                        </p:par>
                      </p:childTnLst>
                    </p:cTn>
                  </p:par>
                </p:childTnLst>
              </p:cTn>
              <p:nextCondLst>
                <p:cond evt="onClick" delay="0">
                  <p:tgtEl>
                    <p:spTgt spid="28675"/>
                  </p:tgtEl>
                </p:cond>
              </p:nextCondLst>
            </p:seq>
          </p:childTnLst>
        </p:cTn>
      </p:par>
    </p:tnLst>
    <p:bldLst>
      <p:bldP spid="28685" grpId="0"/>
      <p:bldP spid="28686" grpId="0"/>
      <p:bldP spid="2770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878182" y="411187"/>
            <a:ext cx="2348720" cy="1384995"/>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一、变力做功</a:t>
            </a: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custDataLst>
              <p:tags r:id="rId2"/>
            </p:custDataLst>
          </p:nvPr>
        </p:nvSpPr>
        <p:spPr>
          <a:xfrm>
            <a:off x="669925" y="335915"/>
            <a:ext cx="10320655"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四、摩擦力做功</a:t>
            </a:r>
            <a:r>
              <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rPr>
              <a:t>——</a:t>
            </a:r>
            <a:r>
              <a:rPr lang="zh-CN" altLang="en-US" sz="3600" b="1">
                <a:ln w="0"/>
                <a:solidFill>
                  <a:srgbClr val="4F32DD">
                    <a:lumMod val="75000"/>
                  </a:srgbClr>
                </a:solidFill>
                <a:latin typeface="微软雅黑" panose="020B0503020204020204" pitchFamily="34" charset="-122"/>
                <a:ea typeface="微软雅黑" panose="020B0503020204020204" pitchFamily="34" charset="-122"/>
                <a:sym typeface="+mn-ea"/>
              </a:rPr>
              <a:t>滑动</a:t>
            </a:r>
            <a:r>
              <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rPr>
              <a:t>摩擦力</a:t>
            </a:r>
            <a:endPar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endParaRPr>
          </a:p>
        </p:txBody>
      </p:sp>
      <p:sp>
        <p:nvSpPr>
          <p:cNvPr id="2" name="矩形: 圆角 12"/>
          <p:cNvSpPr/>
          <p:nvPr>
            <p:custDataLst>
              <p:tags r:id="rId3"/>
            </p:custDataLst>
          </p:nvPr>
        </p:nvSpPr>
        <p:spPr>
          <a:xfrm>
            <a:off x="669925" y="1179796"/>
            <a:ext cx="10815670" cy="4957479"/>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8682" name="文本框 28681"/>
          <p:cNvSpPr txBox="1"/>
          <p:nvPr>
            <p:custDataLst>
              <p:tags r:id="rId4"/>
            </p:custDataLst>
          </p:nvPr>
        </p:nvSpPr>
        <p:spPr>
          <a:xfrm>
            <a:off x="3312970" y="1458383"/>
            <a:ext cx="5529580" cy="460375"/>
          </a:xfrm>
          <a:prstGeom prst="rect">
            <a:avLst/>
          </a:prstGeom>
          <a:noFill/>
          <a:ln w="9525">
            <a:noFill/>
          </a:ln>
        </p:spPr>
        <p:txBody>
          <a:bodyPr wrap="square">
            <a:spAutoFit/>
          </a:bodyPr>
          <a:lstStyle/>
          <a:p>
            <a:pPr algn="ctr">
              <a:spcBef>
                <a:spcPct val="50000"/>
              </a:spcBef>
            </a:pP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滑动摩擦力一定做负功吗</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400" b="1">
              <a:solidFill>
                <a:srgbClr val="00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7876" name="图片 13"/>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tretch>
            <a:fillRect/>
          </a:stretch>
        </p:blipFill>
        <p:spPr>
          <a:xfrm>
            <a:off x="8876983" y="4447540"/>
            <a:ext cx="2217420" cy="863600"/>
          </a:xfrm>
          <a:prstGeom prst="rect">
            <a:avLst/>
          </a:prstGeom>
          <a:noFill/>
          <a:ln w="9525">
            <a:noFill/>
          </a:ln>
        </p:spPr>
      </p:pic>
      <p:grpSp>
        <p:nvGrpSpPr>
          <p:cNvPr id="7" name="组合 6"/>
          <p:cNvGrpSpPr/>
          <p:nvPr>
            <p:custDataLst>
              <p:tags r:id="rId7"/>
            </p:custDataLst>
          </p:nvPr>
        </p:nvGrpSpPr>
        <p:grpSpPr>
          <a:xfrm>
            <a:off x="946150" y="2284095"/>
            <a:ext cx="10178415" cy="1406525"/>
            <a:chOff x="1490" y="3597"/>
            <a:chExt cx="16029" cy="2215"/>
          </a:xfrm>
        </p:grpSpPr>
        <p:pic>
          <p:nvPicPr>
            <p:cNvPr id="207875" name="图片 12"/>
            <p:cNvPicPr>
              <a:picLocks noChangeAspect="1"/>
            </p:cNvPicPr>
            <p:nvPr>
              <p:custDataLst>
                <p:tags r:id="rId8"/>
              </p:custDataLst>
            </p:nvPr>
          </p:nvPicPr>
          <p:blipFill>
            <a:blip r:embed="rId9">
              <a:clrChange>
                <a:clrFrom>
                  <a:srgbClr val="FFFFFF">
                    <a:alpha val="100000"/>
                  </a:srgbClr>
                </a:clrFrom>
                <a:clrTo>
                  <a:srgbClr val="FFFFFF">
                    <a:alpha val="100000"/>
                    <a:alpha val="0"/>
                  </a:srgbClr>
                </a:clrTo>
              </a:clrChange>
            </a:blip>
            <a:stretch>
              <a:fillRect/>
            </a:stretch>
          </p:blipFill>
          <p:spPr>
            <a:xfrm>
              <a:off x="13933" y="3638"/>
              <a:ext cx="3586" cy="2175"/>
            </a:xfrm>
            <a:prstGeom prst="rect">
              <a:avLst/>
            </a:prstGeom>
            <a:noFill/>
            <a:ln w="9525">
              <a:noFill/>
            </a:ln>
          </p:spPr>
        </p:pic>
        <p:sp>
          <p:nvSpPr>
            <p:cNvPr id="207874" name="矩形 1"/>
            <p:cNvSpPr/>
            <p:nvPr>
              <p:custDataLst>
                <p:tags r:id="rId10"/>
              </p:custDataLst>
            </p:nvPr>
          </p:nvSpPr>
          <p:spPr>
            <a:xfrm>
              <a:off x="1490" y="3597"/>
              <a:ext cx="11735" cy="1515"/>
            </a:xfrm>
            <a:prstGeom prst="rect">
              <a:avLst/>
            </a:prstGeom>
            <a:noFill/>
            <a:ln w="9525">
              <a:noFill/>
            </a:ln>
          </p:spPr>
          <p:txBody>
            <a:bodyPr wrap="square" lIns="76810" tIns="38405" rIns="76810" bIns="38405">
              <a:spAutoFit/>
            </a:bodyPr>
            <a:lstStyle/>
            <a:p>
              <a:pPr indent="0" algn="just" defTabSz="768350" eaLnBrk="0" fontAlgn="auto" hangingPunct="0">
                <a:lnSpc>
                  <a:spcPct val="120000"/>
                </a:lnSpc>
                <a:buNone/>
              </a:pPr>
              <a:r>
                <a:rPr lang="zh-CN" altLang="zh-CN" sz="2400">
                  <a:solidFill>
                    <a:srgbClr val="000000"/>
                  </a:solidFill>
                  <a:latin typeface="微软雅黑" panose="020B0503020204020204" pitchFamily="34" charset="-122"/>
                  <a:ea typeface="微软雅黑" panose="020B0503020204020204" pitchFamily="34" charset="-122"/>
                </a:rPr>
                <a:t>光滑水平地面放一木板A，其上放一物体B，物体B用细绳固定在竖直墙壁上，用力F将A从B下面拉出。</a:t>
              </a:r>
              <a:endParaRPr lang="zh-CN" altLang="zh-CN" sz="2400">
                <a:solidFill>
                  <a:srgbClr val="000000"/>
                </a:solidFill>
                <a:latin typeface="微软雅黑" panose="020B0503020204020204" pitchFamily="34" charset="-122"/>
                <a:ea typeface="微软雅黑" panose="020B0503020204020204" pitchFamily="34" charset="-122"/>
              </a:endParaRPr>
            </a:p>
          </p:txBody>
        </p:sp>
      </p:grpSp>
      <p:sp>
        <p:nvSpPr>
          <p:cNvPr id="4" name="文本框 3"/>
          <p:cNvSpPr txBox="1"/>
          <p:nvPr>
            <p:custDataLst>
              <p:tags r:id="rId11"/>
            </p:custDataLst>
          </p:nvPr>
        </p:nvSpPr>
        <p:spPr>
          <a:xfrm>
            <a:off x="1624330" y="3256915"/>
            <a:ext cx="6095365" cy="460375"/>
          </a:xfrm>
          <a:prstGeom prst="rect">
            <a:avLst/>
          </a:prstGeom>
          <a:noFill/>
        </p:spPr>
        <p:txBody>
          <a:bodyPr wrap="square" rtlCol="0">
            <a:spAutoFit/>
          </a:bodyPr>
          <a:lstStyle/>
          <a:p>
            <a:pPr algn="ctr" defTabSz="768350" eaLnBrk="0" hangingPunct="0">
              <a:lnSpc>
                <a:spcPct val="100000"/>
              </a:lnSpc>
              <a:buNone/>
            </a:pPr>
            <a:r>
              <a:rPr lang="zh-CN" altLang="zh-CN" sz="2400" b="1">
                <a:solidFill>
                  <a:srgbClr val="000000"/>
                </a:solidFill>
                <a:latin typeface="微软雅黑" panose="020B0503020204020204" pitchFamily="34" charset="-122"/>
                <a:ea typeface="微软雅黑" panose="020B0503020204020204" pitchFamily="34" charset="-122"/>
                <a:sym typeface="+mn-ea"/>
              </a:rPr>
              <a:t>B、A间滑动摩擦力对B不做功，对A做</a:t>
            </a:r>
            <a:r>
              <a:rPr lang="zh-CN" altLang="zh-CN" sz="2400" b="1">
                <a:solidFill>
                  <a:srgbClr val="361DAE"/>
                </a:solidFill>
                <a:latin typeface="微软雅黑" panose="020B0503020204020204" pitchFamily="34" charset="-122"/>
                <a:ea typeface="微软雅黑" panose="020B0503020204020204" pitchFamily="34" charset="-122"/>
                <a:sym typeface="+mn-ea"/>
              </a:rPr>
              <a:t>负功</a:t>
            </a:r>
            <a:endParaRPr lang="zh-CN" altLang="zh-CN" sz="2400" b="1">
              <a:solidFill>
                <a:srgbClr val="361DAE"/>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12"/>
            </p:custDataLst>
          </p:nvPr>
        </p:nvSpPr>
        <p:spPr>
          <a:xfrm>
            <a:off x="945515" y="3903345"/>
            <a:ext cx="7452360" cy="977265"/>
          </a:xfrm>
          <a:prstGeom prst="rect">
            <a:avLst/>
          </a:prstGeom>
          <a:noFill/>
        </p:spPr>
        <p:txBody>
          <a:bodyPr wrap="square" rtlCol="0">
            <a:spAutoFit/>
          </a:bodyPr>
          <a:lstStyle/>
          <a:p>
            <a:pPr indent="0" algn="just" defTabSz="768350" eaLnBrk="0" fontAlgn="auto" hangingPunct="0">
              <a:lnSpc>
                <a:spcPct val="120000"/>
              </a:lnSpc>
              <a:buNone/>
            </a:pPr>
            <a:r>
              <a:rPr lang="zh-CN" altLang="zh-CN" sz="2400">
                <a:solidFill>
                  <a:srgbClr val="000000"/>
                </a:solidFill>
                <a:latin typeface="微软雅黑" panose="020B0503020204020204" pitchFamily="34" charset="-122"/>
                <a:ea typeface="微软雅黑" panose="020B0503020204020204" pitchFamily="34" charset="-122"/>
                <a:sym typeface="+mn-ea"/>
              </a:rPr>
              <a:t>水平传送带以速度v向右运动，把木块A轻放在传送带上，木块A相对传送带向左滑动（相对地面向右运动）</a:t>
            </a:r>
            <a:endParaRPr lang="en-US" altLang="zh-CN" sz="2400">
              <a:solidFill>
                <a:srgbClr val="000000"/>
              </a:solidFill>
              <a:latin typeface="微软雅黑" panose="020B0503020204020204" pitchFamily="34" charset="-122"/>
              <a:ea typeface="微软雅黑" panose="020B0503020204020204" pitchFamily="34" charset="-122"/>
              <a:sym typeface="+mn-ea"/>
            </a:endParaRPr>
          </a:p>
        </p:txBody>
      </p:sp>
      <p:sp>
        <p:nvSpPr>
          <p:cNvPr id="5" name="文本框 4"/>
          <p:cNvSpPr txBox="1"/>
          <p:nvPr>
            <p:custDataLst>
              <p:tags r:id="rId13"/>
            </p:custDataLst>
          </p:nvPr>
        </p:nvSpPr>
        <p:spPr>
          <a:xfrm>
            <a:off x="1623695" y="4821555"/>
            <a:ext cx="6096000" cy="977265"/>
          </a:xfrm>
          <a:prstGeom prst="rect">
            <a:avLst/>
          </a:prstGeom>
          <a:noFill/>
        </p:spPr>
        <p:txBody>
          <a:bodyPr wrap="square" rtlCol="0">
            <a:spAutoFit/>
          </a:bodyPr>
          <a:lstStyle/>
          <a:p>
            <a:pPr indent="0" algn="ctr" fontAlgn="auto">
              <a:lnSpc>
                <a:spcPct val="120000"/>
              </a:lnSpc>
            </a:pPr>
            <a:r>
              <a:rPr lang="zh-CN" altLang="zh-CN" sz="2400" b="1">
                <a:solidFill>
                  <a:srgbClr val="000000"/>
                </a:solidFill>
                <a:latin typeface="微软雅黑" panose="020B0503020204020204" pitchFamily="34" charset="-122"/>
                <a:ea typeface="微软雅黑" panose="020B0503020204020204" pitchFamily="34" charset="-122"/>
                <a:sym typeface="+mn-ea"/>
              </a:rPr>
              <a:t>木块A受滑动摩擦力向右，</a:t>
            </a:r>
            <a:endParaRPr lang="zh-CN" altLang="zh-CN" sz="2400" b="1">
              <a:solidFill>
                <a:srgbClr val="000000"/>
              </a:solidFill>
              <a:latin typeface="微软雅黑" panose="020B0503020204020204" pitchFamily="34" charset="-122"/>
              <a:ea typeface="微软雅黑" panose="020B0503020204020204" pitchFamily="34" charset="-122"/>
              <a:sym typeface="+mn-ea"/>
            </a:endParaRPr>
          </a:p>
          <a:p>
            <a:pPr indent="0" algn="ctr" fontAlgn="auto">
              <a:lnSpc>
                <a:spcPct val="120000"/>
              </a:lnSpc>
            </a:pPr>
            <a:r>
              <a:rPr lang="zh-CN" altLang="zh-CN" sz="2400" b="1">
                <a:solidFill>
                  <a:srgbClr val="000000"/>
                </a:solidFill>
                <a:latin typeface="微软雅黑" panose="020B0503020204020204" pitchFamily="34" charset="-122"/>
                <a:ea typeface="微软雅黑" panose="020B0503020204020204" pitchFamily="34" charset="-122"/>
                <a:sym typeface="+mn-ea"/>
              </a:rPr>
              <a:t>传送带对木块A的滑动摩擦力对木块做</a:t>
            </a:r>
            <a:r>
              <a:rPr lang="zh-CN" altLang="zh-CN" sz="2400" b="1">
                <a:solidFill>
                  <a:srgbClr val="361DAE"/>
                </a:solidFill>
                <a:latin typeface="微软雅黑" panose="020B0503020204020204" pitchFamily="34" charset="-122"/>
                <a:ea typeface="微软雅黑" panose="020B0503020204020204" pitchFamily="34" charset="-122"/>
                <a:sym typeface="+mn-ea"/>
              </a:rPr>
              <a:t>正功</a:t>
            </a:r>
            <a:endParaRPr lang="zh-CN" altLang="zh-CN" sz="2400" b="1">
              <a:solidFill>
                <a:srgbClr val="361DAE"/>
              </a:solidFill>
              <a:latin typeface="微软雅黑" panose="020B0503020204020204" pitchFamily="34" charset="-122"/>
              <a:ea typeface="微软雅黑" panose="020B0503020204020204" pitchFamily="34" charset="-122"/>
              <a:sym typeface="+mn-ea"/>
            </a:endParaRPr>
          </a:p>
        </p:txBody>
      </p:sp>
    </p:spTree>
    <p:custDataLst>
      <p:tags r:id="rId1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787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878182" y="411187"/>
            <a:ext cx="2348720" cy="1384995"/>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一、变力做功</a:t>
            </a: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custDataLst>
              <p:tags r:id="rId2"/>
            </p:custDataLst>
          </p:nvPr>
        </p:nvSpPr>
        <p:spPr>
          <a:xfrm>
            <a:off x="669925" y="335915"/>
            <a:ext cx="10320655"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四、摩擦力做功</a:t>
            </a:r>
            <a:r>
              <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rPr>
              <a:t>——</a:t>
            </a:r>
            <a:r>
              <a:rPr lang="zh-CN" altLang="en-US" sz="3600" b="1">
                <a:ln w="0"/>
                <a:solidFill>
                  <a:srgbClr val="4F32DD">
                    <a:lumMod val="75000"/>
                  </a:srgbClr>
                </a:solidFill>
                <a:latin typeface="微软雅黑" panose="020B0503020204020204" pitchFamily="34" charset="-122"/>
                <a:ea typeface="微软雅黑" panose="020B0503020204020204" pitchFamily="34" charset="-122"/>
                <a:sym typeface="+mn-ea"/>
              </a:rPr>
              <a:t>滑动</a:t>
            </a:r>
            <a:r>
              <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rPr>
              <a:t>摩擦力</a:t>
            </a:r>
            <a:endPar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endParaRPr>
          </a:p>
        </p:txBody>
      </p:sp>
      <p:sp>
        <p:nvSpPr>
          <p:cNvPr id="2" name="矩形: 圆角 12"/>
          <p:cNvSpPr/>
          <p:nvPr>
            <p:custDataLst>
              <p:tags r:id="rId3"/>
            </p:custDataLst>
          </p:nvPr>
        </p:nvSpPr>
        <p:spPr>
          <a:xfrm>
            <a:off x="669925" y="1179796"/>
            <a:ext cx="10815670" cy="4957479"/>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7650" name="组合 27649"/>
          <p:cNvGrpSpPr/>
          <p:nvPr>
            <p:custDataLst>
              <p:tags r:id="rId4"/>
            </p:custDataLst>
          </p:nvPr>
        </p:nvGrpSpPr>
        <p:grpSpPr>
          <a:xfrm>
            <a:off x="3702223" y="2070069"/>
            <a:ext cx="1502819" cy="509913"/>
            <a:chOff x="0" y="0"/>
            <a:chExt cx="949" cy="322"/>
          </a:xfrm>
        </p:grpSpPr>
        <p:sp>
          <p:nvSpPr>
            <p:cNvPr id="27651" name="矩形 27650" descr="紫色网格"/>
            <p:cNvSpPr/>
            <p:nvPr>
              <p:custDataLst>
                <p:tags r:id="rId5"/>
              </p:custDataLst>
            </p:nvPr>
          </p:nvSpPr>
          <p:spPr>
            <a:xfrm>
              <a:off x="0" y="49"/>
              <a:ext cx="318" cy="273"/>
            </a:xfrm>
            <a:prstGeom prst="rect">
              <a:avLst/>
            </a:prstGeom>
            <a:gradFill rotWithShape="1">
              <a:gsLst>
                <a:gs pos="0">
                  <a:srgbClr val="007BD3"/>
                </a:gs>
                <a:gs pos="100000">
                  <a:srgbClr val="034373"/>
                </a:gs>
              </a:gsLst>
              <a:lin ang="5400000" scaled="0"/>
            </a:gradFill>
            <a:ln w="9525" cap="flat" cmpd="sng">
              <a:solidFill>
                <a:schemeClr val="tx1"/>
              </a:solidFill>
              <a:prstDash val="solid"/>
              <a:miter/>
              <a:headEnd type="none" w="med" len="med"/>
              <a:tailEnd type="none" w="med" len="med"/>
            </a:ln>
          </p:spPr>
          <p:txBody>
            <a:bodyPr/>
            <a:lstStyle/>
            <a:p>
              <a:endParaRPr lang="zh-CN" altLang="en-US" sz="2665" b="1">
                <a:latin typeface="微软雅黑" panose="020B0503020204020204" pitchFamily="34" charset="-122"/>
                <a:ea typeface="微软雅黑" panose="020B0503020204020204" pitchFamily="34" charset="-122"/>
              </a:endParaRPr>
            </a:p>
          </p:txBody>
        </p:sp>
        <p:sp>
          <p:nvSpPr>
            <p:cNvPr id="27652" name="直接连接符 27651"/>
            <p:cNvSpPr/>
            <p:nvPr>
              <p:custDataLst>
                <p:tags r:id="rId6"/>
              </p:custDataLst>
            </p:nvPr>
          </p:nvSpPr>
          <p:spPr>
            <a:xfrm>
              <a:off x="318" y="185"/>
              <a:ext cx="363" cy="0"/>
            </a:xfrm>
            <a:prstGeom prst="line">
              <a:avLst/>
            </a:prstGeom>
            <a:ln w="28575" cap="flat" cmpd="sng">
              <a:solidFill>
                <a:srgbClr val="FF0066"/>
              </a:solidFill>
              <a:prstDash val="solid"/>
              <a:headEnd type="none" w="med" len="med"/>
              <a:tailEnd type="triangle" w="med" len="med"/>
            </a:ln>
          </p:spPr>
          <p:txBody>
            <a:bodyPr/>
            <a:lstStyle/>
            <a:p>
              <a:endParaRPr sz="2400"/>
            </a:p>
          </p:txBody>
        </p:sp>
        <p:sp>
          <p:nvSpPr>
            <p:cNvPr id="27653" name="文本框 27652"/>
            <p:cNvSpPr txBox="1"/>
            <p:nvPr>
              <p:custDataLst>
                <p:tags r:id="rId7"/>
              </p:custDataLst>
            </p:nvPr>
          </p:nvSpPr>
          <p:spPr>
            <a:xfrm>
              <a:off x="590" y="0"/>
              <a:ext cx="359" cy="317"/>
            </a:xfrm>
            <a:prstGeom prst="rect">
              <a:avLst/>
            </a:prstGeom>
            <a:noFill/>
            <a:ln w="9525">
              <a:noFill/>
            </a:ln>
          </p:spPr>
          <p:txBody>
            <a:bodyPr wrap="square">
              <a:spAutoFit/>
            </a:bodyPr>
            <a:lstStyle/>
            <a:p>
              <a:pPr algn="l">
                <a:spcBef>
                  <a:spcPct val="50000"/>
                </a:spcBef>
              </a:pPr>
              <a:r>
                <a:rPr lang="en-US" altLang="zh-CN" sz="2665" b="1">
                  <a:solidFill>
                    <a:srgbClr val="0000FF"/>
                  </a:solidFill>
                  <a:latin typeface="微软雅黑" panose="020B0503020204020204" pitchFamily="34" charset="-122"/>
                  <a:ea typeface="微软雅黑" panose="020B0503020204020204" pitchFamily="34" charset="-122"/>
                </a:rPr>
                <a:t>v</a:t>
              </a:r>
              <a:r>
                <a:rPr lang="en-US" altLang="zh-CN" sz="2665" b="1" baseline="-25000">
                  <a:solidFill>
                    <a:srgbClr val="0000FF"/>
                  </a:solidFill>
                  <a:latin typeface="微软雅黑" panose="020B0503020204020204" pitchFamily="34" charset="-122"/>
                  <a:ea typeface="微软雅黑" panose="020B0503020204020204" pitchFamily="34" charset="-122"/>
                </a:rPr>
                <a:t>0</a:t>
              </a:r>
              <a:endParaRPr lang="en-US" altLang="zh-CN" sz="2665" b="1" baseline="-25000">
                <a:solidFill>
                  <a:srgbClr val="0000FF"/>
                </a:solidFill>
                <a:latin typeface="微软雅黑" panose="020B0503020204020204" pitchFamily="34" charset="-122"/>
                <a:ea typeface="微软雅黑" panose="020B0503020204020204" pitchFamily="34" charset="-122"/>
              </a:endParaRPr>
            </a:p>
          </p:txBody>
        </p:sp>
      </p:grpSp>
      <p:grpSp>
        <p:nvGrpSpPr>
          <p:cNvPr id="27654" name="组合 27653"/>
          <p:cNvGrpSpPr/>
          <p:nvPr>
            <p:custDataLst>
              <p:tags r:id="rId8"/>
            </p:custDataLst>
          </p:nvPr>
        </p:nvGrpSpPr>
        <p:grpSpPr>
          <a:xfrm>
            <a:off x="2985221" y="3779560"/>
            <a:ext cx="1149679" cy="573256"/>
            <a:chOff x="0" y="0"/>
            <a:chExt cx="726" cy="362"/>
          </a:xfrm>
        </p:grpSpPr>
        <p:grpSp>
          <p:nvGrpSpPr>
            <p:cNvPr id="27655" name="组合 27654"/>
            <p:cNvGrpSpPr/>
            <p:nvPr>
              <p:custDataLst>
                <p:tags r:id="rId9"/>
              </p:custDataLst>
            </p:nvPr>
          </p:nvGrpSpPr>
          <p:grpSpPr>
            <a:xfrm>
              <a:off x="47" y="0"/>
              <a:ext cx="679" cy="317"/>
              <a:chOff x="0" y="0"/>
              <a:chExt cx="679" cy="317"/>
            </a:xfrm>
          </p:grpSpPr>
          <p:grpSp>
            <p:nvGrpSpPr>
              <p:cNvPr id="27656" name="组合 27655"/>
              <p:cNvGrpSpPr/>
              <p:nvPr>
                <p:custDataLst>
                  <p:tags r:id="rId10"/>
                </p:custDataLst>
              </p:nvPr>
            </p:nvGrpSpPr>
            <p:grpSpPr>
              <a:xfrm>
                <a:off x="0" y="95"/>
                <a:ext cx="408" cy="182"/>
                <a:chOff x="0" y="0"/>
                <a:chExt cx="408" cy="182"/>
              </a:xfrm>
            </p:grpSpPr>
            <p:sp>
              <p:nvSpPr>
                <p:cNvPr id="27657" name="矩形 27656"/>
                <p:cNvSpPr/>
                <p:nvPr>
                  <p:custDataLst>
                    <p:tags r:id="rId11"/>
                  </p:custDataLst>
                </p:nvPr>
              </p:nvSpPr>
              <p:spPr>
                <a:xfrm>
                  <a:off x="0" y="0"/>
                  <a:ext cx="181" cy="182"/>
                </a:xfrm>
                <a:prstGeom prst="rect">
                  <a:avLst/>
                </a:prstGeom>
                <a:pattFill prst="sphere">
                  <a:fgClr>
                    <a:srgbClr val="F4B6AA"/>
                  </a:fgClr>
                  <a:bgClr>
                    <a:srgbClr val="FFFF00"/>
                  </a:bgClr>
                </a:pattFill>
                <a:ln w="9525" cap="flat" cmpd="sng">
                  <a:solidFill>
                    <a:schemeClr val="tx1"/>
                  </a:solidFill>
                  <a:prstDash val="solid"/>
                  <a:miter/>
                  <a:headEnd type="none" w="med" len="med"/>
                  <a:tailEnd type="none" w="med" len="med"/>
                </a:ln>
              </p:spPr>
              <p:txBody>
                <a:bodyPr/>
                <a:lstStyle/>
                <a:p>
                  <a:endParaRPr lang="zh-CN" altLang="en-US" sz="2665" b="1">
                    <a:latin typeface="微软雅黑" panose="020B0503020204020204" pitchFamily="34" charset="-122"/>
                    <a:ea typeface="微软雅黑" panose="020B0503020204020204" pitchFamily="34" charset="-122"/>
                  </a:endParaRPr>
                </a:p>
              </p:txBody>
            </p:sp>
            <p:sp>
              <p:nvSpPr>
                <p:cNvPr id="27658" name="直接连接符 27657"/>
                <p:cNvSpPr/>
                <p:nvPr>
                  <p:custDataLst>
                    <p:tags r:id="rId12"/>
                  </p:custDataLst>
                </p:nvPr>
              </p:nvSpPr>
              <p:spPr>
                <a:xfrm>
                  <a:off x="181" y="91"/>
                  <a:ext cx="227" cy="0"/>
                </a:xfrm>
                <a:prstGeom prst="line">
                  <a:avLst/>
                </a:prstGeom>
                <a:ln w="28575" cap="flat" cmpd="sng">
                  <a:solidFill>
                    <a:srgbClr val="0000FF"/>
                  </a:solidFill>
                  <a:prstDash val="solid"/>
                  <a:headEnd type="none" w="med" len="med"/>
                  <a:tailEnd type="triangle" w="med" len="med"/>
                </a:ln>
              </p:spPr>
              <p:txBody>
                <a:bodyPr/>
                <a:lstStyle/>
                <a:p>
                  <a:endParaRPr sz="2400"/>
                </a:p>
              </p:txBody>
            </p:sp>
          </p:grpSp>
          <p:sp>
            <p:nvSpPr>
              <p:cNvPr id="27659" name="文本框 27658"/>
              <p:cNvSpPr txBox="1"/>
              <p:nvPr>
                <p:custDataLst>
                  <p:tags r:id="rId13"/>
                </p:custDataLst>
              </p:nvPr>
            </p:nvSpPr>
            <p:spPr>
              <a:xfrm>
                <a:off x="317" y="0"/>
                <a:ext cx="362" cy="317"/>
              </a:xfrm>
              <a:prstGeom prst="rect">
                <a:avLst/>
              </a:prstGeom>
              <a:noFill/>
              <a:ln w="9525">
                <a:noFill/>
              </a:ln>
            </p:spPr>
            <p:txBody>
              <a:bodyPr>
                <a:spAutoFit/>
              </a:bodyPr>
              <a:lstStyle/>
              <a:p>
                <a:pPr algn="l">
                  <a:spcBef>
                    <a:spcPct val="50000"/>
                  </a:spcBef>
                </a:pPr>
                <a:r>
                  <a:rPr lang="en-US" altLang="zh-CN" sz="2665" b="1">
                    <a:solidFill>
                      <a:srgbClr val="0000FF"/>
                    </a:solidFill>
                    <a:latin typeface="微软雅黑" panose="020B0503020204020204" pitchFamily="34" charset="-122"/>
                    <a:ea typeface="微软雅黑" panose="020B0503020204020204" pitchFamily="34" charset="-122"/>
                  </a:rPr>
                  <a:t>v</a:t>
                </a:r>
                <a:r>
                  <a:rPr lang="en-US" altLang="zh-CN" sz="2665" b="1" baseline="-25000">
                    <a:solidFill>
                      <a:srgbClr val="0000FF"/>
                    </a:solidFill>
                    <a:latin typeface="微软雅黑" panose="020B0503020204020204" pitchFamily="34" charset="-122"/>
                    <a:ea typeface="微软雅黑" panose="020B0503020204020204" pitchFamily="34" charset="-122"/>
                  </a:rPr>
                  <a:t>0</a:t>
                </a:r>
                <a:endParaRPr lang="en-US" altLang="zh-CN" sz="2665" b="1" baseline="-25000">
                  <a:solidFill>
                    <a:srgbClr val="0000FF"/>
                  </a:solidFill>
                  <a:latin typeface="微软雅黑" panose="020B0503020204020204" pitchFamily="34" charset="-122"/>
                  <a:ea typeface="微软雅黑" panose="020B0503020204020204" pitchFamily="34" charset="-122"/>
                </a:endParaRPr>
              </a:p>
            </p:txBody>
          </p:sp>
        </p:grpSp>
        <p:sp>
          <p:nvSpPr>
            <p:cNvPr id="27660" name="矩形 27659"/>
            <p:cNvSpPr/>
            <p:nvPr>
              <p:custDataLst>
                <p:tags r:id="rId14"/>
              </p:custDataLst>
            </p:nvPr>
          </p:nvSpPr>
          <p:spPr>
            <a:xfrm>
              <a:off x="0" y="45"/>
              <a:ext cx="326" cy="317"/>
            </a:xfrm>
            <a:prstGeom prst="rect">
              <a:avLst/>
            </a:prstGeom>
            <a:noFill/>
            <a:ln w="9525">
              <a:noFill/>
            </a:ln>
          </p:spPr>
          <p:txBody>
            <a:bodyPr wrap="none" anchor="t">
              <a:spAutoFit/>
            </a:bodyPr>
            <a:lstStyle/>
            <a:p>
              <a:pPr algn="l"/>
              <a:r>
                <a:rPr lang="en-US" altLang="zh-CN" sz="2665" b="1">
                  <a:latin typeface="微软雅黑" panose="020B0503020204020204" pitchFamily="34" charset="-122"/>
                  <a:ea typeface="微软雅黑" panose="020B0503020204020204" pitchFamily="34" charset="-122"/>
                </a:rPr>
                <a:t>m</a:t>
              </a:r>
              <a:endParaRPr lang="en-US" altLang="zh-CN" sz="2665" b="1">
                <a:latin typeface="微软雅黑" panose="020B0503020204020204" pitchFamily="34" charset="-122"/>
                <a:ea typeface="微软雅黑" panose="020B0503020204020204" pitchFamily="34" charset="-122"/>
              </a:endParaRPr>
            </a:p>
          </p:txBody>
        </p:sp>
      </p:grpSp>
      <p:sp>
        <p:nvSpPr>
          <p:cNvPr id="27662" name="直接连接符 27661"/>
          <p:cNvSpPr/>
          <p:nvPr>
            <p:custDataLst>
              <p:tags r:id="rId15"/>
            </p:custDataLst>
          </p:nvPr>
        </p:nvSpPr>
        <p:spPr>
          <a:xfrm>
            <a:off x="2841413" y="4750012"/>
            <a:ext cx="7288107" cy="35560"/>
          </a:xfrm>
          <a:prstGeom prst="line">
            <a:avLst/>
          </a:prstGeom>
          <a:ln w="38100" cap="flat" cmpd="sng">
            <a:solidFill>
              <a:srgbClr val="00B0F0"/>
            </a:solidFill>
            <a:prstDash val="solid"/>
            <a:headEnd type="none" w="med" len="med"/>
            <a:tailEnd type="none" w="med" len="med"/>
          </a:ln>
        </p:spPr>
        <p:txBody>
          <a:bodyPr/>
          <a:lstStyle/>
          <a:p>
            <a:endParaRPr sz="2400"/>
          </a:p>
        </p:txBody>
      </p:sp>
      <p:grpSp>
        <p:nvGrpSpPr>
          <p:cNvPr id="27663" name="组合 27662"/>
          <p:cNvGrpSpPr/>
          <p:nvPr>
            <p:custDataLst>
              <p:tags r:id="rId16"/>
            </p:custDataLst>
          </p:nvPr>
        </p:nvGrpSpPr>
        <p:grpSpPr>
          <a:xfrm>
            <a:off x="3056483" y="4210293"/>
            <a:ext cx="1436307" cy="574839"/>
            <a:chOff x="0" y="0"/>
            <a:chExt cx="907" cy="363"/>
          </a:xfrm>
        </p:grpSpPr>
        <p:grpSp>
          <p:nvGrpSpPr>
            <p:cNvPr id="27664" name="组合 27663"/>
            <p:cNvGrpSpPr/>
            <p:nvPr>
              <p:custDataLst>
                <p:tags r:id="rId17"/>
              </p:custDataLst>
            </p:nvPr>
          </p:nvGrpSpPr>
          <p:grpSpPr>
            <a:xfrm>
              <a:off x="0" y="0"/>
              <a:ext cx="907" cy="363"/>
              <a:chOff x="0" y="0"/>
              <a:chExt cx="907" cy="363"/>
            </a:xfrm>
          </p:grpSpPr>
          <p:sp>
            <p:nvSpPr>
              <p:cNvPr id="27665" name="矩形 27664" descr="栎木"/>
              <p:cNvSpPr/>
              <p:nvPr>
                <p:custDataLst>
                  <p:tags r:id="rId18"/>
                </p:custDataLst>
              </p:nvPr>
            </p:nvSpPr>
            <p:spPr>
              <a:xfrm>
                <a:off x="0" y="0"/>
                <a:ext cx="907" cy="227"/>
              </a:xfrm>
              <a:prstGeom prst="rect">
                <a:avLst/>
              </a:prstGeom>
              <a:blipFill rotWithShape="1">
                <a:blip r:embed="rId19"/>
                <a:stretch>
                  <a:fillRect/>
                </a:stretch>
              </a:blipFill>
              <a:ln w="9525" cap="flat" cmpd="sng">
                <a:solidFill>
                  <a:schemeClr val="tx1"/>
                </a:solidFill>
                <a:prstDash val="solid"/>
                <a:miter/>
                <a:headEnd type="none" w="med" len="med"/>
                <a:tailEnd type="none" w="med" len="med"/>
              </a:ln>
            </p:spPr>
            <p:txBody>
              <a:bodyPr/>
              <a:lstStyle/>
              <a:p>
                <a:endParaRPr lang="zh-CN" altLang="en-US" sz="2665" b="1">
                  <a:latin typeface="微软雅黑" panose="020B0503020204020204" pitchFamily="34" charset="-122"/>
                  <a:ea typeface="微软雅黑" panose="020B0503020204020204" pitchFamily="34" charset="-122"/>
                </a:endParaRPr>
              </a:p>
            </p:txBody>
          </p:sp>
          <p:sp>
            <p:nvSpPr>
              <p:cNvPr id="27666" name="椭圆 27665"/>
              <p:cNvSpPr/>
              <p:nvPr>
                <p:custDataLst>
                  <p:tags r:id="rId20"/>
                </p:custDataLst>
              </p:nvPr>
            </p:nvSpPr>
            <p:spPr>
              <a:xfrm>
                <a:off x="90" y="227"/>
                <a:ext cx="136" cy="136"/>
              </a:xfrm>
              <a:prstGeom prst="ellipse">
                <a:avLst/>
              </a:prstGeom>
              <a:solidFill>
                <a:schemeClr val="bg2"/>
              </a:solidFill>
              <a:ln w="9525" cap="flat" cmpd="sng">
                <a:solidFill>
                  <a:schemeClr val="tx1"/>
                </a:solidFill>
                <a:prstDash val="solid"/>
                <a:headEnd type="none" w="med" len="med"/>
                <a:tailEnd type="none" w="med" len="med"/>
              </a:ln>
            </p:spPr>
            <p:txBody>
              <a:bodyPr/>
              <a:lstStyle/>
              <a:p>
                <a:endParaRPr lang="zh-CN" altLang="en-US" sz="2665" b="1">
                  <a:latin typeface="微软雅黑" panose="020B0503020204020204" pitchFamily="34" charset="-122"/>
                  <a:ea typeface="微软雅黑" panose="020B0503020204020204" pitchFamily="34" charset="-122"/>
                </a:endParaRPr>
              </a:p>
            </p:txBody>
          </p:sp>
          <p:sp>
            <p:nvSpPr>
              <p:cNvPr id="27667" name="椭圆 27666"/>
              <p:cNvSpPr/>
              <p:nvPr>
                <p:custDataLst>
                  <p:tags r:id="rId21"/>
                </p:custDataLst>
              </p:nvPr>
            </p:nvSpPr>
            <p:spPr>
              <a:xfrm>
                <a:off x="680" y="227"/>
                <a:ext cx="136" cy="136"/>
              </a:xfrm>
              <a:prstGeom prst="ellipse">
                <a:avLst/>
              </a:prstGeom>
              <a:solidFill>
                <a:schemeClr val="bg2"/>
              </a:solidFill>
              <a:ln w="9525" cap="flat" cmpd="sng">
                <a:solidFill>
                  <a:schemeClr val="tx1"/>
                </a:solidFill>
                <a:prstDash val="solid"/>
                <a:headEnd type="none" w="med" len="med"/>
                <a:tailEnd type="none" w="med" len="med"/>
              </a:ln>
            </p:spPr>
            <p:txBody>
              <a:bodyPr/>
              <a:lstStyle/>
              <a:p>
                <a:endParaRPr lang="zh-CN" altLang="en-US" sz="2665" b="1">
                  <a:latin typeface="微软雅黑" panose="020B0503020204020204" pitchFamily="34" charset="-122"/>
                  <a:ea typeface="微软雅黑" panose="020B0503020204020204" pitchFamily="34" charset="-122"/>
                </a:endParaRPr>
              </a:p>
            </p:txBody>
          </p:sp>
        </p:grpSp>
        <p:sp>
          <p:nvSpPr>
            <p:cNvPr id="27668" name="文本框 27667"/>
            <p:cNvSpPr txBox="1"/>
            <p:nvPr>
              <p:custDataLst>
                <p:tags r:id="rId22"/>
              </p:custDataLst>
            </p:nvPr>
          </p:nvSpPr>
          <p:spPr>
            <a:xfrm>
              <a:off x="363" y="0"/>
              <a:ext cx="544" cy="317"/>
            </a:xfrm>
            <a:prstGeom prst="rect">
              <a:avLst/>
            </a:prstGeom>
            <a:noFill/>
            <a:ln w="9525">
              <a:noFill/>
            </a:ln>
          </p:spPr>
          <p:txBody>
            <a:bodyPr>
              <a:spAutoFit/>
            </a:bodyPr>
            <a:lstStyle/>
            <a:p>
              <a:pPr algn="l">
                <a:spcBef>
                  <a:spcPct val="50000"/>
                </a:spcBef>
              </a:pPr>
              <a:r>
                <a:rPr lang="en-US" altLang="zh-CN" sz="2665" b="1">
                  <a:solidFill>
                    <a:srgbClr val="FFFF00"/>
                  </a:solidFill>
                  <a:effectLst>
                    <a:outerShdw blurRad="38100" dist="38100" dir="2700000">
                      <a:srgbClr val="000000"/>
                    </a:outerShdw>
                  </a:effectLst>
                  <a:latin typeface="微软雅黑" panose="020B0503020204020204" pitchFamily="34" charset="-122"/>
                  <a:ea typeface="微软雅黑" panose="020B0503020204020204" pitchFamily="34" charset="-122"/>
                </a:rPr>
                <a:t>M</a:t>
              </a:r>
              <a:endParaRPr lang="en-US" altLang="zh-CN" sz="2665" b="1">
                <a:solidFill>
                  <a:srgbClr val="FFFF00"/>
                </a:solidFill>
                <a:effectLst>
                  <a:outerShdw blurRad="38100" dist="38100" dir="2700000">
                    <a:srgbClr val="000000"/>
                  </a:outerShdw>
                </a:effectLst>
                <a:latin typeface="微软雅黑" panose="020B0503020204020204" pitchFamily="34" charset="-122"/>
                <a:ea typeface="微软雅黑" panose="020B0503020204020204" pitchFamily="34" charset="-122"/>
              </a:endParaRPr>
            </a:p>
          </p:txBody>
        </p:sp>
      </p:grpSp>
      <p:grpSp>
        <p:nvGrpSpPr>
          <p:cNvPr id="27669" name="组合 27668"/>
          <p:cNvGrpSpPr/>
          <p:nvPr>
            <p:custDataLst>
              <p:tags r:id="rId23"/>
            </p:custDataLst>
          </p:nvPr>
        </p:nvGrpSpPr>
        <p:grpSpPr>
          <a:xfrm>
            <a:off x="3056467" y="3419898"/>
            <a:ext cx="5839460" cy="1938410"/>
            <a:chOff x="0" y="0"/>
            <a:chExt cx="2767" cy="1224"/>
          </a:xfrm>
        </p:grpSpPr>
        <p:sp>
          <p:nvSpPr>
            <p:cNvPr id="27670" name="直接连接符 27669"/>
            <p:cNvSpPr/>
            <p:nvPr>
              <p:custDataLst>
                <p:tags r:id="rId24"/>
              </p:custDataLst>
            </p:nvPr>
          </p:nvSpPr>
          <p:spPr>
            <a:xfrm flipH="1">
              <a:off x="0" y="862"/>
              <a:ext cx="0" cy="317"/>
            </a:xfrm>
            <a:prstGeom prst="line">
              <a:avLst/>
            </a:prstGeom>
            <a:ln w="9525" cap="flat" cmpd="sng">
              <a:solidFill>
                <a:schemeClr val="tx1"/>
              </a:solidFill>
              <a:prstDash val="solid"/>
              <a:headEnd type="none" w="med" len="med"/>
              <a:tailEnd type="none" w="med" len="med"/>
            </a:ln>
          </p:spPr>
          <p:txBody>
            <a:bodyPr/>
            <a:lstStyle/>
            <a:p>
              <a:endParaRPr sz="2400"/>
            </a:p>
          </p:txBody>
        </p:sp>
        <p:sp>
          <p:nvSpPr>
            <p:cNvPr id="27671" name="直接连接符 27670"/>
            <p:cNvSpPr/>
            <p:nvPr>
              <p:custDataLst>
                <p:tags r:id="rId25"/>
              </p:custDataLst>
            </p:nvPr>
          </p:nvSpPr>
          <p:spPr>
            <a:xfrm flipH="1" flipV="1">
              <a:off x="0" y="45"/>
              <a:ext cx="0" cy="273"/>
            </a:xfrm>
            <a:prstGeom prst="line">
              <a:avLst/>
            </a:prstGeom>
            <a:ln w="9525" cap="flat" cmpd="sng">
              <a:solidFill>
                <a:schemeClr val="tx1"/>
              </a:solidFill>
              <a:prstDash val="solid"/>
              <a:headEnd type="none" w="med" len="med"/>
              <a:tailEnd type="none" w="med" len="med"/>
            </a:ln>
          </p:spPr>
          <p:txBody>
            <a:bodyPr/>
            <a:lstStyle/>
            <a:p>
              <a:endParaRPr sz="2400"/>
            </a:p>
          </p:txBody>
        </p:sp>
        <p:sp>
          <p:nvSpPr>
            <p:cNvPr id="27672" name="直接连接符 27671"/>
            <p:cNvSpPr/>
            <p:nvPr>
              <p:custDataLst>
                <p:tags r:id="rId26"/>
              </p:custDataLst>
            </p:nvPr>
          </p:nvSpPr>
          <p:spPr>
            <a:xfrm flipH="1" flipV="1">
              <a:off x="2767" y="45"/>
              <a:ext cx="0" cy="273"/>
            </a:xfrm>
            <a:prstGeom prst="line">
              <a:avLst/>
            </a:prstGeom>
            <a:ln w="9525" cap="flat" cmpd="sng">
              <a:solidFill>
                <a:schemeClr val="tx1"/>
              </a:solidFill>
              <a:prstDash val="solid"/>
              <a:headEnd type="none" w="med" len="med"/>
              <a:tailEnd type="none" w="med" len="med"/>
            </a:ln>
          </p:spPr>
          <p:txBody>
            <a:bodyPr/>
            <a:lstStyle/>
            <a:p>
              <a:endParaRPr sz="2400"/>
            </a:p>
          </p:txBody>
        </p:sp>
        <p:sp>
          <p:nvSpPr>
            <p:cNvPr id="27673" name="直接连接符 27672"/>
            <p:cNvSpPr/>
            <p:nvPr>
              <p:custDataLst>
                <p:tags r:id="rId27"/>
              </p:custDataLst>
            </p:nvPr>
          </p:nvSpPr>
          <p:spPr>
            <a:xfrm flipH="1" flipV="1">
              <a:off x="2268" y="862"/>
              <a:ext cx="0" cy="273"/>
            </a:xfrm>
            <a:prstGeom prst="line">
              <a:avLst/>
            </a:prstGeom>
            <a:ln w="9525" cap="flat" cmpd="sng">
              <a:solidFill>
                <a:schemeClr val="tx1"/>
              </a:solidFill>
              <a:prstDash val="solid"/>
              <a:headEnd type="none" w="med" len="med"/>
              <a:tailEnd type="none" w="med" len="med"/>
            </a:ln>
          </p:spPr>
          <p:txBody>
            <a:bodyPr/>
            <a:lstStyle/>
            <a:p>
              <a:endParaRPr sz="2400"/>
            </a:p>
          </p:txBody>
        </p:sp>
        <p:sp>
          <p:nvSpPr>
            <p:cNvPr id="27674" name="文本框 27673"/>
            <p:cNvSpPr txBox="1"/>
            <p:nvPr>
              <p:custDataLst>
                <p:tags r:id="rId28"/>
              </p:custDataLst>
            </p:nvPr>
          </p:nvSpPr>
          <p:spPr>
            <a:xfrm>
              <a:off x="1135" y="907"/>
              <a:ext cx="453" cy="317"/>
            </a:xfrm>
            <a:prstGeom prst="rect">
              <a:avLst/>
            </a:prstGeom>
            <a:noFill/>
            <a:ln w="9525">
              <a:noFill/>
            </a:ln>
          </p:spPr>
          <p:txBody>
            <a:bodyPr>
              <a:spAutoFit/>
            </a:bodyPr>
            <a:lstStyle/>
            <a:p>
              <a:pPr algn="l">
                <a:spcBef>
                  <a:spcPct val="50000"/>
                </a:spcBef>
              </a:pPr>
              <a:r>
                <a:rPr lang="en-US" altLang="zh-CN" sz="2665" b="1">
                  <a:latin typeface="微软雅黑" panose="020B0503020204020204" pitchFamily="34" charset="-122"/>
                  <a:ea typeface="微软雅黑" panose="020B0503020204020204" pitchFamily="34" charset="-122"/>
                </a:rPr>
                <a:t>L</a:t>
              </a:r>
              <a:r>
                <a:rPr lang="en-US" altLang="zh-CN" sz="2665" b="1" baseline="-25000">
                  <a:latin typeface="微软雅黑" panose="020B0503020204020204" pitchFamily="34" charset="-122"/>
                  <a:ea typeface="微软雅黑" panose="020B0503020204020204" pitchFamily="34" charset="-122"/>
                </a:rPr>
                <a:t>M</a:t>
              </a:r>
              <a:endParaRPr lang="en-US" altLang="zh-CN" sz="2665" b="1" baseline="-25000">
                <a:latin typeface="微软雅黑" panose="020B0503020204020204" pitchFamily="34" charset="-122"/>
                <a:ea typeface="微软雅黑" panose="020B0503020204020204" pitchFamily="34" charset="-122"/>
              </a:endParaRPr>
            </a:p>
          </p:txBody>
        </p:sp>
        <p:sp>
          <p:nvSpPr>
            <p:cNvPr id="27675" name="直接连接符 27674"/>
            <p:cNvSpPr/>
            <p:nvPr>
              <p:custDataLst>
                <p:tags r:id="rId29"/>
              </p:custDataLst>
            </p:nvPr>
          </p:nvSpPr>
          <p:spPr>
            <a:xfrm flipH="1">
              <a:off x="0" y="998"/>
              <a:ext cx="1134" cy="0"/>
            </a:xfrm>
            <a:prstGeom prst="line">
              <a:avLst/>
            </a:prstGeom>
            <a:ln w="9525" cap="flat" cmpd="sng">
              <a:solidFill>
                <a:schemeClr val="tx1"/>
              </a:solidFill>
              <a:prstDash val="solid"/>
              <a:headEnd type="none" w="med" len="med"/>
              <a:tailEnd type="triangle" w="med" len="med"/>
            </a:ln>
          </p:spPr>
          <p:txBody>
            <a:bodyPr/>
            <a:lstStyle/>
            <a:p>
              <a:endParaRPr sz="2400"/>
            </a:p>
          </p:txBody>
        </p:sp>
        <p:sp>
          <p:nvSpPr>
            <p:cNvPr id="27676" name="直接连接符 27675"/>
            <p:cNvSpPr/>
            <p:nvPr>
              <p:custDataLst>
                <p:tags r:id="rId30"/>
              </p:custDataLst>
            </p:nvPr>
          </p:nvSpPr>
          <p:spPr>
            <a:xfrm>
              <a:off x="1361" y="998"/>
              <a:ext cx="907" cy="0"/>
            </a:xfrm>
            <a:prstGeom prst="line">
              <a:avLst/>
            </a:prstGeom>
            <a:ln w="9525" cap="flat" cmpd="sng">
              <a:solidFill>
                <a:schemeClr val="tx1"/>
              </a:solidFill>
              <a:prstDash val="solid"/>
              <a:headEnd type="none" w="med" len="med"/>
              <a:tailEnd type="triangle" w="med" len="med"/>
            </a:ln>
          </p:spPr>
          <p:txBody>
            <a:bodyPr/>
            <a:lstStyle/>
            <a:p>
              <a:endParaRPr sz="2400"/>
            </a:p>
          </p:txBody>
        </p:sp>
        <p:sp>
          <p:nvSpPr>
            <p:cNvPr id="27677" name="文本框 27676"/>
            <p:cNvSpPr txBox="1"/>
            <p:nvPr>
              <p:custDataLst>
                <p:tags r:id="rId31"/>
              </p:custDataLst>
            </p:nvPr>
          </p:nvSpPr>
          <p:spPr>
            <a:xfrm>
              <a:off x="1316" y="0"/>
              <a:ext cx="363" cy="317"/>
            </a:xfrm>
            <a:prstGeom prst="rect">
              <a:avLst/>
            </a:prstGeom>
            <a:noFill/>
            <a:ln w="9525">
              <a:noFill/>
            </a:ln>
          </p:spPr>
          <p:txBody>
            <a:bodyPr>
              <a:spAutoFit/>
            </a:bodyPr>
            <a:lstStyle/>
            <a:p>
              <a:pPr algn="l">
                <a:spcBef>
                  <a:spcPct val="50000"/>
                </a:spcBef>
              </a:pPr>
              <a:r>
                <a:rPr lang="en-US" altLang="zh-CN" sz="2665" b="1">
                  <a:latin typeface="微软雅黑" panose="020B0503020204020204" pitchFamily="34" charset="-122"/>
                  <a:ea typeface="微软雅黑" panose="020B0503020204020204" pitchFamily="34" charset="-122"/>
                </a:rPr>
                <a:t>L</a:t>
              </a:r>
              <a:r>
                <a:rPr lang="en-US" altLang="zh-CN" sz="2665" b="1" baseline="-25000">
                  <a:latin typeface="微软雅黑" panose="020B0503020204020204" pitchFamily="34" charset="-122"/>
                  <a:ea typeface="微软雅黑" panose="020B0503020204020204" pitchFamily="34" charset="-122"/>
                </a:rPr>
                <a:t>m</a:t>
              </a:r>
              <a:endParaRPr lang="en-US" altLang="zh-CN" sz="2665" b="1" baseline="-25000">
                <a:latin typeface="微软雅黑" panose="020B0503020204020204" pitchFamily="34" charset="-122"/>
                <a:ea typeface="微软雅黑" panose="020B0503020204020204" pitchFamily="34" charset="-122"/>
              </a:endParaRPr>
            </a:p>
          </p:txBody>
        </p:sp>
        <p:sp>
          <p:nvSpPr>
            <p:cNvPr id="27678" name="直接连接符 27677"/>
            <p:cNvSpPr/>
            <p:nvPr>
              <p:custDataLst>
                <p:tags r:id="rId32"/>
              </p:custDataLst>
            </p:nvPr>
          </p:nvSpPr>
          <p:spPr>
            <a:xfrm flipH="1">
              <a:off x="0" y="136"/>
              <a:ext cx="1316" cy="0"/>
            </a:xfrm>
            <a:prstGeom prst="line">
              <a:avLst/>
            </a:prstGeom>
            <a:ln w="9525" cap="flat" cmpd="sng">
              <a:solidFill>
                <a:schemeClr val="tx1"/>
              </a:solidFill>
              <a:prstDash val="solid"/>
              <a:headEnd type="none" w="med" len="med"/>
              <a:tailEnd type="triangle" w="med" len="med"/>
            </a:ln>
          </p:spPr>
          <p:txBody>
            <a:bodyPr/>
            <a:lstStyle/>
            <a:p>
              <a:endParaRPr sz="2400"/>
            </a:p>
          </p:txBody>
        </p:sp>
        <p:sp>
          <p:nvSpPr>
            <p:cNvPr id="27679" name="直接连接符 27678"/>
            <p:cNvSpPr/>
            <p:nvPr>
              <p:custDataLst>
                <p:tags r:id="rId33"/>
              </p:custDataLst>
            </p:nvPr>
          </p:nvSpPr>
          <p:spPr>
            <a:xfrm>
              <a:off x="1543" y="136"/>
              <a:ext cx="1179" cy="0"/>
            </a:xfrm>
            <a:prstGeom prst="line">
              <a:avLst/>
            </a:prstGeom>
            <a:ln w="9525" cap="flat" cmpd="sng">
              <a:solidFill>
                <a:schemeClr val="tx1"/>
              </a:solidFill>
              <a:prstDash val="solid"/>
              <a:headEnd type="none" w="med" len="med"/>
              <a:tailEnd type="triangle" w="med" len="med"/>
            </a:ln>
          </p:spPr>
          <p:txBody>
            <a:bodyPr/>
            <a:lstStyle/>
            <a:p>
              <a:endParaRPr sz="2400"/>
            </a:p>
          </p:txBody>
        </p:sp>
      </p:grpSp>
      <p:grpSp>
        <p:nvGrpSpPr>
          <p:cNvPr id="27680" name="组合 27679"/>
          <p:cNvGrpSpPr/>
          <p:nvPr>
            <p:custDataLst>
              <p:tags r:id="rId34"/>
            </p:custDataLst>
          </p:nvPr>
        </p:nvGrpSpPr>
        <p:grpSpPr>
          <a:xfrm>
            <a:off x="2985221" y="3779560"/>
            <a:ext cx="1507568" cy="1013492"/>
            <a:chOff x="0" y="0"/>
            <a:chExt cx="952" cy="640"/>
          </a:xfrm>
        </p:grpSpPr>
        <p:grpSp>
          <p:nvGrpSpPr>
            <p:cNvPr id="27681" name="组合 27680"/>
            <p:cNvGrpSpPr/>
            <p:nvPr>
              <p:custDataLst>
                <p:tags r:id="rId35"/>
              </p:custDataLst>
            </p:nvPr>
          </p:nvGrpSpPr>
          <p:grpSpPr>
            <a:xfrm>
              <a:off x="45" y="218"/>
              <a:ext cx="907" cy="422"/>
              <a:chOff x="0" y="-59"/>
              <a:chExt cx="907" cy="422"/>
            </a:xfrm>
          </p:grpSpPr>
          <p:grpSp>
            <p:nvGrpSpPr>
              <p:cNvPr id="27682" name="组合 27681"/>
              <p:cNvGrpSpPr/>
              <p:nvPr>
                <p:custDataLst>
                  <p:tags r:id="rId36"/>
                </p:custDataLst>
              </p:nvPr>
            </p:nvGrpSpPr>
            <p:grpSpPr>
              <a:xfrm>
                <a:off x="0" y="0"/>
                <a:ext cx="907" cy="363"/>
                <a:chOff x="0" y="0"/>
                <a:chExt cx="907" cy="363"/>
              </a:xfrm>
            </p:grpSpPr>
            <p:sp>
              <p:nvSpPr>
                <p:cNvPr id="27683" name="矩形 27682" descr="栎木"/>
                <p:cNvSpPr/>
                <p:nvPr>
                  <p:custDataLst>
                    <p:tags r:id="rId37"/>
                  </p:custDataLst>
                </p:nvPr>
              </p:nvSpPr>
              <p:spPr>
                <a:xfrm>
                  <a:off x="0" y="0"/>
                  <a:ext cx="907" cy="227"/>
                </a:xfrm>
                <a:prstGeom prst="rect">
                  <a:avLst/>
                </a:prstGeom>
                <a:blipFill rotWithShape="1">
                  <a:blip r:embed="rId19"/>
                  <a:stretch>
                    <a:fillRect/>
                  </a:stretch>
                </a:blipFill>
                <a:ln w="9525" cap="flat" cmpd="sng">
                  <a:solidFill>
                    <a:schemeClr val="tx1"/>
                  </a:solidFill>
                  <a:prstDash val="solid"/>
                  <a:miter/>
                  <a:headEnd type="none" w="med" len="med"/>
                  <a:tailEnd type="none" w="med" len="med"/>
                </a:ln>
              </p:spPr>
              <p:txBody>
                <a:bodyPr/>
                <a:lstStyle/>
                <a:p>
                  <a:endParaRPr lang="zh-CN" altLang="en-US" sz="2665" b="1">
                    <a:latin typeface="微软雅黑" panose="020B0503020204020204" pitchFamily="34" charset="-122"/>
                    <a:ea typeface="微软雅黑" panose="020B0503020204020204" pitchFamily="34" charset="-122"/>
                  </a:endParaRPr>
                </a:p>
              </p:txBody>
            </p:sp>
            <p:sp>
              <p:nvSpPr>
                <p:cNvPr id="27684" name="椭圆 27683"/>
                <p:cNvSpPr/>
                <p:nvPr>
                  <p:custDataLst>
                    <p:tags r:id="rId38"/>
                  </p:custDataLst>
                </p:nvPr>
              </p:nvSpPr>
              <p:spPr>
                <a:xfrm>
                  <a:off x="90" y="227"/>
                  <a:ext cx="136" cy="136"/>
                </a:xfrm>
                <a:prstGeom prst="ellipse">
                  <a:avLst/>
                </a:prstGeom>
                <a:solidFill>
                  <a:schemeClr val="bg2"/>
                </a:solidFill>
                <a:ln w="9525" cap="flat" cmpd="sng">
                  <a:solidFill>
                    <a:schemeClr val="tx1"/>
                  </a:solidFill>
                  <a:prstDash val="solid"/>
                  <a:headEnd type="none" w="med" len="med"/>
                  <a:tailEnd type="none" w="med" len="med"/>
                </a:ln>
              </p:spPr>
              <p:txBody>
                <a:bodyPr/>
                <a:lstStyle/>
                <a:p>
                  <a:endParaRPr lang="zh-CN" altLang="en-US" sz="2665" b="1">
                    <a:latin typeface="微软雅黑" panose="020B0503020204020204" pitchFamily="34" charset="-122"/>
                    <a:ea typeface="微软雅黑" panose="020B0503020204020204" pitchFamily="34" charset="-122"/>
                  </a:endParaRPr>
                </a:p>
              </p:txBody>
            </p:sp>
            <p:sp>
              <p:nvSpPr>
                <p:cNvPr id="27685" name="椭圆 27684"/>
                <p:cNvSpPr/>
                <p:nvPr>
                  <p:custDataLst>
                    <p:tags r:id="rId39"/>
                  </p:custDataLst>
                </p:nvPr>
              </p:nvSpPr>
              <p:spPr>
                <a:xfrm>
                  <a:off x="680" y="227"/>
                  <a:ext cx="136" cy="136"/>
                </a:xfrm>
                <a:prstGeom prst="ellipse">
                  <a:avLst/>
                </a:prstGeom>
                <a:solidFill>
                  <a:schemeClr val="bg2"/>
                </a:solidFill>
                <a:ln w="9525" cap="flat" cmpd="sng">
                  <a:solidFill>
                    <a:schemeClr val="tx1"/>
                  </a:solidFill>
                  <a:prstDash val="solid"/>
                  <a:headEnd type="none" w="med" len="med"/>
                  <a:tailEnd type="none" w="med" len="med"/>
                </a:ln>
              </p:spPr>
              <p:txBody>
                <a:bodyPr/>
                <a:lstStyle/>
                <a:p>
                  <a:endParaRPr lang="zh-CN" altLang="en-US" sz="2665" b="1">
                    <a:latin typeface="微软雅黑" panose="020B0503020204020204" pitchFamily="34" charset="-122"/>
                    <a:ea typeface="微软雅黑" panose="020B0503020204020204" pitchFamily="34" charset="-122"/>
                  </a:endParaRPr>
                </a:p>
              </p:txBody>
            </p:sp>
          </p:grpSp>
          <p:sp>
            <p:nvSpPr>
              <p:cNvPr id="27686" name="文本框 27685"/>
              <p:cNvSpPr txBox="1"/>
              <p:nvPr>
                <p:custDataLst>
                  <p:tags r:id="rId40"/>
                </p:custDataLst>
              </p:nvPr>
            </p:nvSpPr>
            <p:spPr>
              <a:xfrm>
                <a:off x="363" y="-59"/>
                <a:ext cx="544" cy="317"/>
              </a:xfrm>
              <a:prstGeom prst="rect">
                <a:avLst/>
              </a:prstGeom>
              <a:noFill/>
              <a:ln w="9525">
                <a:noFill/>
              </a:ln>
            </p:spPr>
            <p:txBody>
              <a:bodyPr wrap="square">
                <a:spAutoFit/>
              </a:bodyPr>
              <a:lstStyle/>
              <a:p>
                <a:pPr algn="l">
                  <a:spcBef>
                    <a:spcPct val="50000"/>
                  </a:spcBef>
                </a:pPr>
                <a:r>
                  <a:rPr lang="en-US" altLang="zh-CN" sz="2665" b="1">
                    <a:solidFill>
                      <a:srgbClr val="FFFF00"/>
                    </a:solidFill>
                    <a:effectLst>
                      <a:outerShdw blurRad="38100" dist="38100" dir="2700000">
                        <a:srgbClr val="000000"/>
                      </a:outerShdw>
                    </a:effectLst>
                    <a:latin typeface="微软雅黑" panose="020B0503020204020204" pitchFamily="34" charset="-122"/>
                    <a:ea typeface="微软雅黑" panose="020B0503020204020204" pitchFamily="34" charset="-122"/>
                  </a:rPr>
                  <a:t>M</a:t>
                </a:r>
                <a:endParaRPr lang="en-US" altLang="zh-CN" sz="2665" b="1">
                  <a:solidFill>
                    <a:srgbClr val="FFFF00"/>
                  </a:solidFill>
                  <a:effectLst>
                    <a:outerShdw blurRad="38100" dist="38100" dir="2700000">
                      <a:srgbClr val="000000"/>
                    </a:outerShdw>
                  </a:effectLst>
                  <a:latin typeface="微软雅黑" panose="020B0503020204020204" pitchFamily="34" charset="-122"/>
                  <a:ea typeface="微软雅黑" panose="020B0503020204020204" pitchFamily="34" charset="-122"/>
                </a:endParaRPr>
              </a:p>
            </p:txBody>
          </p:sp>
        </p:grpSp>
        <p:grpSp>
          <p:nvGrpSpPr>
            <p:cNvPr id="27687" name="组合 27686"/>
            <p:cNvGrpSpPr/>
            <p:nvPr>
              <p:custDataLst>
                <p:tags r:id="rId41"/>
              </p:custDataLst>
            </p:nvPr>
          </p:nvGrpSpPr>
          <p:grpSpPr>
            <a:xfrm>
              <a:off x="0" y="0"/>
              <a:ext cx="724" cy="335"/>
              <a:chOff x="0" y="0"/>
              <a:chExt cx="724" cy="335"/>
            </a:xfrm>
          </p:grpSpPr>
          <p:grpSp>
            <p:nvGrpSpPr>
              <p:cNvPr id="27688" name="组合 27687"/>
              <p:cNvGrpSpPr/>
              <p:nvPr>
                <p:custDataLst>
                  <p:tags r:id="rId42"/>
                </p:custDataLst>
              </p:nvPr>
            </p:nvGrpSpPr>
            <p:grpSpPr>
              <a:xfrm>
                <a:off x="45" y="0"/>
                <a:ext cx="679" cy="317"/>
                <a:chOff x="0" y="0"/>
                <a:chExt cx="679" cy="317"/>
              </a:xfrm>
            </p:grpSpPr>
            <p:grpSp>
              <p:nvGrpSpPr>
                <p:cNvPr id="27689" name="组合 27688"/>
                <p:cNvGrpSpPr/>
                <p:nvPr>
                  <p:custDataLst>
                    <p:tags r:id="rId43"/>
                  </p:custDataLst>
                </p:nvPr>
              </p:nvGrpSpPr>
              <p:grpSpPr>
                <a:xfrm>
                  <a:off x="0" y="95"/>
                  <a:ext cx="408" cy="182"/>
                  <a:chOff x="0" y="0"/>
                  <a:chExt cx="408" cy="182"/>
                </a:xfrm>
              </p:grpSpPr>
              <p:sp>
                <p:nvSpPr>
                  <p:cNvPr id="27690" name="矩形 27689"/>
                  <p:cNvSpPr/>
                  <p:nvPr>
                    <p:custDataLst>
                      <p:tags r:id="rId44"/>
                    </p:custDataLst>
                  </p:nvPr>
                </p:nvSpPr>
                <p:spPr>
                  <a:xfrm>
                    <a:off x="0" y="0"/>
                    <a:ext cx="181" cy="182"/>
                  </a:xfrm>
                  <a:prstGeom prst="rect">
                    <a:avLst/>
                  </a:prstGeom>
                  <a:pattFill prst="sphere">
                    <a:fgClr>
                      <a:srgbClr val="F4B6AA"/>
                    </a:fgClr>
                    <a:bgClr>
                      <a:srgbClr val="FFFF00"/>
                    </a:bgClr>
                  </a:pattFill>
                  <a:ln w="9525" cap="flat" cmpd="sng">
                    <a:solidFill>
                      <a:schemeClr val="tx1"/>
                    </a:solidFill>
                    <a:prstDash val="solid"/>
                    <a:miter/>
                    <a:headEnd type="none" w="med" len="med"/>
                    <a:tailEnd type="none" w="med" len="med"/>
                  </a:ln>
                </p:spPr>
                <p:txBody>
                  <a:bodyPr/>
                  <a:lstStyle/>
                  <a:p>
                    <a:endParaRPr lang="zh-CN" altLang="en-US" sz="2665" b="1">
                      <a:latin typeface="微软雅黑" panose="020B0503020204020204" pitchFamily="34" charset="-122"/>
                      <a:ea typeface="微软雅黑" panose="020B0503020204020204" pitchFamily="34" charset="-122"/>
                    </a:endParaRPr>
                  </a:p>
                </p:txBody>
              </p:sp>
              <p:sp>
                <p:nvSpPr>
                  <p:cNvPr id="27691" name="直接连接符 27690"/>
                  <p:cNvSpPr/>
                  <p:nvPr>
                    <p:custDataLst>
                      <p:tags r:id="rId45"/>
                    </p:custDataLst>
                  </p:nvPr>
                </p:nvSpPr>
                <p:spPr>
                  <a:xfrm>
                    <a:off x="181" y="91"/>
                    <a:ext cx="227" cy="0"/>
                  </a:xfrm>
                  <a:prstGeom prst="line">
                    <a:avLst/>
                  </a:prstGeom>
                  <a:ln w="28575" cap="flat" cmpd="sng">
                    <a:solidFill>
                      <a:srgbClr val="0000FF"/>
                    </a:solidFill>
                    <a:prstDash val="solid"/>
                    <a:headEnd type="none" w="med" len="med"/>
                    <a:tailEnd type="triangle" w="med" len="med"/>
                  </a:ln>
                </p:spPr>
                <p:txBody>
                  <a:bodyPr/>
                  <a:lstStyle/>
                  <a:p>
                    <a:endParaRPr sz="2400"/>
                  </a:p>
                </p:txBody>
              </p:sp>
            </p:grpSp>
            <p:sp>
              <p:nvSpPr>
                <p:cNvPr id="27692" name="文本框 27691"/>
                <p:cNvSpPr txBox="1"/>
                <p:nvPr>
                  <p:custDataLst>
                    <p:tags r:id="rId46"/>
                  </p:custDataLst>
                </p:nvPr>
              </p:nvSpPr>
              <p:spPr>
                <a:xfrm>
                  <a:off x="317" y="0"/>
                  <a:ext cx="362" cy="317"/>
                </a:xfrm>
                <a:prstGeom prst="rect">
                  <a:avLst/>
                </a:prstGeom>
                <a:noFill/>
                <a:ln w="9525">
                  <a:noFill/>
                </a:ln>
              </p:spPr>
              <p:txBody>
                <a:bodyPr>
                  <a:spAutoFit/>
                </a:bodyPr>
                <a:lstStyle/>
                <a:p>
                  <a:pPr algn="l">
                    <a:spcBef>
                      <a:spcPct val="50000"/>
                    </a:spcBef>
                  </a:pPr>
                  <a:r>
                    <a:rPr lang="en-US" altLang="zh-CN" sz="2665" b="1">
                      <a:solidFill>
                        <a:srgbClr val="0000FF"/>
                      </a:solidFill>
                      <a:latin typeface="微软雅黑" panose="020B0503020204020204" pitchFamily="34" charset="-122"/>
                      <a:ea typeface="微软雅黑" panose="020B0503020204020204" pitchFamily="34" charset="-122"/>
                    </a:rPr>
                    <a:t>v</a:t>
                  </a:r>
                  <a:r>
                    <a:rPr lang="en-US" altLang="zh-CN" sz="2665" b="1" baseline="-25000">
                      <a:solidFill>
                        <a:srgbClr val="0000FF"/>
                      </a:solidFill>
                      <a:latin typeface="微软雅黑" panose="020B0503020204020204" pitchFamily="34" charset="-122"/>
                      <a:ea typeface="微软雅黑" panose="020B0503020204020204" pitchFamily="34" charset="-122"/>
                    </a:rPr>
                    <a:t>0</a:t>
                  </a:r>
                  <a:endParaRPr lang="en-US" altLang="zh-CN" sz="2665" b="1" baseline="-25000">
                    <a:solidFill>
                      <a:srgbClr val="0000FF"/>
                    </a:solidFill>
                    <a:latin typeface="微软雅黑" panose="020B0503020204020204" pitchFamily="34" charset="-122"/>
                    <a:ea typeface="微软雅黑" panose="020B0503020204020204" pitchFamily="34" charset="-122"/>
                  </a:endParaRPr>
                </a:p>
              </p:txBody>
            </p:sp>
          </p:grpSp>
          <p:sp>
            <p:nvSpPr>
              <p:cNvPr id="27693" name="文本框 27692"/>
              <p:cNvSpPr txBox="1"/>
              <p:nvPr>
                <p:custDataLst>
                  <p:tags r:id="rId47"/>
                </p:custDataLst>
              </p:nvPr>
            </p:nvSpPr>
            <p:spPr>
              <a:xfrm>
                <a:off x="0" y="18"/>
                <a:ext cx="499" cy="317"/>
              </a:xfrm>
              <a:prstGeom prst="rect">
                <a:avLst/>
              </a:prstGeom>
              <a:noFill/>
              <a:ln w="9525">
                <a:noFill/>
              </a:ln>
            </p:spPr>
            <p:txBody>
              <a:bodyPr>
                <a:spAutoFit/>
              </a:bodyPr>
              <a:lstStyle/>
              <a:p>
                <a:pPr algn="l">
                  <a:spcBef>
                    <a:spcPct val="50000"/>
                  </a:spcBef>
                </a:pPr>
                <a:r>
                  <a:rPr lang="en-US" altLang="zh-CN" sz="2665" b="1">
                    <a:latin typeface="微软雅黑" panose="020B0503020204020204" pitchFamily="34" charset="-122"/>
                    <a:ea typeface="微软雅黑" panose="020B0503020204020204" pitchFamily="34" charset="-122"/>
                  </a:rPr>
                  <a:t>m</a:t>
                </a:r>
                <a:endParaRPr lang="en-US" altLang="zh-CN" sz="2665" b="1">
                  <a:latin typeface="微软雅黑" panose="020B0503020204020204" pitchFamily="34" charset="-122"/>
                  <a:ea typeface="微软雅黑" panose="020B0503020204020204" pitchFamily="34" charset="-122"/>
                </a:endParaRPr>
              </a:p>
            </p:txBody>
          </p:sp>
        </p:grpSp>
      </p:grpSp>
      <p:grpSp>
        <p:nvGrpSpPr>
          <p:cNvPr id="27696" name="组合 27695"/>
          <p:cNvGrpSpPr/>
          <p:nvPr>
            <p:custDataLst>
              <p:tags r:id="rId48"/>
            </p:custDataLst>
          </p:nvPr>
        </p:nvGrpSpPr>
        <p:grpSpPr>
          <a:xfrm>
            <a:off x="3629377" y="2578398"/>
            <a:ext cx="3808511" cy="790207"/>
            <a:chOff x="0" y="0"/>
            <a:chExt cx="2405" cy="499"/>
          </a:xfrm>
        </p:grpSpPr>
        <p:sp>
          <p:nvSpPr>
            <p:cNvPr id="27697" name="矩形 27696" descr="深色木质"/>
            <p:cNvSpPr/>
            <p:nvPr>
              <p:custDataLst>
                <p:tags r:id="rId49"/>
              </p:custDataLst>
            </p:nvPr>
          </p:nvSpPr>
          <p:spPr>
            <a:xfrm>
              <a:off x="0" y="0"/>
              <a:ext cx="2405" cy="91"/>
            </a:xfrm>
            <a:prstGeom prst="rect">
              <a:avLst/>
            </a:prstGeom>
            <a:blipFill rotWithShape="1">
              <a:blip r:embed="rId50"/>
              <a:stretch>
                <a:fillRect/>
              </a:stretch>
            </a:blipFill>
            <a:ln w="9525" cap="flat" cmpd="sng">
              <a:solidFill>
                <a:schemeClr val="tx1"/>
              </a:solidFill>
              <a:prstDash val="solid"/>
              <a:miter/>
              <a:headEnd type="none" w="med" len="med"/>
              <a:tailEnd type="none" w="med" len="med"/>
            </a:ln>
          </p:spPr>
          <p:txBody>
            <a:bodyPr/>
            <a:lstStyle/>
            <a:p>
              <a:endParaRPr lang="zh-CN" altLang="en-US" sz="2665" b="1">
                <a:latin typeface="微软雅黑" panose="020B0503020204020204" pitchFamily="34" charset="-122"/>
                <a:ea typeface="微软雅黑" panose="020B0503020204020204" pitchFamily="34" charset="-122"/>
              </a:endParaRPr>
            </a:p>
          </p:txBody>
        </p:sp>
        <p:sp>
          <p:nvSpPr>
            <p:cNvPr id="27698" name="矩形 27697" descr="沙滩"/>
            <p:cNvSpPr/>
            <p:nvPr>
              <p:custDataLst>
                <p:tags r:id="rId51"/>
              </p:custDataLst>
            </p:nvPr>
          </p:nvSpPr>
          <p:spPr>
            <a:xfrm>
              <a:off x="363" y="91"/>
              <a:ext cx="90" cy="408"/>
            </a:xfrm>
            <a:prstGeom prst="rect">
              <a:avLst/>
            </a:prstGeom>
            <a:blipFill rotWithShape="1">
              <a:blip r:embed="rId52"/>
              <a:stretch>
                <a:fillRect/>
              </a:stretch>
            </a:blipFill>
            <a:ln w="9525" cap="flat" cmpd="sng">
              <a:solidFill>
                <a:schemeClr val="tx1"/>
              </a:solidFill>
              <a:prstDash val="solid"/>
              <a:miter/>
              <a:headEnd type="none" w="med" len="med"/>
              <a:tailEnd type="none" w="med" len="med"/>
            </a:ln>
          </p:spPr>
          <p:txBody>
            <a:bodyPr/>
            <a:lstStyle/>
            <a:p>
              <a:endParaRPr lang="zh-CN" altLang="en-US" sz="2665" b="1">
                <a:latin typeface="微软雅黑" panose="020B0503020204020204" pitchFamily="34" charset="-122"/>
                <a:ea typeface="微软雅黑" panose="020B0503020204020204" pitchFamily="34" charset="-122"/>
              </a:endParaRPr>
            </a:p>
          </p:txBody>
        </p:sp>
        <p:sp>
          <p:nvSpPr>
            <p:cNvPr id="27699" name="矩形 27698" descr="沙滩"/>
            <p:cNvSpPr/>
            <p:nvPr>
              <p:custDataLst>
                <p:tags r:id="rId53"/>
              </p:custDataLst>
            </p:nvPr>
          </p:nvSpPr>
          <p:spPr>
            <a:xfrm>
              <a:off x="1951" y="91"/>
              <a:ext cx="90" cy="408"/>
            </a:xfrm>
            <a:prstGeom prst="rect">
              <a:avLst/>
            </a:prstGeom>
            <a:blipFill rotWithShape="1">
              <a:blip r:embed="rId52"/>
              <a:stretch>
                <a:fillRect/>
              </a:stretch>
            </a:blipFill>
            <a:ln w="9525" cap="flat" cmpd="sng">
              <a:solidFill>
                <a:schemeClr val="tx1"/>
              </a:solidFill>
              <a:prstDash val="solid"/>
              <a:miter/>
              <a:headEnd type="none" w="med" len="med"/>
              <a:tailEnd type="none" w="med" len="med"/>
            </a:ln>
          </p:spPr>
          <p:txBody>
            <a:bodyPr/>
            <a:lstStyle/>
            <a:p>
              <a:endParaRPr lang="zh-CN" altLang="en-US" sz="2665" b="1">
                <a:latin typeface="微软雅黑" panose="020B0503020204020204" pitchFamily="34" charset="-122"/>
                <a:ea typeface="微软雅黑" panose="020B0503020204020204" pitchFamily="34" charset="-122"/>
              </a:endParaRPr>
            </a:p>
          </p:txBody>
        </p:sp>
      </p:grpSp>
      <p:sp>
        <p:nvSpPr>
          <p:cNvPr id="27702" name="文本框 27701"/>
          <p:cNvSpPr txBox="1"/>
          <p:nvPr>
            <p:custDataLst>
              <p:tags r:id="rId54"/>
            </p:custDataLst>
          </p:nvPr>
        </p:nvSpPr>
        <p:spPr>
          <a:xfrm>
            <a:off x="1760606" y="5510107"/>
            <a:ext cx="8634307" cy="461645"/>
          </a:xfrm>
          <a:prstGeom prst="rect">
            <a:avLst/>
          </a:prstGeom>
          <a:noFill/>
          <a:ln w="12700" cap="flat" cmpd="sng">
            <a:noFill/>
            <a:prstDash val="sysDot"/>
            <a:miter/>
            <a:headEnd type="none" w="med" len="med"/>
            <a:tailEnd type="none" w="med" len="med"/>
          </a:ln>
          <a:extLst>
            <a:ext uri="{909E8E84-426E-40DD-AFC4-6F175D3DCCD1}">
              <a14:hiddenFill xmlns:a14="http://schemas.microsoft.com/office/drawing/2010/main">
                <a:solidFill>
                  <a:schemeClr val="bg1"/>
                </a:solidFill>
              </a14:hiddenFill>
            </a:ext>
          </a:extLst>
        </p:spPr>
        <p:txBody>
          <a:bodyPr wrap="square" lIns="89777" tIns="46684" rIns="89777" bIns="46684">
            <a:spAutoFit/>
          </a:bodyPr>
          <a:lstStyle/>
          <a:p>
            <a:pPr algn="ctr">
              <a:lnSpc>
                <a:spcPct val="100000"/>
              </a:lnSpc>
              <a:spcBef>
                <a:spcPct val="50000"/>
              </a:spcBef>
            </a:pPr>
            <a:r>
              <a:rPr lang="zh-CN" altLang="en-US" sz="2400" b="1">
                <a:solidFill>
                  <a:schemeClr val="tx1"/>
                </a:solidFill>
                <a:latin typeface="微软雅黑" panose="020B0503020204020204" pitchFamily="34" charset="-122"/>
                <a:ea typeface="微软雅黑" panose="020B0503020204020204" pitchFamily="34" charset="-122"/>
              </a:rPr>
              <a:t>滑动摩擦力可以做</a:t>
            </a:r>
            <a:r>
              <a:rPr lang="zh-CN" altLang="en-US" sz="2400" b="1">
                <a:solidFill>
                  <a:srgbClr val="361DAE"/>
                </a:solidFill>
                <a:latin typeface="微软雅黑" panose="020B0503020204020204" pitchFamily="34" charset="-122"/>
                <a:ea typeface="微软雅黑" panose="020B0503020204020204" pitchFamily="34" charset="-122"/>
              </a:rPr>
              <a:t>正功</a:t>
            </a:r>
            <a:r>
              <a:rPr lang="zh-CN" altLang="en-US" sz="2400" b="1">
                <a:solidFill>
                  <a:schemeClr val="tx1"/>
                </a:solidFill>
                <a:latin typeface="微软雅黑" panose="020B0503020204020204" pitchFamily="34" charset="-122"/>
                <a:ea typeface="微软雅黑" panose="020B0503020204020204" pitchFamily="34" charset="-122"/>
              </a:rPr>
              <a:t>，可以做</a:t>
            </a:r>
            <a:r>
              <a:rPr lang="zh-CN" altLang="en-US" sz="2400" b="1">
                <a:solidFill>
                  <a:srgbClr val="361DAE"/>
                </a:solidFill>
                <a:latin typeface="微软雅黑" panose="020B0503020204020204" pitchFamily="34" charset="-122"/>
                <a:ea typeface="微软雅黑" panose="020B0503020204020204" pitchFamily="34" charset="-122"/>
              </a:rPr>
              <a:t>负功</a:t>
            </a:r>
            <a:r>
              <a:rPr lang="zh-CN" altLang="en-US" sz="2400" b="1">
                <a:solidFill>
                  <a:schemeClr val="tx1"/>
                </a:solidFill>
                <a:latin typeface="微软雅黑" panose="020B0503020204020204" pitchFamily="34" charset="-122"/>
                <a:ea typeface="微软雅黑" panose="020B0503020204020204" pitchFamily="34" charset="-122"/>
              </a:rPr>
              <a:t>，可以</a:t>
            </a:r>
            <a:r>
              <a:rPr lang="zh-CN" altLang="en-US" sz="2400" b="1">
                <a:solidFill>
                  <a:srgbClr val="361DAE"/>
                </a:solidFill>
                <a:latin typeface="微软雅黑" panose="020B0503020204020204" pitchFamily="34" charset="-122"/>
                <a:ea typeface="微软雅黑" panose="020B0503020204020204" pitchFamily="34" charset="-122"/>
              </a:rPr>
              <a:t>不做功</a:t>
            </a:r>
            <a:r>
              <a:rPr lang="zh-CN" altLang="en-US" sz="2400" b="1">
                <a:solidFill>
                  <a:schemeClr val="tx1"/>
                </a:solidFill>
                <a:latin typeface="微软雅黑" panose="020B0503020204020204" pitchFamily="34" charset="-122"/>
                <a:ea typeface="微软雅黑" panose="020B0503020204020204" pitchFamily="34" charset="-122"/>
              </a:rPr>
              <a:t>。</a:t>
            </a:r>
            <a:endParaRPr lang="zh-CN" altLang="en-US" sz="2400" b="1">
              <a:solidFill>
                <a:schemeClr val="tx1"/>
              </a:solidFill>
              <a:latin typeface="微软雅黑" panose="020B0503020204020204" pitchFamily="34" charset="-122"/>
              <a:ea typeface="微软雅黑" panose="020B0503020204020204" pitchFamily="34" charset="-122"/>
            </a:endParaRPr>
          </a:p>
        </p:txBody>
      </p:sp>
      <p:sp>
        <p:nvSpPr>
          <p:cNvPr id="28682" name="文本框 28681"/>
          <p:cNvSpPr txBox="1"/>
          <p:nvPr>
            <p:custDataLst>
              <p:tags r:id="rId55"/>
            </p:custDataLst>
          </p:nvPr>
        </p:nvSpPr>
        <p:spPr>
          <a:xfrm>
            <a:off x="3312970" y="1458383"/>
            <a:ext cx="5529580" cy="460375"/>
          </a:xfrm>
          <a:prstGeom prst="rect">
            <a:avLst/>
          </a:prstGeom>
          <a:noFill/>
          <a:ln w="9525">
            <a:noFill/>
          </a:ln>
        </p:spPr>
        <p:txBody>
          <a:bodyPr wrap="square">
            <a:spAutoFit/>
          </a:bodyPr>
          <a:lstStyle/>
          <a:p>
            <a:pPr algn="ctr">
              <a:spcBef>
                <a:spcPct val="50000"/>
              </a:spcBef>
            </a:pP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滑动摩擦力一定做负功吗</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400" b="1">
              <a:solidFill>
                <a:srgbClr val="00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5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6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6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nodeType="clickEffect">
                                  <p:stCondLst>
                                    <p:cond delay="0"/>
                                  </p:stCondLst>
                                  <p:childTnLst>
                                    <p:animMotion origin="layout" path="M -0.03143 -1.90035E-06 L 0.39375 -1.90035E-06" pathEditMode="relative" rAng="0" ptsTypes="AA">
                                      <p:cBhvr>
                                        <p:cTn id="22" dur="2000" fill="hold"/>
                                        <p:tgtEl>
                                          <p:spTgt spid="27663"/>
                                        </p:tgtEl>
                                        <p:attrNameLst>
                                          <p:attrName>ppt_x</p:attrName>
                                          <p:attrName>ppt_y</p:attrName>
                                        </p:attrNameLst>
                                      </p:cBhvr>
                                      <p:rCtr x="21300" y="0"/>
                                    </p:animMotion>
                                  </p:childTnLst>
                                </p:cTn>
                              </p:par>
                              <p:par>
                                <p:cTn id="23" presetID="63" presetClass="path" presetSubtype="0" accel="50000" decel="50000" fill="hold" nodeType="withEffect">
                                  <p:stCondLst>
                                    <p:cond delay="0"/>
                                  </p:stCondLst>
                                  <p:childTnLst>
                                    <p:animMotion origin="layout" path="M -0.02361 -0.00046 L 0.48038 -0.00046" pathEditMode="relative" rAng="0" ptsTypes="AA">
                                      <p:cBhvr>
                                        <p:cTn id="24" dur="2000" fill="hold"/>
                                        <p:tgtEl>
                                          <p:spTgt spid="27654"/>
                                        </p:tgtEl>
                                        <p:attrNameLst>
                                          <p:attrName>ppt_x</p:attrName>
                                          <p:attrName>ppt_y</p:attrName>
                                        </p:attrNameLst>
                                      </p:cBhvr>
                                      <p:rCtr x="25200" y="0"/>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6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6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7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27650"/>
                    </p:tgtEl>
                  </p:cond>
                </p:stCondLst>
                <p:endSync evt="end" delay="0">
                  <p:rtn val="all"/>
                </p:endSync>
                <p:childTnLst>
                  <p:par>
                    <p:cTn id="38" fill="hold">
                      <p:stCondLst>
                        <p:cond delay="0"/>
                      </p:stCondLst>
                      <p:childTnLst>
                        <p:par>
                          <p:cTn id="39" fill="hold">
                            <p:stCondLst>
                              <p:cond delay="0"/>
                            </p:stCondLst>
                            <p:childTnLst>
                              <p:par>
                                <p:cTn id="40" presetID="63" presetClass="path" presetSubtype="0" accel="50000" decel="50000" fill="hold" nodeType="clickEffect">
                                  <p:stCondLst>
                                    <p:cond delay="0"/>
                                  </p:stCondLst>
                                  <p:childTnLst>
                                    <p:animMotion origin="layout" path="M 4.44444E-06 8.22711E-07 L 0.2993 -0.0007" pathEditMode="relative" rAng="0" ptsTypes="AA">
                                      <p:cBhvr>
                                        <p:cTn id="41" dur="2000" fill="hold"/>
                                        <p:tgtEl>
                                          <p:spTgt spid="27650"/>
                                        </p:tgtEl>
                                        <p:attrNameLst>
                                          <p:attrName>ppt_x</p:attrName>
                                          <p:attrName>ppt_y</p:attrName>
                                        </p:attrNameLst>
                                      </p:cBhvr>
                                      <p:rCtr x="15000" y="0"/>
                                    </p:animMotion>
                                  </p:childTnLst>
                                </p:cTn>
                              </p:par>
                            </p:childTnLst>
                          </p:cTn>
                        </p:par>
                      </p:childTnLst>
                    </p:cTn>
                  </p:par>
                </p:childTnLst>
              </p:cTn>
              <p:nextCondLst>
                <p:cond evt="onClick" delay="0">
                  <p:tgtEl>
                    <p:spTgt spid="27650"/>
                  </p:tgtEl>
                </p:cond>
              </p:nextCondLst>
            </p:seq>
          </p:childTnLst>
        </p:cTn>
      </p:par>
    </p:tnLst>
    <p:bldLst>
      <p:bldP spid="2770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878182" y="411187"/>
            <a:ext cx="2348720" cy="1384995"/>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一、变力做功</a:t>
            </a: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custDataLst>
              <p:tags r:id="rId2"/>
            </p:custDataLst>
          </p:nvPr>
        </p:nvSpPr>
        <p:spPr>
          <a:xfrm>
            <a:off x="669925" y="335915"/>
            <a:ext cx="10320655"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四、摩擦力做功</a:t>
            </a:r>
            <a:r>
              <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rPr>
              <a:t>——</a:t>
            </a:r>
            <a:r>
              <a:rPr lang="zh-CN" altLang="en-US" sz="3600" b="1">
                <a:ln w="0"/>
                <a:solidFill>
                  <a:srgbClr val="4F32DD">
                    <a:lumMod val="75000"/>
                  </a:srgbClr>
                </a:solidFill>
                <a:latin typeface="微软雅黑" panose="020B0503020204020204" pitchFamily="34" charset="-122"/>
                <a:ea typeface="微软雅黑" panose="020B0503020204020204" pitchFamily="34" charset="-122"/>
                <a:sym typeface="+mn-ea"/>
              </a:rPr>
              <a:t>相互作用</a:t>
            </a:r>
            <a:r>
              <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rPr>
              <a:t>力</a:t>
            </a:r>
            <a:endPar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endParaRPr>
          </a:p>
        </p:txBody>
      </p:sp>
      <p:sp>
        <p:nvSpPr>
          <p:cNvPr id="2" name="矩形: 圆角 12"/>
          <p:cNvSpPr/>
          <p:nvPr>
            <p:custDataLst>
              <p:tags r:id="rId3"/>
            </p:custDataLst>
          </p:nvPr>
        </p:nvSpPr>
        <p:spPr>
          <a:xfrm>
            <a:off x="669925" y="1179796"/>
            <a:ext cx="10815670" cy="4957479"/>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627" name="直接连接符 26626"/>
          <p:cNvSpPr/>
          <p:nvPr>
            <p:custDataLst>
              <p:tags r:id="rId4"/>
            </p:custDataLst>
          </p:nvPr>
        </p:nvSpPr>
        <p:spPr>
          <a:xfrm>
            <a:off x="1842535" y="2542438"/>
            <a:ext cx="8332799" cy="0"/>
          </a:xfrm>
          <a:prstGeom prst="line">
            <a:avLst/>
          </a:prstGeom>
          <a:ln w="38100" cap="flat" cmpd="sng">
            <a:solidFill>
              <a:srgbClr val="00B0F0"/>
            </a:solidFill>
            <a:prstDash val="solid"/>
            <a:headEnd type="none" w="med" len="med"/>
            <a:tailEnd type="none" w="med" len="med"/>
          </a:ln>
        </p:spPr>
        <p:txBody>
          <a:bodyPr/>
          <a:lstStyle/>
          <a:p>
            <a:endParaRPr sz="2400"/>
          </a:p>
        </p:txBody>
      </p:sp>
      <p:grpSp>
        <p:nvGrpSpPr>
          <p:cNvPr id="26628" name="组合 26627"/>
          <p:cNvGrpSpPr/>
          <p:nvPr>
            <p:custDataLst>
              <p:tags r:id="rId5"/>
            </p:custDataLst>
          </p:nvPr>
        </p:nvGrpSpPr>
        <p:grpSpPr>
          <a:xfrm>
            <a:off x="8102349" y="1630297"/>
            <a:ext cx="1580413" cy="910559"/>
            <a:chOff x="0" y="-73"/>
            <a:chExt cx="998" cy="575"/>
          </a:xfrm>
        </p:grpSpPr>
        <p:grpSp>
          <p:nvGrpSpPr>
            <p:cNvPr id="26629" name="组合 26628"/>
            <p:cNvGrpSpPr/>
            <p:nvPr>
              <p:custDataLst>
                <p:tags r:id="rId6"/>
              </p:custDataLst>
            </p:nvPr>
          </p:nvGrpSpPr>
          <p:grpSpPr>
            <a:xfrm>
              <a:off x="227" y="185"/>
              <a:ext cx="771" cy="317"/>
              <a:chOff x="0" y="0"/>
              <a:chExt cx="771" cy="317"/>
            </a:xfrm>
          </p:grpSpPr>
          <p:sp>
            <p:nvSpPr>
              <p:cNvPr id="26630" name="矩形 26629" descr="深色木质"/>
              <p:cNvSpPr/>
              <p:nvPr>
                <p:custDataLst>
                  <p:tags r:id="rId7"/>
                </p:custDataLst>
              </p:nvPr>
            </p:nvSpPr>
            <p:spPr>
              <a:xfrm>
                <a:off x="0" y="0"/>
                <a:ext cx="771" cy="181"/>
              </a:xfrm>
              <a:prstGeom prst="rect">
                <a:avLst/>
              </a:prstGeom>
              <a:blipFill rotWithShape="1">
                <a:blip r:embed="rId8"/>
                <a:stretch>
                  <a:fillRect/>
                </a:stretch>
              </a:blipFill>
              <a:ln w="9525" cap="flat" cmpd="sng">
                <a:solidFill>
                  <a:schemeClr val="tx1"/>
                </a:solidFill>
                <a:prstDash val="solid"/>
                <a:miter/>
                <a:headEnd type="none" w="med" len="med"/>
                <a:tailEnd type="none" w="med" len="med"/>
              </a:ln>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26631" name="椭圆 26630" descr="再生纸"/>
              <p:cNvSpPr/>
              <p:nvPr>
                <p:custDataLst>
                  <p:tags r:id="rId9"/>
                </p:custDataLst>
              </p:nvPr>
            </p:nvSpPr>
            <p:spPr>
              <a:xfrm>
                <a:off x="136" y="181"/>
                <a:ext cx="136" cy="136"/>
              </a:xfrm>
              <a:prstGeom prst="ellipse">
                <a:avLst/>
              </a:prstGeom>
              <a:blipFill rotWithShape="1">
                <a:blip r:embed="rId10"/>
                <a:stretch>
                  <a:fillRect/>
                </a:stretch>
              </a:blipFill>
              <a:ln w="38100" cap="flat" cmpd="sng">
                <a:solidFill>
                  <a:schemeClr val="tx1"/>
                </a:solidFill>
                <a:prstDash val="solid"/>
                <a:headEnd type="none" w="med" len="med"/>
                <a:tailEnd type="none" w="med" len="med"/>
              </a:ln>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26632" name="椭圆 26631" descr="再生纸"/>
              <p:cNvSpPr/>
              <p:nvPr>
                <p:custDataLst>
                  <p:tags r:id="rId11"/>
                </p:custDataLst>
              </p:nvPr>
            </p:nvSpPr>
            <p:spPr>
              <a:xfrm>
                <a:off x="499" y="181"/>
                <a:ext cx="136" cy="136"/>
              </a:xfrm>
              <a:prstGeom prst="ellipse">
                <a:avLst/>
              </a:prstGeom>
              <a:blipFill rotWithShape="1">
                <a:blip r:embed="rId10"/>
                <a:stretch>
                  <a:fillRect/>
                </a:stretch>
              </a:blipFill>
              <a:ln w="38100" cap="flat" cmpd="sng">
                <a:solidFill>
                  <a:schemeClr val="tx1"/>
                </a:solidFill>
                <a:prstDash val="solid"/>
                <a:headEnd type="none" w="med" len="med"/>
                <a:tailEnd type="none" w="med" len="med"/>
              </a:ln>
            </p:spPr>
            <p:txBody>
              <a:bodyPr/>
              <a:lstStyle/>
              <a:p>
                <a:endParaRPr lang="zh-CN" altLang="en-US" sz="2400" b="1">
                  <a:latin typeface="微软雅黑" panose="020B0503020204020204" pitchFamily="34" charset="-122"/>
                  <a:ea typeface="微软雅黑" panose="020B0503020204020204" pitchFamily="34" charset="-122"/>
                </a:endParaRPr>
              </a:p>
            </p:txBody>
          </p:sp>
        </p:grpSp>
        <p:grpSp>
          <p:nvGrpSpPr>
            <p:cNvPr id="26633" name="组合 26632"/>
            <p:cNvGrpSpPr/>
            <p:nvPr>
              <p:custDataLst>
                <p:tags r:id="rId12"/>
              </p:custDataLst>
            </p:nvPr>
          </p:nvGrpSpPr>
          <p:grpSpPr>
            <a:xfrm>
              <a:off x="0" y="-73"/>
              <a:ext cx="998" cy="268"/>
              <a:chOff x="0" y="-73"/>
              <a:chExt cx="998" cy="268"/>
            </a:xfrm>
          </p:grpSpPr>
          <p:grpSp>
            <p:nvGrpSpPr>
              <p:cNvPr id="26634" name="组合 26633"/>
              <p:cNvGrpSpPr/>
              <p:nvPr>
                <p:custDataLst>
                  <p:tags r:id="rId13"/>
                </p:custDataLst>
              </p:nvPr>
            </p:nvGrpSpPr>
            <p:grpSpPr>
              <a:xfrm>
                <a:off x="0" y="-73"/>
                <a:ext cx="726" cy="267"/>
                <a:chOff x="0" y="-73"/>
                <a:chExt cx="726" cy="267"/>
              </a:xfrm>
            </p:grpSpPr>
            <p:grpSp>
              <p:nvGrpSpPr>
                <p:cNvPr id="26635" name="组合 26634"/>
                <p:cNvGrpSpPr/>
                <p:nvPr>
                  <p:custDataLst>
                    <p:tags r:id="rId14"/>
                  </p:custDataLst>
                </p:nvPr>
              </p:nvGrpSpPr>
              <p:grpSpPr>
                <a:xfrm>
                  <a:off x="0" y="4"/>
                  <a:ext cx="726" cy="182"/>
                  <a:chOff x="0" y="0"/>
                  <a:chExt cx="726" cy="182"/>
                </a:xfrm>
              </p:grpSpPr>
              <p:sp>
                <p:nvSpPr>
                  <p:cNvPr id="26636" name="矩形 26635" descr="胡桃"/>
                  <p:cNvSpPr/>
                  <p:nvPr>
                    <p:custDataLst>
                      <p:tags r:id="rId15"/>
                    </p:custDataLst>
                  </p:nvPr>
                </p:nvSpPr>
                <p:spPr>
                  <a:xfrm>
                    <a:off x="0" y="0"/>
                    <a:ext cx="363" cy="182"/>
                  </a:xfrm>
                  <a:prstGeom prst="rect">
                    <a:avLst/>
                  </a:prstGeom>
                  <a:blipFill rotWithShape="1">
                    <a:blip r:embed="rId16"/>
                    <a:stretch>
                      <a:fillRect/>
                    </a:stretch>
                  </a:blipFill>
                  <a:ln w="9525" cap="flat" cmpd="sng">
                    <a:solidFill>
                      <a:schemeClr val="tx1"/>
                    </a:solidFill>
                    <a:prstDash val="solid"/>
                    <a:miter/>
                    <a:headEnd type="none" w="med" len="med"/>
                    <a:tailEnd type="none" w="med" len="med"/>
                  </a:ln>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26637" name="矩形 26636" descr="纸袋"/>
                  <p:cNvSpPr/>
                  <p:nvPr>
                    <p:custDataLst>
                      <p:tags r:id="rId17"/>
                    </p:custDataLst>
                  </p:nvPr>
                </p:nvSpPr>
                <p:spPr>
                  <a:xfrm>
                    <a:off x="363" y="0"/>
                    <a:ext cx="363" cy="182"/>
                  </a:xfrm>
                  <a:prstGeom prst="rect">
                    <a:avLst/>
                  </a:prstGeom>
                  <a:blipFill rotWithShape="1">
                    <a:blip r:embed="rId18"/>
                    <a:stretch>
                      <a:fillRect/>
                    </a:stretch>
                  </a:blipFill>
                  <a:ln w="9525" cap="flat" cmpd="sng">
                    <a:solidFill>
                      <a:schemeClr val="tx1"/>
                    </a:solidFill>
                    <a:prstDash val="solid"/>
                    <a:miter/>
                    <a:headEnd type="none" w="med" len="med"/>
                    <a:tailEnd type="none" w="med" len="med"/>
                  </a:ln>
                </p:spPr>
                <p:txBody>
                  <a:bodyPr/>
                  <a:lstStyle/>
                  <a:p>
                    <a:endParaRPr lang="zh-CN" altLang="en-US" sz="2400" b="1">
                      <a:latin typeface="微软雅黑" panose="020B0503020204020204" pitchFamily="34" charset="-122"/>
                      <a:ea typeface="微软雅黑" panose="020B0503020204020204" pitchFamily="34" charset="-122"/>
                    </a:endParaRPr>
                  </a:p>
                </p:txBody>
              </p:sp>
            </p:grpSp>
            <p:sp>
              <p:nvSpPr>
                <p:cNvPr id="26638" name="文本框 26637"/>
                <p:cNvSpPr txBox="1"/>
                <p:nvPr>
                  <p:custDataLst>
                    <p:tags r:id="rId19"/>
                  </p:custDataLst>
                </p:nvPr>
              </p:nvSpPr>
              <p:spPr>
                <a:xfrm>
                  <a:off x="0" y="-73"/>
                  <a:ext cx="499" cy="267"/>
                </a:xfrm>
                <a:prstGeom prst="rect">
                  <a:avLst/>
                </a:prstGeom>
                <a:noFill/>
                <a:ln w="9525">
                  <a:noFill/>
                </a:ln>
              </p:spPr>
              <p:txBody>
                <a:bodyPr>
                  <a:spAutoFit/>
                </a:bodyPr>
                <a:lstStyle/>
                <a:p>
                  <a:pPr algn="l">
                    <a:spcBef>
                      <a:spcPct val="50000"/>
                    </a:spcBef>
                  </a:pPr>
                  <a:r>
                    <a:rPr lang="en-US" altLang="zh-CN" sz="2400" b="1">
                      <a:solidFill>
                        <a:srgbClr val="FFFF00"/>
                      </a:solidFill>
                      <a:effectLst>
                        <a:outerShdw blurRad="38100" dist="38100" dir="2700000">
                          <a:srgbClr val="000000"/>
                        </a:outerShdw>
                      </a:effectLst>
                      <a:latin typeface="微软雅黑" panose="020B0503020204020204" pitchFamily="34" charset="-122"/>
                      <a:ea typeface="微软雅黑" panose="020B0503020204020204" pitchFamily="34" charset="-122"/>
                    </a:rPr>
                    <a:t>S</a:t>
                  </a:r>
                  <a:endParaRPr lang="en-US" altLang="zh-CN" sz="2400" b="1">
                    <a:solidFill>
                      <a:srgbClr val="FFFF00"/>
                    </a:solidFill>
                    <a:effectLst>
                      <a:outerShdw blurRad="38100" dist="38100" dir="2700000">
                        <a:srgbClr val="000000"/>
                      </a:outerShdw>
                    </a:effectLst>
                    <a:latin typeface="微软雅黑" panose="020B0503020204020204" pitchFamily="34" charset="-122"/>
                    <a:ea typeface="微软雅黑" panose="020B0503020204020204" pitchFamily="34" charset="-122"/>
                  </a:endParaRPr>
                </a:p>
              </p:txBody>
            </p:sp>
          </p:grpSp>
          <p:sp>
            <p:nvSpPr>
              <p:cNvPr id="26639" name="文本框 26638"/>
              <p:cNvSpPr txBox="1"/>
              <p:nvPr>
                <p:custDataLst>
                  <p:tags r:id="rId20"/>
                </p:custDataLst>
              </p:nvPr>
            </p:nvSpPr>
            <p:spPr>
              <a:xfrm>
                <a:off x="454" y="-67"/>
                <a:ext cx="544" cy="262"/>
              </a:xfrm>
              <a:prstGeom prst="rect">
                <a:avLst/>
              </a:prstGeom>
              <a:noFill/>
              <a:ln w="9525">
                <a:noFill/>
              </a:ln>
            </p:spPr>
            <p:txBody>
              <a:bodyPr>
                <a:spAutoFit/>
              </a:bodyPr>
              <a:lstStyle/>
              <a:p>
                <a:pPr algn="l">
                  <a:spcBef>
                    <a:spcPct val="50000"/>
                  </a:spcBef>
                </a:pPr>
                <a:r>
                  <a:rPr lang="en-US" altLang="zh-CN" sz="2400" b="1">
                    <a:solidFill>
                      <a:srgbClr val="FF0066"/>
                    </a:solidFill>
                    <a:effectLst>
                      <a:outerShdw blurRad="38100" dist="38100" dir="2700000">
                        <a:srgbClr val="000000"/>
                      </a:outerShdw>
                    </a:effectLst>
                    <a:latin typeface="微软雅黑" panose="020B0503020204020204" pitchFamily="34" charset="-122"/>
                    <a:ea typeface="微软雅黑" panose="020B0503020204020204" pitchFamily="34" charset="-122"/>
                  </a:rPr>
                  <a:t>N</a:t>
                </a:r>
                <a:endParaRPr lang="en-US" altLang="zh-CN" sz="2400" b="1">
                  <a:solidFill>
                    <a:srgbClr val="FF0066"/>
                  </a:solidFill>
                  <a:effectLst>
                    <a:outerShdw blurRad="38100" dist="38100" dir="2700000">
                      <a:srgbClr val="000000"/>
                    </a:outerShdw>
                  </a:effectLst>
                  <a:latin typeface="微软雅黑" panose="020B0503020204020204" pitchFamily="34" charset="-122"/>
                  <a:ea typeface="微软雅黑" panose="020B0503020204020204" pitchFamily="34" charset="-122"/>
                </a:endParaRPr>
              </a:p>
            </p:txBody>
          </p:sp>
        </p:grpSp>
      </p:grpSp>
      <p:grpSp>
        <p:nvGrpSpPr>
          <p:cNvPr id="26640" name="组合 26639"/>
          <p:cNvGrpSpPr/>
          <p:nvPr>
            <p:custDataLst>
              <p:tags r:id="rId21"/>
            </p:custDataLst>
          </p:nvPr>
        </p:nvGrpSpPr>
        <p:grpSpPr>
          <a:xfrm>
            <a:off x="2417375" y="1641382"/>
            <a:ext cx="1938303" cy="899473"/>
            <a:chOff x="0" y="-66"/>
            <a:chExt cx="1224" cy="568"/>
          </a:xfrm>
        </p:grpSpPr>
        <p:grpSp>
          <p:nvGrpSpPr>
            <p:cNvPr id="26641" name="组合 26640"/>
            <p:cNvGrpSpPr/>
            <p:nvPr>
              <p:custDataLst>
                <p:tags r:id="rId22"/>
              </p:custDataLst>
            </p:nvPr>
          </p:nvGrpSpPr>
          <p:grpSpPr>
            <a:xfrm>
              <a:off x="0" y="185"/>
              <a:ext cx="771" cy="317"/>
              <a:chOff x="0" y="0"/>
              <a:chExt cx="771" cy="317"/>
            </a:xfrm>
          </p:grpSpPr>
          <p:sp>
            <p:nvSpPr>
              <p:cNvPr id="26642" name="矩形 26641" descr="深色木质"/>
              <p:cNvSpPr/>
              <p:nvPr>
                <p:custDataLst>
                  <p:tags r:id="rId23"/>
                </p:custDataLst>
              </p:nvPr>
            </p:nvSpPr>
            <p:spPr>
              <a:xfrm>
                <a:off x="0" y="0"/>
                <a:ext cx="771" cy="181"/>
              </a:xfrm>
              <a:prstGeom prst="rect">
                <a:avLst/>
              </a:prstGeom>
              <a:blipFill rotWithShape="1">
                <a:blip r:embed="rId8"/>
                <a:stretch>
                  <a:fillRect/>
                </a:stretch>
              </a:blipFill>
              <a:ln w="9525" cap="flat" cmpd="sng">
                <a:solidFill>
                  <a:schemeClr val="tx1"/>
                </a:solidFill>
                <a:prstDash val="solid"/>
                <a:miter/>
                <a:headEnd type="none" w="med" len="med"/>
                <a:tailEnd type="none" w="med" len="med"/>
              </a:ln>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26643" name="椭圆 26642" descr="再生纸"/>
              <p:cNvSpPr/>
              <p:nvPr>
                <p:custDataLst>
                  <p:tags r:id="rId24"/>
                </p:custDataLst>
              </p:nvPr>
            </p:nvSpPr>
            <p:spPr>
              <a:xfrm>
                <a:off x="136" y="181"/>
                <a:ext cx="136" cy="136"/>
              </a:xfrm>
              <a:prstGeom prst="ellipse">
                <a:avLst/>
              </a:prstGeom>
              <a:blipFill rotWithShape="1">
                <a:blip r:embed="rId10"/>
                <a:stretch>
                  <a:fillRect/>
                </a:stretch>
              </a:blipFill>
              <a:ln w="38100" cap="flat" cmpd="sng">
                <a:solidFill>
                  <a:schemeClr val="tx1"/>
                </a:solidFill>
                <a:prstDash val="solid"/>
                <a:headEnd type="none" w="med" len="med"/>
                <a:tailEnd type="none" w="med" len="med"/>
              </a:ln>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26644" name="椭圆 26643" descr="再生纸"/>
              <p:cNvSpPr/>
              <p:nvPr>
                <p:custDataLst>
                  <p:tags r:id="rId25"/>
                </p:custDataLst>
              </p:nvPr>
            </p:nvSpPr>
            <p:spPr>
              <a:xfrm>
                <a:off x="499" y="181"/>
                <a:ext cx="136" cy="136"/>
              </a:xfrm>
              <a:prstGeom prst="ellipse">
                <a:avLst/>
              </a:prstGeom>
              <a:blipFill rotWithShape="1">
                <a:blip r:embed="rId10"/>
                <a:stretch>
                  <a:fillRect/>
                </a:stretch>
              </a:blipFill>
              <a:ln w="38100" cap="flat" cmpd="sng">
                <a:solidFill>
                  <a:schemeClr val="tx1"/>
                </a:solidFill>
                <a:prstDash val="solid"/>
                <a:headEnd type="none" w="med" len="med"/>
                <a:tailEnd type="none" w="med" len="med"/>
              </a:ln>
            </p:spPr>
            <p:txBody>
              <a:bodyPr/>
              <a:lstStyle/>
              <a:p>
                <a:endParaRPr lang="zh-CN" altLang="en-US" sz="2400" b="1">
                  <a:latin typeface="微软雅黑" panose="020B0503020204020204" pitchFamily="34" charset="-122"/>
                  <a:ea typeface="微软雅黑" panose="020B0503020204020204" pitchFamily="34" charset="-122"/>
                </a:endParaRPr>
              </a:p>
            </p:txBody>
          </p:sp>
        </p:grpSp>
        <p:grpSp>
          <p:nvGrpSpPr>
            <p:cNvPr id="26645" name="组合 26644"/>
            <p:cNvGrpSpPr/>
            <p:nvPr>
              <p:custDataLst>
                <p:tags r:id="rId26"/>
              </p:custDataLst>
            </p:nvPr>
          </p:nvGrpSpPr>
          <p:grpSpPr>
            <a:xfrm>
              <a:off x="226" y="-66"/>
              <a:ext cx="998" cy="291"/>
              <a:chOff x="0" y="-66"/>
              <a:chExt cx="998" cy="291"/>
            </a:xfrm>
          </p:grpSpPr>
          <p:grpSp>
            <p:nvGrpSpPr>
              <p:cNvPr id="26646" name="组合 26645"/>
              <p:cNvGrpSpPr/>
              <p:nvPr>
                <p:custDataLst>
                  <p:tags r:id="rId27"/>
                </p:custDataLst>
              </p:nvPr>
            </p:nvGrpSpPr>
            <p:grpSpPr>
              <a:xfrm>
                <a:off x="0" y="-66"/>
                <a:ext cx="726" cy="267"/>
                <a:chOff x="0" y="-66"/>
                <a:chExt cx="726" cy="267"/>
              </a:xfrm>
            </p:grpSpPr>
            <p:grpSp>
              <p:nvGrpSpPr>
                <p:cNvPr id="26647" name="组合 26646"/>
                <p:cNvGrpSpPr/>
                <p:nvPr>
                  <p:custDataLst>
                    <p:tags r:id="rId28"/>
                  </p:custDataLst>
                </p:nvPr>
              </p:nvGrpSpPr>
              <p:grpSpPr>
                <a:xfrm>
                  <a:off x="0" y="4"/>
                  <a:ext cx="726" cy="182"/>
                  <a:chOff x="0" y="0"/>
                  <a:chExt cx="726" cy="182"/>
                </a:xfrm>
              </p:grpSpPr>
              <p:sp>
                <p:nvSpPr>
                  <p:cNvPr id="26648" name="矩形 26647" descr="胡桃"/>
                  <p:cNvSpPr/>
                  <p:nvPr>
                    <p:custDataLst>
                      <p:tags r:id="rId29"/>
                    </p:custDataLst>
                  </p:nvPr>
                </p:nvSpPr>
                <p:spPr>
                  <a:xfrm>
                    <a:off x="0" y="0"/>
                    <a:ext cx="363" cy="182"/>
                  </a:xfrm>
                  <a:prstGeom prst="rect">
                    <a:avLst/>
                  </a:prstGeom>
                  <a:blipFill rotWithShape="1">
                    <a:blip r:embed="rId16"/>
                    <a:stretch>
                      <a:fillRect/>
                    </a:stretch>
                  </a:blipFill>
                  <a:ln w="9525" cap="flat" cmpd="sng">
                    <a:solidFill>
                      <a:schemeClr val="tx1"/>
                    </a:solidFill>
                    <a:prstDash val="solid"/>
                    <a:miter/>
                    <a:headEnd type="none" w="med" len="med"/>
                    <a:tailEnd type="none" w="med" len="med"/>
                  </a:ln>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26649" name="矩形 26648" descr="纸袋"/>
                  <p:cNvSpPr/>
                  <p:nvPr>
                    <p:custDataLst>
                      <p:tags r:id="rId30"/>
                    </p:custDataLst>
                  </p:nvPr>
                </p:nvSpPr>
                <p:spPr>
                  <a:xfrm>
                    <a:off x="363" y="0"/>
                    <a:ext cx="363" cy="182"/>
                  </a:xfrm>
                  <a:prstGeom prst="rect">
                    <a:avLst/>
                  </a:prstGeom>
                  <a:blipFill rotWithShape="1">
                    <a:blip r:embed="rId18"/>
                    <a:stretch>
                      <a:fillRect/>
                    </a:stretch>
                  </a:blipFill>
                  <a:ln w="9525" cap="flat" cmpd="sng">
                    <a:solidFill>
                      <a:schemeClr val="tx1"/>
                    </a:solidFill>
                    <a:prstDash val="solid"/>
                    <a:miter/>
                    <a:headEnd type="none" w="med" len="med"/>
                    <a:tailEnd type="none" w="med" len="med"/>
                  </a:ln>
                </p:spPr>
                <p:txBody>
                  <a:bodyPr/>
                  <a:lstStyle/>
                  <a:p>
                    <a:endParaRPr lang="zh-CN" altLang="en-US" sz="2400" b="1">
                      <a:latin typeface="微软雅黑" panose="020B0503020204020204" pitchFamily="34" charset="-122"/>
                      <a:ea typeface="微软雅黑" panose="020B0503020204020204" pitchFamily="34" charset="-122"/>
                    </a:endParaRPr>
                  </a:p>
                </p:txBody>
              </p:sp>
            </p:grpSp>
            <p:sp>
              <p:nvSpPr>
                <p:cNvPr id="26650" name="文本框 26649"/>
                <p:cNvSpPr txBox="1"/>
                <p:nvPr>
                  <p:custDataLst>
                    <p:tags r:id="rId31"/>
                  </p:custDataLst>
                </p:nvPr>
              </p:nvSpPr>
              <p:spPr>
                <a:xfrm>
                  <a:off x="0" y="-66"/>
                  <a:ext cx="499" cy="267"/>
                </a:xfrm>
                <a:prstGeom prst="rect">
                  <a:avLst/>
                </a:prstGeom>
                <a:noFill/>
                <a:ln w="9525">
                  <a:noFill/>
                </a:ln>
              </p:spPr>
              <p:txBody>
                <a:bodyPr>
                  <a:spAutoFit/>
                </a:bodyPr>
                <a:lstStyle/>
                <a:p>
                  <a:pPr algn="l">
                    <a:spcBef>
                      <a:spcPct val="50000"/>
                    </a:spcBef>
                  </a:pPr>
                  <a:r>
                    <a:rPr lang="en-US" altLang="zh-CN" sz="2400" b="1">
                      <a:solidFill>
                        <a:srgbClr val="FFFF00"/>
                      </a:solidFill>
                      <a:effectLst>
                        <a:outerShdw blurRad="38100" dist="38100" dir="2700000">
                          <a:srgbClr val="000000"/>
                        </a:outerShdw>
                      </a:effectLst>
                      <a:latin typeface="微软雅黑" panose="020B0503020204020204" pitchFamily="34" charset="-122"/>
                      <a:ea typeface="微软雅黑" panose="020B0503020204020204" pitchFamily="34" charset="-122"/>
                    </a:rPr>
                    <a:t>S</a:t>
                  </a:r>
                  <a:endParaRPr lang="en-US" altLang="zh-CN" sz="2400" b="1">
                    <a:solidFill>
                      <a:srgbClr val="FFFF00"/>
                    </a:solidFill>
                    <a:effectLst>
                      <a:outerShdw blurRad="38100" dist="38100" dir="2700000">
                        <a:srgbClr val="000000"/>
                      </a:outerShdw>
                    </a:effectLst>
                    <a:latin typeface="微软雅黑" panose="020B0503020204020204" pitchFamily="34" charset="-122"/>
                    <a:ea typeface="微软雅黑" panose="020B0503020204020204" pitchFamily="34" charset="-122"/>
                  </a:endParaRPr>
                </a:p>
              </p:txBody>
            </p:sp>
          </p:grpSp>
          <p:sp>
            <p:nvSpPr>
              <p:cNvPr id="26651" name="文本框 26650"/>
              <p:cNvSpPr txBox="1"/>
              <p:nvPr>
                <p:custDataLst>
                  <p:tags r:id="rId32"/>
                </p:custDataLst>
              </p:nvPr>
            </p:nvSpPr>
            <p:spPr>
              <a:xfrm>
                <a:off x="454" y="-66"/>
                <a:ext cx="544" cy="291"/>
              </a:xfrm>
              <a:prstGeom prst="rect">
                <a:avLst/>
              </a:prstGeom>
              <a:noFill/>
              <a:ln w="9525">
                <a:noFill/>
              </a:ln>
            </p:spPr>
            <p:txBody>
              <a:bodyPr>
                <a:spAutoFit/>
              </a:bodyPr>
              <a:lstStyle/>
              <a:p>
                <a:pPr algn="l">
                  <a:spcBef>
                    <a:spcPct val="50000"/>
                  </a:spcBef>
                </a:pPr>
                <a:r>
                  <a:rPr lang="en-US" altLang="zh-CN" sz="2400" b="1">
                    <a:solidFill>
                      <a:srgbClr val="FF0066"/>
                    </a:solidFill>
                    <a:effectLst>
                      <a:outerShdw blurRad="38100" dist="38100" dir="2700000">
                        <a:srgbClr val="000000"/>
                      </a:outerShdw>
                    </a:effectLst>
                    <a:latin typeface="微软雅黑" panose="020B0503020204020204" pitchFamily="34" charset="-122"/>
                    <a:ea typeface="微软雅黑" panose="020B0503020204020204" pitchFamily="34" charset="-122"/>
                  </a:rPr>
                  <a:t>N</a:t>
                </a:r>
                <a:endParaRPr lang="en-US" altLang="zh-CN" sz="2400" b="1">
                  <a:solidFill>
                    <a:srgbClr val="FF0066"/>
                  </a:solidFill>
                  <a:effectLst>
                    <a:outerShdw blurRad="38100" dist="38100" dir="2700000">
                      <a:srgbClr val="000000"/>
                    </a:outerShdw>
                  </a:effectLst>
                  <a:latin typeface="微软雅黑" panose="020B0503020204020204" pitchFamily="34" charset="-122"/>
                  <a:ea typeface="微软雅黑" panose="020B0503020204020204" pitchFamily="34" charset="-122"/>
                </a:endParaRPr>
              </a:p>
            </p:txBody>
          </p:sp>
        </p:grpSp>
      </p:grpSp>
      <p:sp>
        <p:nvSpPr>
          <p:cNvPr id="5" name="矩形 3"/>
          <p:cNvSpPr txBox="1"/>
          <p:nvPr>
            <p:custDataLst>
              <p:tags r:id="rId33"/>
            </p:custDataLst>
          </p:nvPr>
        </p:nvSpPr>
        <p:spPr>
          <a:xfrm>
            <a:off x="943610" y="3756660"/>
            <a:ext cx="10047605" cy="1126490"/>
          </a:xfrm>
          <a:prstGeom prst="rect">
            <a:avLst/>
          </a:prstGeom>
          <a:noFill/>
          <a:ln w="9525" cap="flat" cmpd="sng">
            <a:noFill/>
            <a:prstDash val="solid"/>
            <a:miter/>
            <a:headEnd type="none" w="med" len="med"/>
            <a:tailEnd type="none" w="med" len="med"/>
          </a:ln>
        </p:spPr>
        <p:txBody>
          <a:bodyPr wrap="square" lIns="91440" tIns="45720" rIns="91440" bIns="45720">
            <a:noAutofit/>
          </a:bodyPr>
          <a:lstStyle/>
          <a:p>
            <a:pPr lvl="0" algn="l">
              <a:lnSpc>
                <a:spcPct val="150000"/>
              </a:lnSpc>
              <a:spcBef>
                <a:spcPct val="50000"/>
              </a:spcBef>
              <a:buClrTx/>
              <a:buSzTx/>
              <a:buFontTx/>
            </a:pPr>
            <a:r>
              <a:rPr lang="zh-CN" altLang="en-US" sz="2400" b="1">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作用力、反作用力作用下的物体运动：</a:t>
            </a:r>
            <a:r>
              <a:rPr lang="zh-CN" altLang="en-US" sz="240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可能向相反方向运动；可能向同一方向运动；可能一个运动，而另一个静止；可能两物体都静止。</a:t>
            </a:r>
            <a:endParaRPr lang="zh-CN" altLang="en-US" sz="240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矩形 3"/>
          <p:cNvSpPr txBox="1"/>
          <p:nvPr>
            <p:custDataLst>
              <p:tags r:id="rId34"/>
            </p:custDataLst>
          </p:nvPr>
        </p:nvSpPr>
        <p:spPr>
          <a:xfrm>
            <a:off x="943610" y="2670810"/>
            <a:ext cx="10047605" cy="1212215"/>
          </a:xfrm>
          <a:prstGeom prst="rect">
            <a:avLst/>
          </a:prstGeom>
          <a:noFill/>
          <a:ln w="9525" cap="flat" cmpd="sng">
            <a:noFill/>
            <a:prstDash val="solid"/>
            <a:miter/>
            <a:headEnd type="none" w="med" len="med"/>
            <a:tailEnd type="none" w="med" len="med"/>
          </a:ln>
        </p:spPr>
        <p:txBody>
          <a:bodyPr wrap="square" lIns="91440" tIns="45720" rIns="91440" bIns="45720">
            <a:noAutofit/>
          </a:bodyPr>
          <a:lstStyle/>
          <a:p>
            <a:pPr lvl="0" algn="l">
              <a:lnSpc>
                <a:spcPct val="150000"/>
              </a:lnSpc>
              <a:spcBef>
                <a:spcPct val="50000"/>
              </a:spcBef>
              <a:buClrTx/>
              <a:buSzTx/>
              <a:buFontTx/>
            </a:pPr>
            <a:r>
              <a:rPr lang="zh-CN" altLang="en-US" sz="2400" b="1">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作用力与反作用力：</a:t>
            </a:r>
            <a:r>
              <a:rPr lang="zh-CN" altLang="en-US" sz="240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大小相等，方向相反，作用在同一条直线上，作用在不同物体上。</a:t>
            </a:r>
            <a:endParaRPr lang="zh-CN" altLang="en-US" sz="240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矩形 3"/>
          <p:cNvSpPr txBox="1"/>
          <p:nvPr>
            <p:custDataLst>
              <p:tags r:id="rId35"/>
            </p:custDataLst>
          </p:nvPr>
        </p:nvSpPr>
        <p:spPr>
          <a:xfrm>
            <a:off x="943610" y="4820285"/>
            <a:ext cx="9867265" cy="1198245"/>
          </a:xfrm>
          <a:prstGeom prst="rect">
            <a:avLst/>
          </a:prstGeom>
          <a:noFill/>
          <a:ln w="9525" cap="flat" cmpd="sng">
            <a:noFill/>
            <a:prstDash val="solid"/>
            <a:miter/>
            <a:headEnd type="none" w="med" len="med"/>
            <a:tailEnd type="none" w="med" len="med"/>
          </a:ln>
        </p:spPr>
        <p:txBody>
          <a:bodyPr wrap="square" lIns="91440" tIns="45720" rIns="91440" bIns="45720">
            <a:noAutofit/>
          </a:bodyPr>
          <a:lstStyle/>
          <a:p>
            <a:pPr lvl="0" algn="l">
              <a:lnSpc>
                <a:spcPct val="150000"/>
              </a:lnSpc>
              <a:spcBef>
                <a:spcPct val="50000"/>
              </a:spcBef>
              <a:buClrTx/>
              <a:buSzTx/>
              <a:buFontTx/>
            </a:pPr>
            <a:r>
              <a:rPr lang="zh-CN" altLang="en-US" sz="2400" b="1">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作用力做功与反作用力做功</a:t>
            </a:r>
            <a:r>
              <a:rPr lang="zh-CN" altLang="en-US" sz="2400" b="1">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solidFill>
                  <a:srgbClr val="361DAE"/>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无必然关系，</a:t>
            </a:r>
            <a:r>
              <a:rPr lang="zh-CN" altLang="en-US" sz="2400" b="1">
                <a:solidFill>
                  <a:srgbClr val="361DAE"/>
                </a:solidFill>
                <a:latin typeface="微软雅黑" panose="020B0503020204020204" pitchFamily="34" charset="-122"/>
                <a:ea typeface="微软雅黑" panose="020B0503020204020204" pitchFamily="34" charset="-122"/>
                <a:sym typeface="+mn-ea"/>
              </a:rPr>
              <a:t>大小不一定相等，正负不一定相反。</a:t>
            </a:r>
            <a:endParaRPr lang="zh-CN" altLang="en-US" sz="2400" b="1">
              <a:solidFill>
                <a:srgbClr val="361DAE"/>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3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045278 -0.000371 L -0.155556 0.000866" pathEditMode="relative" rAng="0" ptsTypes="">
                                      <p:cBhvr>
                                        <p:cTn id="14" dur="2000" fill="hold"/>
                                        <p:tgtEl>
                                          <p:spTgt spid="26628"/>
                                        </p:tgtEl>
                                        <p:attrNameLst>
                                          <p:attrName>ppt_x</p:attrName>
                                          <p:attrName>ppt_y</p:attrName>
                                        </p:attrNameLst>
                                      </p:cBhvr>
                                      <p:rCtr x="-104" y="2"/>
                                    </p:animMotion>
                                  </p:childTnLst>
                                </p:cTn>
                              </p:par>
                              <p:par>
                                <p:cTn id="15" presetID="63" presetClass="path" presetSubtype="0" accel="50000" decel="50000" fill="hold" nodeType="withEffect">
                                  <p:stCondLst>
                                    <p:cond delay="0"/>
                                  </p:stCondLst>
                                  <p:childTnLst>
                                    <p:animMotion origin="layout" path="M -0.041458 -0.000248 L 0.186806 0.001856" pathEditMode="relative" rAng="0" ptsTypes="">
                                      <p:cBhvr>
                                        <p:cTn id="16" dur="2000" fill="hold"/>
                                        <p:tgtEl>
                                          <p:spTgt spid="26640"/>
                                        </p:tgtEl>
                                        <p:attrNameLst>
                                          <p:attrName>ppt_x</p:attrName>
                                          <p:attrName>ppt_y</p:attrName>
                                        </p:attrNameLst>
                                      </p:cBhvr>
                                      <p:rCtr x="118" y="0"/>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custDataLst>
              <p:tags r:id="rId1"/>
            </p:custDataLst>
          </p:nvPr>
        </p:nvSpPr>
        <p:spPr>
          <a:xfrm>
            <a:off x="669925" y="1179796"/>
            <a:ext cx="10815670" cy="5069985"/>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2" name="Text Box 2"/>
          <p:cNvSpPr/>
          <p:nvPr>
            <p:custDataLst>
              <p:tags r:id="rId2"/>
            </p:custDataLst>
          </p:nvPr>
        </p:nvSpPr>
        <p:spPr>
          <a:xfrm>
            <a:off x="769160" y="2209800"/>
            <a:ext cx="10617200" cy="1778635"/>
          </a:xfrm>
          <a:prstGeom prst="rect">
            <a:avLst/>
          </a:prstGeom>
          <a:noFill/>
          <a:ln w="9525">
            <a:noFill/>
          </a:ln>
        </p:spPr>
        <p:txBody>
          <a:bodyPr wrap="square" lIns="117090" tIns="58547" rIns="117090" bIns="58547" anchor="t" anchorCtr="0">
            <a:spAutoFit/>
          </a:bodyPr>
          <a:lstStyle/>
          <a:p>
            <a:pPr defTabSz="1170305">
              <a:lnSpc>
                <a:spcPct val="150000"/>
              </a:lnSpc>
            </a:pPr>
            <a:r>
              <a:rPr lang="zh-CN" altLang="en-US"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例</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：放在地面上的木块与一轻弹簧相连</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弹簧处于自由伸长状态。现用手水平拉弹簧</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拉力的作用点移动</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x</a:t>
            </a:r>
            <a:r>
              <a:rPr lang="en-US" altLang="zh-CN" sz="2400" baseline="-30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=0.2 m</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时</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木块开始运动</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继续拉弹簧</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木块缓慢移动了</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x</a:t>
            </a:r>
            <a:r>
              <a:rPr lang="en-US" altLang="zh-CN" sz="2400" baseline="-30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=0.4 m</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的位移</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其</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F-x</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图象如图所示</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求上述过程中拉力做功。</a:t>
            </a:r>
            <a:endPar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3" name="16wlt378.jpg"/>
          <p:cNvPicPr>
            <a:picLocks noChangeAspect="1"/>
          </p:cNvPicPr>
          <p:nvPr>
            <p:custDataLst>
              <p:tags r:id="rId3"/>
            </p:custDataLst>
          </p:nvPr>
        </p:nvPicPr>
        <p:blipFill>
          <a:blip r:embed="rId4">
            <a:clrChange>
              <a:clrFrom>
                <a:srgbClr val="FFFFFF">
                  <a:alpha val="100000"/>
                </a:srgbClr>
              </a:clrFrom>
              <a:clrTo>
                <a:srgbClr val="FFFFFF">
                  <a:alpha val="100000"/>
                  <a:alpha val="0"/>
                </a:srgbClr>
              </a:clrTo>
            </a:clrChange>
          </a:blip>
          <a:stretch>
            <a:fillRect/>
          </a:stretch>
        </p:blipFill>
        <p:spPr>
          <a:xfrm>
            <a:off x="737235" y="3966210"/>
            <a:ext cx="3455670" cy="2181225"/>
          </a:xfrm>
          <a:prstGeom prst="rect">
            <a:avLst/>
          </a:prstGeom>
          <a:noFill/>
          <a:ln w="9525">
            <a:noFill/>
          </a:ln>
        </p:spPr>
      </p:pic>
      <p:sp>
        <p:nvSpPr>
          <p:cNvPr id="54" name="Text Box 2"/>
          <p:cNvSpPr/>
          <p:nvPr>
            <p:custDataLst>
              <p:tags r:id="rId5"/>
            </p:custDataLst>
          </p:nvPr>
        </p:nvSpPr>
        <p:spPr>
          <a:xfrm>
            <a:off x="4182745" y="3813810"/>
            <a:ext cx="7303135" cy="1778635"/>
          </a:xfrm>
          <a:prstGeom prst="rect">
            <a:avLst/>
          </a:prstGeom>
          <a:noFill/>
          <a:ln w="9525">
            <a:noFill/>
          </a:ln>
        </p:spPr>
        <p:txBody>
          <a:bodyPr wrap="square" lIns="117090" tIns="58547" rIns="117090" bIns="58547" anchor="t" anchorCtr="0">
            <a:spAutoFit/>
          </a:bodyPr>
          <a:lstStyle/>
          <a:p>
            <a:pPr defTabSz="1170305">
              <a:lnSpc>
                <a:spcPct val="150000"/>
              </a:lnSpc>
            </a:pP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木块运动前</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弹簧弹力随弹簧伸长量变化是线性关系</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木块缓慢移动时，弹簧弹力不变，</a:t>
            </a:r>
            <a:r>
              <a:rPr lang="en-US" altLang="zh-CN" sz="24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rPr>
              <a:t>F</a:t>
            </a:r>
            <a:r>
              <a:rPr lang="en-US" altLang="zh-CN" sz="2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altLang="zh-CN" sz="2400"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rPr>
              <a:t>x</a:t>
            </a:r>
            <a:r>
              <a:rPr lang="zh-CN" altLang="en-US" sz="2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sym typeface="+mn-ea"/>
              </a:rPr>
              <a:t>图像如图。</a:t>
            </a:r>
            <a:endPar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defTabSz="1170305">
              <a:lnSpc>
                <a:spcPct val="150000"/>
              </a:lnSpc>
            </a:pP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图线与横轴所围梯形面积即为拉力所做的功：</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p:cNvSpPr txBox="1"/>
          <p:nvPr>
            <p:custDataLst>
              <p:tags r:id="rId6"/>
            </p:custDataLst>
          </p:nvPr>
        </p:nvSpPr>
        <p:spPr>
          <a:xfrm>
            <a:off x="669925" y="335915"/>
            <a:ext cx="6757035"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五、变力做功</a:t>
            </a:r>
            <a:r>
              <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rPr>
              <a:t>——</a:t>
            </a:r>
            <a:r>
              <a:rPr lang="en-US" altLang="zh-CN" sz="3600" b="1" i="1">
                <a:ln w="0"/>
                <a:solidFill>
                  <a:srgbClr val="4F32DD">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F</a:t>
            </a:r>
            <a:r>
              <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rPr>
              <a:t>-</a:t>
            </a:r>
            <a:r>
              <a:rPr lang="en-US" altLang="zh-CN" sz="3600" b="1" i="1">
                <a:ln w="0"/>
                <a:solidFill>
                  <a:srgbClr val="4F32DD">
                    <a:lumMod val="75000"/>
                  </a:srgbClr>
                </a:solidFill>
                <a:latin typeface="Times New Roman" panose="02020603050405020304" pitchFamily="18" charset="0"/>
                <a:ea typeface="微软雅黑" panose="020B0503020204020204" pitchFamily="34" charset="-122"/>
                <a:cs typeface="Times New Roman" panose="02020603050405020304" pitchFamily="18" charset="0"/>
                <a:sym typeface="+mn-ea"/>
              </a:rPr>
              <a:t>x</a:t>
            </a:r>
            <a:r>
              <a:rPr lang="en-US" altLang="zh-CN" b="1">
                <a:ln w="0"/>
                <a:solidFill>
                  <a:srgbClr val="4F32DD">
                    <a:lumMod val="75000"/>
                  </a:srgbClr>
                </a:solidFill>
                <a:latin typeface="微软雅黑" panose="020B0503020204020204" pitchFamily="34" charset="-122"/>
                <a:ea typeface="微软雅黑" panose="020B0503020204020204" pitchFamily="34" charset="-122"/>
                <a:sym typeface="+mn-ea"/>
              </a:rPr>
              <a:t> </a:t>
            </a: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图像法</a:t>
            </a:r>
            <a:endParaRPr lang="zh-CN" sz="3600" b="1">
              <a:ln w="0"/>
              <a:solidFill>
                <a:srgbClr val="4F32DD">
                  <a:lumMod val="75000"/>
                </a:srgbClr>
              </a:solidFill>
              <a:latin typeface="微软雅黑" panose="020B0503020204020204" pitchFamily="34" charset="-122"/>
              <a:ea typeface="微软雅黑" panose="020B0503020204020204" pitchFamily="34" charset="-122"/>
              <a:sym typeface="+mn-ea"/>
            </a:endParaRPr>
          </a:p>
        </p:txBody>
      </p:sp>
      <p:sp>
        <p:nvSpPr>
          <p:cNvPr id="2" name="Text Box 2"/>
          <p:cNvSpPr/>
          <p:nvPr>
            <p:custDataLst>
              <p:tags r:id="rId7"/>
            </p:custDataLst>
          </p:nvPr>
        </p:nvSpPr>
        <p:spPr>
          <a:xfrm>
            <a:off x="641985" y="1244600"/>
            <a:ext cx="10963910" cy="1221105"/>
          </a:xfrm>
          <a:prstGeom prst="rect">
            <a:avLst/>
          </a:prstGeom>
          <a:noFill/>
          <a:ln w="9525">
            <a:noFill/>
          </a:ln>
        </p:spPr>
        <p:txBody>
          <a:bodyPr wrap="square" lIns="117090" tIns="58547" rIns="117090" bIns="58547">
            <a:noAutofit/>
          </a:bodyPr>
          <a:lstStyle/>
          <a:p>
            <a:pPr algn="l" defTabSz="1170305">
              <a:lnSpc>
                <a:spcPct val="130000"/>
              </a:lnSpc>
            </a:pPr>
            <a:r>
              <a:rPr lang="en-US" altLang="zh-CN"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图像：图线与</a:t>
            </a:r>
            <a:r>
              <a:rPr lang="en-US" altLang="zh-CN"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x</a:t>
            </a:r>
            <a:r>
              <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轴所围</a:t>
            </a:r>
            <a:r>
              <a:rPr lang="zh-CN" altLang="en-US" sz="2400" b="1">
                <a:solidFill>
                  <a:srgbClr val="361DAE"/>
                </a:solidFill>
                <a:latin typeface="微软雅黑" panose="020B0503020204020204" pitchFamily="34" charset="-122"/>
                <a:ea typeface="微软雅黑" panose="020B0503020204020204" pitchFamily="34" charset="-122"/>
                <a:cs typeface="Times New Roman" panose="02020603050405020304" pitchFamily="18" charset="0"/>
              </a:rPr>
              <a:t>面积的代数和</a:t>
            </a:r>
            <a:r>
              <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表示力</a:t>
            </a:r>
            <a:r>
              <a:rPr lang="en-US" altLang="zh-CN"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在这段位移上所做的功 </a:t>
            </a:r>
            <a:r>
              <a:rPr lang="en-US" altLang="zh-CN"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l" defTabSz="1170305">
              <a:lnSpc>
                <a:spcPct val="130000"/>
              </a:lnSpc>
            </a:pPr>
            <a:r>
              <a:rPr lang="en-US" altLang="zh-CN"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位于</a:t>
            </a:r>
            <a:r>
              <a:rPr lang="en-US" altLang="zh-CN"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x</a:t>
            </a:r>
            <a:r>
              <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轴上方的面积表示力做</a:t>
            </a:r>
            <a:r>
              <a:rPr lang="zh-CN" altLang="en-US" sz="2400" b="1">
                <a:solidFill>
                  <a:srgbClr val="361DAE"/>
                </a:solidFill>
                <a:latin typeface="微软雅黑" panose="020B0503020204020204" pitchFamily="34" charset="-122"/>
                <a:ea typeface="微软雅黑" panose="020B0503020204020204" pitchFamily="34" charset="-122"/>
                <a:cs typeface="Times New Roman" panose="02020603050405020304" pitchFamily="18" charset="0"/>
              </a:rPr>
              <a:t>正功</a:t>
            </a:r>
            <a:r>
              <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，位于</a:t>
            </a:r>
            <a:r>
              <a:rPr lang="en-US" altLang="zh-CN"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x</a:t>
            </a:r>
            <a:r>
              <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轴下方的面积</a:t>
            </a:r>
            <a:r>
              <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sym typeface="+mn-ea"/>
              </a:rPr>
              <a:t>表示做</a:t>
            </a:r>
            <a:r>
              <a:rPr lang="zh-CN" altLang="en-US" sz="2400" b="1">
                <a:solidFill>
                  <a:srgbClr val="361DAE"/>
                </a:solidFill>
                <a:latin typeface="微软雅黑" panose="020B0503020204020204" pitchFamily="34" charset="-122"/>
                <a:ea typeface="微软雅黑" panose="020B0503020204020204" pitchFamily="34" charset="-122"/>
                <a:cs typeface="Times New Roman" panose="02020603050405020304" pitchFamily="18" charset="0"/>
              </a:rPr>
              <a:t>负功</a:t>
            </a:r>
            <a:endParaRPr lang="zh-CN" altLang="en-US" sz="2400" b="1">
              <a:solidFill>
                <a:srgbClr val="361DAE"/>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1" name="Object 4"/>
          <p:cNvGraphicFramePr>
            <a:graphicFrameLocks noChangeAspect="1"/>
          </p:cNvGraphicFramePr>
          <p:nvPr>
            <p:custDataLst>
              <p:tags r:id="rId8"/>
            </p:custDataLst>
          </p:nvPr>
        </p:nvGraphicFramePr>
        <p:xfrm>
          <a:off x="5559743" y="5451158"/>
          <a:ext cx="4549140" cy="769620"/>
        </p:xfrm>
        <a:graphic>
          <a:graphicData uri="http://schemas.openxmlformats.org/presentationml/2006/ole">
            <mc:AlternateContent xmlns:mc="http://schemas.openxmlformats.org/markup-compatibility/2006">
              <mc:Choice xmlns:v="urn:schemas-microsoft-com:vml" Requires="v">
                <p:oleObj spid="_x0000_s1092" name="" r:id="rId9" imgW="3848100" imgH="723900" progId="Equation.DSMT4">
                  <p:embed/>
                </p:oleObj>
              </mc:Choice>
              <mc:Fallback>
                <p:oleObj name="" r:id="rId9" imgW="3848100" imgH="723900" progId="Equation.DSMT4">
                  <p:embed/>
                  <p:pic>
                    <p:nvPicPr>
                      <p:cNvPr id="0" name="OLE substitute image"/>
                      <p:cNvPicPr/>
                      <p:nvPr/>
                    </p:nvPicPr>
                    <p:blipFill>
                      <a:blip r:embed="rId10"/>
                      <a:stretch>
                        <a:fillRect/>
                      </a:stretch>
                    </p:blipFill>
                    <p:spPr>
                      <a:xfrm>
                        <a:off x="5559743" y="5451158"/>
                        <a:ext cx="4549140" cy="769620"/>
                      </a:xfrm>
                      <a:prstGeom prst="rect">
                        <a:avLst/>
                      </a:prstGeom>
                      <a:noFill/>
                      <a:ln w="38100">
                        <a:noFill/>
                        <a:miter/>
                      </a:ln>
                    </p:spPr>
                  </p:pic>
                </p:oleObj>
              </mc:Fallback>
            </mc:AlternateContent>
          </a:graphicData>
        </a:graphic>
      </p:graphicFrame>
    </p:spTree>
    <p:custDataLst>
      <p:tags r:id="rId1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custDataLst>
              <p:tags r:id="rId1"/>
            </p:custDataLst>
          </p:nvPr>
        </p:nvSpPr>
        <p:spPr>
          <a:xfrm>
            <a:off x="529765" y="1179796"/>
            <a:ext cx="10955830" cy="4609611"/>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17" name="矩形 16"/>
          <p:cNvSpPr/>
          <p:nvPr>
            <p:custDataLst>
              <p:tags r:id="rId2"/>
            </p:custDataLst>
          </p:nvPr>
        </p:nvSpPr>
        <p:spPr>
          <a:xfrm>
            <a:off x="878182" y="411187"/>
            <a:ext cx="2348720" cy="1384995"/>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一、变力做功</a:t>
            </a: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custDataLst>
              <p:tags r:id="rId3"/>
            </p:custDataLst>
          </p:nvPr>
        </p:nvSpPr>
        <p:spPr>
          <a:xfrm>
            <a:off x="669925" y="335915"/>
            <a:ext cx="6757035"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五、变力做功</a:t>
            </a:r>
            <a:r>
              <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rPr>
              <a:t>——</a:t>
            </a: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平均力法</a:t>
            </a:r>
            <a:endParaRPr lang="zh-CN" sz="3600" b="1">
              <a:ln w="0"/>
              <a:solidFill>
                <a:srgbClr val="4F32DD">
                  <a:lumMod val="75000"/>
                </a:srgbClr>
              </a:solidFill>
              <a:latin typeface="微软雅黑" panose="020B0503020204020204" pitchFamily="34" charset="-122"/>
              <a:ea typeface="微软雅黑" panose="020B0503020204020204" pitchFamily="34" charset="-122"/>
              <a:sym typeface="+mn-ea"/>
            </a:endParaRPr>
          </a:p>
        </p:txBody>
      </p:sp>
      <p:sp>
        <p:nvSpPr>
          <p:cNvPr id="30" name="Text Box 2"/>
          <p:cNvSpPr/>
          <p:nvPr>
            <p:custDataLst>
              <p:tags r:id="rId4"/>
            </p:custDataLst>
          </p:nvPr>
        </p:nvSpPr>
        <p:spPr>
          <a:xfrm>
            <a:off x="612589" y="1391285"/>
            <a:ext cx="10790555" cy="485775"/>
          </a:xfrm>
          <a:prstGeom prst="rect">
            <a:avLst/>
          </a:prstGeom>
          <a:noFill/>
          <a:ln w="9525">
            <a:noFill/>
          </a:ln>
        </p:spPr>
        <p:txBody>
          <a:bodyPr wrap="square" lIns="117090" tIns="58547" rIns="117090" bIns="58547">
            <a:spAutoFit/>
          </a:bodyPr>
          <a:lstStyle/>
          <a:p>
            <a:pPr algn="ctr" defTabSz="1170305">
              <a:lnSpc>
                <a:spcPct val="100000"/>
              </a:lnSpc>
            </a:pPr>
            <a:r>
              <a:rPr lang="en-US" altLang="zh-CN"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若力</a:t>
            </a:r>
            <a:r>
              <a:rPr lang="zh-CN" altLang="en-US" sz="2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rPr>
              <a:t>均匀变化【</a:t>
            </a:r>
            <a:r>
              <a:rPr lang="zh-CN" altLang="en-US" sz="2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方向不变，大小随位移线性变化】</a:t>
            </a:r>
            <a:r>
              <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可通过</a:t>
            </a:r>
            <a:r>
              <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平均力求变力功</a:t>
            </a:r>
            <a:endPar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147" name="文本框 13315"/>
          <p:cNvSpPr/>
          <p:nvPr>
            <p:custDataLst>
              <p:tags r:id="rId5"/>
            </p:custDataLst>
          </p:nvPr>
        </p:nvSpPr>
        <p:spPr>
          <a:xfrm>
            <a:off x="745621" y="2673350"/>
            <a:ext cx="10524490" cy="1753235"/>
          </a:xfrm>
          <a:prstGeom prst="rect">
            <a:avLst/>
          </a:prstGeom>
          <a:noFill/>
          <a:ln>
            <a:noFill/>
            <a:miter lim="800000"/>
          </a:ln>
        </p:spPr>
        <p:txBody>
          <a:bodyPr wrap="squar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5pPr>
          </a:lstStyle>
          <a:p>
            <a:pPr lvl="0">
              <a:lnSpc>
                <a:spcPct val="150000"/>
              </a:lnSpc>
              <a:spcBef>
                <a:spcPct val="50000"/>
              </a:spcBef>
            </a:pPr>
            <a:r>
              <a:rPr lang="zh-CN" altLang="en-US" sz="2400">
                <a:latin typeface="微软雅黑" panose="020B0503020204020204" pitchFamily="34" charset="-122"/>
                <a:ea typeface="微软雅黑" panose="020B0503020204020204" pitchFamily="34" charset="-122"/>
              </a:rPr>
              <a:t>例</a:t>
            </a:r>
            <a:r>
              <a:rPr lang="zh-CN" altLang="en-US" sz="2400" b="0">
                <a:latin typeface="微软雅黑" panose="020B0503020204020204" pitchFamily="34" charset="-122"/>
                <a:ea typeface="微软雅黑" panose="020B0503020204020204" pitchFamily="34" charset="-122"/>
              </a:rPr>
              <a:t>：如图，轻弹簧一端与竖直墙壁连接，另一端与一质量为</a:t>
            </a:r>
            <a:r>
              <a:rPr lang="en-US" altLang="zh-CN" sz="2400" b="0" i="1">
                <a:latin typeface="Times New Roman" panose="02020603050405020304" pitchFamily="18" charset="0"/>
                <a:ea typeface="微软雅黑" panose="020B0503020204020204" pitchFamily="34" charset="-122"/>
              </a:rPr>
              <a:t>m</a:t>
            </a:r>
            <a:r>
              <a:rPr lang="zh-CN" altLang="en-US" sz="2400" b="0">
                <a:latin typeface="微软雅黑" panose="020B0503020204020204" pitchFamily="34" charset="-122"/>
                <a:ea typeface="微软雅黑" panose="020B0503020204020204" pitchFamily="34" charset="-122"/>
              </a:rPr>
              <a:t>的木块相连，放在光滑的水平面上，弹簧的劲度系数为</a:t>
            </a:r>
            <a:r>
              <a:rPr lang="en-US" altLang="zh-CN" sz="2400" b="0" i="1">
                <a:latin typeface="Times New Roman" panose="02020603050405020304" pitchFamily="18" charset="0"/>
                <a:ea typeface="微软雅黑" panose="020B0503020204020204" pitchFamily="34" charset="-122"/>
              </a:rPr>
              <a:t>k</a:t>
            </a:r>
            <a:r>
              <a:rPr lang="zh-CN" altLang="en-US" sz="2400" b="0">
                <a:latin typeface="微软雅黑" panose="020B0503020204020204" pitchFamily="34" charset="-122"/>
                <a:ea typeface="微软雅黑" panose="020B0503020204020204" pitchFamily="34" charset="-122"/>
              </a:rPr>
              <a:t>，弹簧处于自然状态，用水平力缓慢拉物体，使物体前进 </a:t>
            </a:r>
            <a:r>
              <a:rPr lang="en-US" altLang="zh-CN" sz="2400" b="0" i="1">
                <a:latin typeface="Times New Roman" panose="02020603050405020304" pitchFamily="18" charset="0"/>
                <a:ea typeface="微软雅黑" panose="020B0503020204020204" pitchFamily="34" charset="-122"/>
              </a:rPr>
              <a:t>x</a:t>
            </a:r>
            <a:r>
              <a:rPr lang="zh-CN" altLang="en-US" sz="2400" b="0">
                <a:latin typeface="微软雅黑" panose="020B0503020204020204" pitchFamily="34" charset="-122"/>
                <a:ea typeface="微软雅黑" panose="020B0503020204020204" pitchFamily="34" charset="-122"/>
              </a:rPr>
              <a:t>，求这一过程中拉力对物体做的功。</a:t>
            </a:r>
            <a:endParaRPr lang="zh-CN" altLang="en-US" sz="2400" b="0">
              <a:latin typeface="微软雅黑" panose="020B0503020204020204" pitchFamily="34" charset="-122"/>
              <a:ea typeface="微软雅黑" panose="020B0503020204020204" pitchFamily="34" charset="-122"/>
            </a:endParaRPr>
          </a:p>
        </p:txBody>
      </p:sp>
      <p:grpSp>
        <p:nvGrpSpPr>
          <p:cNvPr id="6148" name="组合 13324"/>
          <p:cNvGrpSpPr/>
          <p:nvPr>
            <p:custDataLst>
              <p:tags r:id="rId6"/>
            </p:custDataLst>
          </p:nvPr>
        </p:nvGrpSpPr>
        <p:grpSpPr>
          <a:xfrm>
            <a:off x="1804670" y="4561523"/>
            <a:ext cx="3887788" cy="788987"/>
            <a:chOff x="2880" y="3430"/>
            <a:chExt cx="2449" cy="497"/>
          </a:xfrm>
        </p:grpSpPr>
        <p:sp>
          <p:nvSpPr>
            <p:cNvPr id="6149" name="任意多边形 13316"/>
            <p:cNvSpPr/>
            <p:nvPr>
              <p:custDataLst>
                <p:tags r:id="rId7"/>
              </p:custDataLst>
            </p:nvPr>
          </p:nvSpPr>
          <p:spPr>
            <a:xfrm>
              <a:off x="2880" y="3612"/>
              <a:ext cx="861" cy="227"/>
            </a:xfrm>
            <a:custGeom>
              <a:avLst/>
              <a:gdLst/>
              <a:ahLst/>
              <a:cxnLst/>
              <a:rect l="l" t="t" r="r" b="b"/>
              <a:pathLst>
                <a:path w="1680" h="280">
                  <a:moveTo>
                    <a:pt x="0" y="140"/>
                  </a:moveTo>
                  <a:lnTo>
                    <a:pt x="80" y="0"/>
                  </a:lnTo>
                  <a:lnTo>
                    <a:pt x="160" y="280"/>
                  </a:lnTo>
                  <a:lnTo>
                    <a:pt x="240" y="0"/>
                  </a:lnTo>
                  <a:lnTo>
                    <a:pt x="320" y="280"/>
                  </a:lnTo>
                  <a:lnTo>
                    <a:pt x="400" y="0"/>
                  </a:lnTo>
                  <a:lnTo>
                    <a:pt x="480" y="280"/>
                  </a:lnTo>
                  <a:lnTo>
                    <a:pt x="560" y="0"/>
                  </a:lnTo>
                  <a:lnTo>
                    <a:pt x="640" y="280"/>
                  </a:lnTo>
                  <a:lnTo>
                    <a:pt x="720" y="0"/>
                  </a:lnTo>
                  <a:lnTo>
                    <a:pt x="800" y="280"/>
                  </a:lnTo>
                  <a:lnTo>
                    <a:pt x="880" y="0"/>
                  </a:lnTo>
                  <a:lnTo>
                    <a:pt x="960" y="280"/>
                  </a:lnTo>
                  <a:lnTo>
                    <a:pt x="1040" y="0"/>
                  </a:lnTo>
                  <a:lnTo>
                    <a:pt x="1120" y="280"/>
                  </a:lnTo>
                  <a:lnTo>
                    <a:pt x="1200" y="0"/>
                  </a:lnTo>
                  <a:lnTo>
                    <a:pt x="1280" y="280"/>
                  </a:lnTo>
                  <a:lnTo>
                    <a:pt x="1360" y="0"/>
                  </a:lnTo>
                  <a:lnTo>
                    <a:pt x="1440" y="280"/>
                  </a:lnTo>
                  <a:lnTo>
                    <a:pt x="1520" y="0"/>
                  </a:lnTo>
                  <a:lnTo>
                    <a:pt x="1600" y="280"/>
                  </a:lnTo>
                  <a:lnTo>
                    <a:pt x="1680" y="140"/>
                  </a:lnTo>
                </a:path>
              </a:pathLst>
            </a:custGeom>
            <a:noFill/>
            <a:ln w="28575">
              <a:solidFill>
                <a:prstClr val="black"/>
              </a:solidFill>
              <a:round/>
            </a:ln>
          </p:spPr>
          <p:txBody>
            <a:bodyPr anchor="t"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5pPr>
            </a:lstStyle>
            <a:p>
              <a:pPr lvl="0"/>
              <a:endParaRPr lang="zh-CN" altLang="en-US"/>
            </a:p>
          </p:txBody>
        </p:sp>
        <p:cxnSp>
          <p:nvCxnSpPr>
            <p:cNvPr id="6150" name="直接连接符 13317"/>
            <p:cNvCxnSpPr/>
            <p:nvPr>
              <p:custDataLst>
                <p:tags r:id="rId8"/>
              </p:custDataLst>
            </p:nvPr>
          </p:nvCxnSpPr>
          <p:spPr>
            <a:xfrm>
              <a:off x="2880" y="3884"/>
              <a:ext cx="2449" cy="0"/>
            </a:xfrm>
            <a:prstGeom prst="line">
              <a:avLst/>
            </a:prstGeom>
            <a:noFill/>
            <a:ln w="57150">
              <a:solidFill>
                <a:schemeClr val="tx1"/>
              </a:solidFill>
              <a:round/>
            </a:ln>
          </p:spPr>
        </p:cxnSp>
        <p:sp>
          <p:nvSpPr>
            <p:cNvPr id="6151" name="任意多边形 13319" descr="栎木"/>
            <p:cNvSpPr/>
            <p:nvPr>
              <p:custDataLst>
                <p:tags r:id="rId9"/>
              </p:custDataLst>
            </p:nvPr>
          </p:nvSpPr>
          <p:spPr>
            <a:xfrm>
              <a:off x="3742" y="3566"/>
              <a:ext cx="363" cy="318"/>
            </a:xfrm>
            <a:custGeom>
              <a:avLst/>
              <a:gdLst/>
              <a:ahLst/>
              <a:cxnLst/>
              <a:rect l="l" t="t" r="r" b="b"/>
              <a:pathLst>
                <a:path w="400" h="400">
                  <a:moveTo>
                    <a:pt x="0" y="0"/>
                  </a:moveTo>
                  <a:lnTo>
                    <a:pt x="400" y="0"/>
                  </a:lnTo>
                  <a:lnTo>
                    <a:pt x="400" y="400"/>
                  </a:lnTo>
                  <a:lnTo>
                    <a:pt x="0" y="400"/>
                  </a:lnTo>
                  <a:lnTo>
                    <a:pt x="0" y="0"/>
                  </a:lnTo>
                  <a:close/>
                </a:path>
              </a:pathLst>
            </a:custGeom>
            <a:blipFill rotWithShape="0">
              <a:blip r:embed="rId10"/>
              <a:tile tx="0" ty="0" sx="100000" sy="100000" flip="none" algn="tl"/>
            </a:blipFill>
            <a:ln>
              <a:solidFill>
                <a:prstClr val="black"/>
              </a:solidFill>
              <a:round/>
            </a:ln>
          </p:spPr>
          <p:txBody>
            <a:bodyPr anchor="t"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5pPr>
            </a:lstStyle>
            <a:p>
              <a:pPr lvl="0"/>
              <a:endParaRPr lang="zh-CN" altLang="en-US"/>
            </a:p>
          </p:txBody>
        </p:sp>
        <p:cxnSp>
          <p:nvCxnSpPr>
            <p:cNvPr id="6152" name="直接连接符 13320"/>
            <p:cNvCxnSpPr/>
            <p:nvPr>
              <p:custDataLst>
                <p:tags r:id="rId11"/>
              </p:custDataLst>
            </p:nvPr>
          </p:nvCxnSpPr>
          <p:spPr>
            <a:xfrm flipH="1">
              <a:off x="2880" y="3475"/>
              <a:ext cx="0" cy="408"/>
            </a:xfrm>
            <a:prstGeom prst="line">
              <a:avLst/>
            </a:prstGeom>
            <a:noFill/>
            <a:ln w="38100">
              <a:solidFill>
                <a:schemeClr val="tx1"/>
              </a:solidFill>
              <a:round/>
            </a:ln>
          </p:spPr>
        </p:cxnSp>
        <p:sp>
          <p:nvSpPr>
            <p:cNvPr id="6153" name="文本框 13321"/>
            <p:cNvSpPr/>
            <p:nvPr>
              <p:custDataLst>
                <p:tags r:id="rId12"/>
              </p:custDataLst>
            </p:nvPr>
          </p:nvSpPr>
          <p:spPr>
            <a:xfrm>
              <a:off x="3746" y="3521"/>
              <a:ext cx="540" cy="406"/>
            </a:xfrm>
            <a:prstGeom prst="rect">
              <a:avLst/>
            </a:prstGeom>
            <a:noFill/>
            <a:ln>
              <a:noFill/>
              <a:miter lim="800000"/>
            </a:ln>
          </p:spPr>
          <p:txBody>
            <a:bodyPr wrap="squar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5pPr>
            </a:lstStyle>
            <a:p>
              <a:pPr lvl="0">
                <a:spcBef>
                  <a:spcPct val="50000"/>
                </a:spcBef>
              </a:pPr>
              <a:r>
                <a:rPr lang="en-US" altLang="zh-CN" sz="3600" i="1">
                  <a:solidFill>
                    <a:schemeClr val="bg1"/>
                  </a:solidFill>
                  <a:latin typeface="Times New Roman" panose="02020603050405020304" pitchFamily="18" charset="0"/>
                </a:rPr>
                <a:t>m</a:t>
              </a:r>
              <a:endParaRPr lang="en-US" altLang="zh-CN" sz="3600" i="1">
                <a:solidFill>
                  <a:schemeClr val="bg1"/>
                </a:solidFill>
                <a:latin typeface="Times New Roman" panose="02020603050405020304" pitchFamily="18" charset="0"/>
              </a:endParaRPr>
            </a:p>
          </p:txBody>
        </p:sp>
        <p:cxnSp>
          <p:nvCxnSpPr>
            <p:cNvPr id="6154" name="直接连接符 13322"/>
            <p:cNvCxnSpPr/>
            <p:nvPr>
              <p:custDataLst>
                <p:tags r:id="rId13"/>
              </p:custDataLst>
            </p:nvPr>
          </p:nvCxnSpPr>
          <p:spPr>
            <a:xfrm>
              <a:off x="4105" y="3702"/>
              <a:ext cx="544" cy="0"/>
            </a:xfrm>
            <a:prstGeom prst="line">
              <a:avLst/>
            </a:prstGeom>
            <a:noFill/>
            <a:ln w="38100">
              <a:solidFill>
                <a:schemeClr val="tx1"/>
              </a:solidFill>
              <a:round/>
              <a:tailEnd type="triangle"/>
            </a:ln>
          </p:spPr>
        </p:cxnSp>
        <p:sp>
          <p:nvSpPr>
            <p:cNvPr id="6155" name="文本框 13323"/>
            <p:cNvSpPr/>
            <p:nvPr>
              <p:custDataLst>
                <p:tags r:id="rId14"/>
              </p:custDataLst>
            </p:nvPr>
          </p:nvSpPr>
          <p:spPr>
            <a:xfrm>
              <a:off x="4649" y="3430"/>
              <a:ext cx="499" cy="404"/>
            </a:xfrm>
            <a:prstGeom prst="rect">
              <a:avLst/>
            </a:prstGeom>
            <a:noFill/>
            <a:ln>
              <a:noFill/>
              <a:miter lim="800000"/>
            </a:ln>
          </p:spPr>
          <p:txBody>
            <a:bodyPr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5pPr>
            </a:lstStyle>
            <a:p>
              <a:pPr lvl="0">
                <a:spcBef>
                  <a:spcPct val="50000"/>
                </a:spcBef>
              </a:pPr>
              <a:r>
                <a:rPr lang="en-US" altLang="zh-CN" sz="3600" i="1">
                  <a:solidFill>
                    <a:schemeClr val="tx1"/>
                  </a:solidFill>
                  <a:latin typeface="Times New Roman" panose="02020603050405020304" pitchFamily="18" charset="0"/>
                </a:rPr>
                <a:t>F</a:t>
              </a:r>
              <a:endParaRPr lang="en-US" altLang="zh-CN" sz="3600" i="1">
                <a:solidFill>
                  <a:schemeClr val="tx1"/>
                </a:solidFill>
                <a:latin typeface="Times New Roman" panose="02020603050405020304" pitchFamily="18" charset="0"/>
              </a:endParaRPr>
            </a:p>
          </p:txBody>
        </p:sp>
      </p:grpSp>
      <p:grpSp>
        <p:nvGrpSpPr>
          <p:cNvPr id="6156" name="组合 13354"/>
          <p:cNvGrpSpPr/>
          <p:nvPr>
            <p:custDataLst>
              <p:tags r:id="rId15"/>
            </p:custDataLst>
          </p:nvPr>
        </p:nvGrpSpPr>
        <p:grpSpPr>
          <a:xfrm>
            <a:off x="5881370" y="4476115"/>
            <a:ext cx="4365625" cy="1327150"/>
            <a:chOff x="3010" y="3237"/>
            <a:chExt cx="2750" cy="836"/>
          </a:xfrm>
        </p:grpSpPr>
        <p:grpSp>
          <p:nvGrpSpPr>
            <p:cNvPr id="6157" name="组合 13325"/>
            <p:cNvGrpSpPr/>
            <p:nvPr>
              <p:custDataLst>
                <p:tags r:id="rId16"/>
              </p:custDataLst>
            </p:nvPr>
          </p:nvGrpSpPr>
          <p:grpSpPr>
            <a:xfrm>
              <a:off x="3010" y="3237"/>
              <a:ext cx="2750" cy="836"/>
              <a:chOff x="499" y="2627"/>
              <a:chExt cx="2750" cy="836"/>
            </a:xfrm>
          </p:grpSpPr>
          <p:grpSp>
            <p:nvGrpSpPr>
              <p:cNvPr id="6158" name="组合 13326"/>
              <p:cNvGrpSpPr/>
              <p:nvPr>
                <p:custDataLst>
                  <p:tags r:id="rId17"/>
                </p:custDataLst>
              </p:nvPr>
            </p:nvGrpSpPr>
            <p:grpSpPr>
              <a:xfrm>
                <a:off x="499" y="2627"/>
                <a:ext cx="2750" cy="601"/>
                <a:chOff x="1377" y="2784"/>
                <a:chExt cx="2750" cy="601"/>
              </a:xfrm>
            </p:grpSpPr>
            <p:grpSp>
              <p:nvGrpSpPr>
                <p:cNvPr id="6159" name="组合 13327"/>
                <p:cNvGrpSpPr/>
                <p:nvPr>
                  <p:custDataLst>
                    <p:tags r:id="rId18"/>
                  </p:custDataLst>
                </p:nvPr>
              </p:nvGrpSpPr>
              <p:grpSpPr>
                <a:xfrm>
                  <a:off x="1377" y="3294"/>
                  <a:ext cx="2414" cy="91"/>
                  <a:chOff x="2583" y="3681"/>
                  <a:chExt cx="2022" cy="130"/>
                </a:xfrm>
              </p:grpSpPr>
              <p:grpSp>
                <p:nvGrpSpPr>
                  <p:cNvPr id="6160" name="组合 13328"/>
                  <p:cNvGrpSpPr/>
                  <p:nvPr>
                    <p:custDataLst>
                      <p:tags r:id="rId19"/>
                    </p:custDataLst>
                  </p:nvPr>
                </p:nvGrpSpPr>
                <p:grpSpPr>
                  <a:xfrm>
                    <a:off x="3883" y="3681"/>
                    <a:ext cx="722" cy="130"/>
                    <a:chOff x="3121" y="1752"/>
                    <a:chExt cx="722" cy="130"/>
                  </a:xfrm>
                </p:grpSpPr>
                <p:cxnSp>
                  <p:nvCxnSpPr>
                    <p:cNvPr id="6161" name="直接连接符 13329"/>
                    <p:cNvCxnSpPr/>
                    <p:nvPr>
                      <p:custDataLst>
                        <p:tags r:id="rId20"/>
                      </p:custDataLst>
                    </p:nvPr>
                  </p:nvCxnSpPr>
                  <p:spPr>
                    <a:xfrm flipH="1">
                      <a:off x="3121" y="1760"/>
                      <a:ext cx="120" cy="122"/>
                    </a:xfrm>
                    <a:prstGeom prst="line">
                      <a:avLst/>
                    </a:prstGeom>
                    <a:noFill/>
                    <a:ln w="19050">
                      <a:solidFill>
                        <a:prstClr val="black"/>
                      </a:solidFill>
                      <a:round/>
                    </a:ln>
                  </p:spPr>
                </p:cxnSp>
                <p:cxnSp>
                  <p:nvCxnSpPr>
                    <p:cNvPr id="6162" name="直接连接符 13330"/>
                    <p:cNvCxnSpPr/>
                    <p:nvPr>
                      <p:custDataLst>
                        <p:tags r:id="rId21"/>
                      </p:custDataLst>
                    </p:nvPr>
                  </p:nvCxnSpPr>
                  <p:spPr>
                    <a:xfrm flipH="1">
                      <a:off x="3241" y="1760"/>
                      <a:ext cx="121" cy="122"/>
                    </a:xfrm>
                    <a:prstGeom prst="line">
                      <a:avLst/>
                    </a:prstGeom>
                    <a:noFill/>
                    <a:ln w="19050">
                      <a:solidFill>
                        <a:prstClr val="black"/>
                      </a:solidFill>
                      <a:round/>
                    </a:ln>
                  </p:spPr>
                </p:cxnSp>
                <p:cxnSp>
                  <p:nvCxnSpPr>
                    <p:cNvPr id="6163" name="直接连接符 13331"/>
                    <p:cNvCxnSpPr/>
                    <p:nvPr>
                      <p:custDataLst>
                        <p:tags r:id="rId22"/>
                      </p:custDataLst>
                    </p:nvPr>
                  </p:nvCxnSpPr>
                  <p:spPr>
                    <a:xfrm flipH="1">
                      <a:off x="3362" y="1760"/>
                      <a:ext cx="120" cy="122"/>
                    </a:xfrm>
                    <a:prstGeom prst="line">
                      <a:avLst/>
                    </a:prstGeom>
                    <a:noFill/>
                    <a:ln w="19050">
                      <a:solidFill>
                        <a:prstClr val="black"/>
                      </a:solidFill>
                      <a:round/>
                    </a:ln>
                  </p:spPr>
                </p:cxnSp>
                <p:cxnSp>
                  <p:nvCxnSpPr>
                    <p:cNvPr id="6164" name="直接连接符 13332"/>
                    <p:cNvCxnSpPr/>
                    <p:nvPr>
                      <p:custDataLst>
                        <p:tags r:id="rId23"/>
                      </p:custDataLst>
                    </p:nvPr>
                  </p:nvCxnSpPr>
                  <p:spPr>
                    <a:xfrm flipH="1">
                      <a:off x="3482" y="1760"/>
                      <a:ext cx="120" cy="122"/>
                    </a:xfrm>
                    <a:prstGeom prst="line">
                      <a:avLst/>
                    </a:prstGeom>
                    <a:noFill/>
                    <a:ln w="19050">
                      <a:solidFill>
                        <a:prstClr val="black"/>
                      </a:solidFill>
                      <a:round/>
                    </a:ln>
                  </p:spPr>
                </p:cxnSp>
                <p:cxnSp>
                  <p:nvCxnSpPr>
                    <p:cNvPr id="6165" name="直接连接符 13333"/>
                    <p:cNvCxnSpPr/>
                    <p:nvPr>
                      <p:custDataLst>
                        <p:tags r:id="rId24"/>
                      </p:custDataLst>
                    </p:nvPr>
                  </p:nvCxnSpPr>
                  <p:spPr>
                    <a:xfrm flipH="1">
                      <a:off x="3602" y="1760"/>
                      <a:ext cx="120" cy="122"/>
                    </a:xfrm>
                    <a:prstGeom prst="line">
                      <a:avLst/>
                    </a:prstGeom>
                    <a:noFill/>
                    <a:ln w="19050">
                      <a:solidFill>
                        <a:prstClr val="black"/>
                      </a:solidFill>
                      <a:round/>
                    </a:ln>
                  </p:spPr>
                </p:cxnSp>
                <p:cxnSp>
                  <p:nvCxnSpPr>
                    <p:cNvPr id="6166" name="直接连接符 13334"/>
                    <p:cNvCxnSpPr/>
                    <p:nvPr>
                      <p:custDataLst>
                        <p:tags r:id="rId25"/>
                      </p:custDataLst>
                    </p:nvPr>
                  </p:nvCxnSpPr>
                  <p:spPr>
                    <a:xfrm flipH="1">
                      <a:off x="3722" y="1760"/>
                      <a:ext cx="121" cy="122"/>
                    </a:xfrm>
                    <a:prstGeom prst="line">
                      <a:avLst/>
                    </a:prstGeom>
                    <a:noFill/>
                    <a:ln w="19050">
                      <a:solidFill>
                        <a:prstClr val="black"/>
                      </a:solidFill>
                      <a:round/>
                    </a:ln>
                  </p:spPr>
                </p:cxnSp>
                <p:cxnSp>
                  <p:nvCxnSpPr>
                    <p:cNvPr id="6167" name="直接连接符 13335"/>
                    <p:cNvCxnSpPr/>
                    <p:nvPr>
                      <p:custDataLst>
                        <p:tags r:id="rId26"/>
                      </p:custDataLst>
                    </p:nvPr>
                  </p:nvCxnSpPr>
                  <p:spPr>
                    <a:xfrm>
                      <a:off x="3144" y="1752"/>
                      <a:ext cx="698" cy="0"/>
                    </a:xfrm>
                    <a:prstGeom prst="line">
                      <a:avLst/>
                    </a:prstGeom>
                    <a:noFill/>
                    <a:ln w="19050">
                      <a:solidFill>
                        <a:prstClr val="black"/>
                      </a:solidFill>
                      <a:round/>
                    </a:ln>
                  </p:spPr>
                </p:cxnSp>
              </p:grpSp>
              <p:grpSp>
                <p:nvGrpSpPr>
                  <p:cNvPr id="6168" name="组合 13336"/>
                  <p:cNvGrpSpPr/>
                  <p:nvPr>
                    <p:custDataLst>
                      <p:tags r:id="rId27"/>
                    </p:custDataLst>
                  </p:nvPr>
                </p:nvGrpSpPr>
                <p:grpSpPr>
                  <a:xfrm>
                    <a:off x="2583" y="3681"/>
                    <a:ext cx="1338" cy="130"/>
                    <a:chOff x="2760" y="2640"/>
                    <a:chExt cx="1338" cy="130"/>
                  </a:xfrm>
                </p:grpSpPr>
                <p:cxnSp>
                  <p:nvCxnSpPr>
                    <p:cNvPr id="6169" name="直接连接符 13337"/>
                    <p:cNvCxnSpPr/>
                    <p:nvPr>
                      <p:custDataLst>
                        <p:tags r:id="rId28"/>
                      </p:custDataLst>
                    </p:nvPr>
                  </p:nvCxnSpPr>
                  <p:spPr>
                    <a:xfrm flipH="1">
                      <a:off x="2760" y="2648"/>
                      <a:ext cx="120" cy="122"/>
                    </a:xfrm>
                    <a:prstGeom prst="line">
                      <a:avLst/>
                    </a:prstGeom>
                    <a:noFill/>
                    <a:ln w="19050">
                      <a:solidFill>
                        <a:prstClr val="black"/>
                      </a:solidFill>
                      <a:round/>
                    </a:ln>
                  </p:spPr>
                </p:cxnSp>
                <p:cxnSp>
                  <p:nvCxnSpPr>
                    <p:cNvPr id="6170" name="直接连接符 13338"/>
                    <p:cNvCxnSpPr/>
                    <p:nvPr>
                      <p:custDataLst>
                        <p:tags r:id="rId29"/>
                      </p:custDataLst>
                    </p:nvPr>
                  </p:nvCxnSpPr>
                  <p:spPr>
                    <a:xfrm flipH="1">
                      <a:off x="2880" y="2648"/>
                      <a:ext cx="121" cy="122"/>
                    </a:xfrm>
                    <a:prstGeom prst="line">
                      <a:avLst/>
                    </a:prstGeom>
                    <a:noFill/>
                    <a:ln w="19050">
                      <a:solidFill>
                        <a:prstClr val="black"/>
                      </a:solidFill>
                      <a:round/>
                    </a:ln>
                  </p:spPr>
                </p:cxnSp>
                <p:cxnSp>
                  <p:nvCxnSpPr>
                    <p:cNvPr id="6171" name="直接连接符 13339"/>
                    <p:cNvCxnSpPr/>
                    <p:nvPr>
                      <p:custDataLst>
                        <p:tags r:id="rId30"/>
                      </p:custDataLst>
                    </p:nvPr>
                  </p:nvCxnSpPr>
                  <p:spPr>
                    <a:xfrm flipH="1">
                      <a:off x="3001" y="2648"/>
                      <a:ext cx="120" cy="122"/>
                    </a:xfrm>
                    <a:prstGeom prst="line">
                      <a:avLst/>
                    </a:prstGeom>
                    <a:noFill/>
                    <a:ln w="19050">
                      <a:solidFill>
                        <a:prstClr val="black"/>
                      </a:solidFill>
                      <a:round/>
                    </a:ln>
                  </p:spPr>
                </p:cxnSp>
                <p:cxnSp>
                  <p:nvCxnSpPr>
                    <p:cNvPr id="6172" name="直接连接符 13340"/>
                    <p:cNvCxnSpPr/>
                    <p:nvPr>
                      <p:custDataLst>
                        <p:tags r:id="rId31"/>
                      </p:custDataLst>
                    </p:nvPr>
                  </p:nvCxnSpPr>
                  <p:spPr>
                    <a:xfrm flipH="1">
                      <a:off x="3121" y="2648"/>
                      <a:ext cx="120" cy="122"/>
                    </a:xfrm>
                    <a:prstGeom prst="line">
                      <a:avLst/>
                    </a:prstGeom>
                    <a:noFill/>
                    <a:ln w="19050">
                      <a:solidFill>
                        <a:prstClr val="black"/>
                      </a:solidFill>
                      <a:round/>
                    </a:ln>
                  </p:spPr>
                </p:cxnSp>
                <p:cxnSp>
                  <p:nvCxnSpPr>
                    <p:cNvPr id="6173" name="直接连接符 13341"/>
                    <p:cNvCxnSpPr/>
                    <p:nvPr>
                      <p:custDataLst>
                        <p:tags r:id="rId32"/>
                      </p:custDataLst>
                    </p:nvPr>
                  </p:nvCxnSpPr>
                  <p:spPr>
                    <a:xfrm flipH="1">
                      <a:off x="3241" y="2648"/>
                      <a:ext cx="120" cy="122"/>
                    </a:xfrm>
                    <a:prstGeom prst="line">
                      <a:avLst/>
                    </a:prstGeom>
                    <a:noFill/>
                    <a:ln w="19050">
                      <a:solidFill>
                        <a:prstClr val="black"/>
                      </a:solidFill>
                      <a:round/>
                    </a:ln>
                  </p:spPr>
                </p:cxnSp>
                <p:cxnSp>
                  <p:nvCxnSpPr>
                    <p:cNvPr id="6174" name="直接连接符 13342"/>
                    <p:cNvCxnSpPr/>
                    <p:nvPr>
                      <p:custDataLst>
                        <p:tags r:id="rId33"/>
                      </p:custDataLst>
                    </p:nvPr>
                  </p:nvCxnSpPr>
                  <p:spPr>
                    <a:xfrm flipH="1">
                      <a:off x="3361" y="2648"/>
                      <a:ext cx="121" cy="122"/>
                    </a:xfrm>
                    <a:prstGeom prst="line">
                      <a:avLst/>
                    </a:prstGeom>
                    <a:noFill/>
                    <a:ln w="19050">
                      <a:solidFill>
                        <a:prstClr val="black"/>
                      </a:solidFill>
                      <a:round/>
                    </a:ln>
                  </p:spPr>
                </p:cxnSp>
                <p:cxnSp>
                  <p:nvCxnSpPr>
                    <p:cNvPr id="6175" name="直接连接符 13343"/>
                    <p:cNvCxnSpPr/>
                    <p:nvPr>
                      <p:custDataLst>
                        <p:tags r:id="rId34"/>
                      </p:custDataLst>
                    </p:nvPr>
                  </p:nvCxnSpPr>
                  <p:spPr>
                    <a:xfrm flipH="1">
                      <a:off x="3482" y="2648"/>
                      <a:ext cx="120" cy="122"/>
                    </a:xfrm>
                    <a:prstGeom prst="line">
                      <a:avLst/>
                    </a:prstGeom>
                    <a:noFill/>
                    <a:ln w="19050">
                      <a:solidFill>
                        <a:prstClr val="black"/>
                      </a:solidFill>
                      <a:round/>
                    </a:ln>
                  </p:spPr>
                </p:cxnSp>
                <p:cxnSp>
                  <p:nvCxnSpPr>
                    <p:cNvPr id="6176" name="直接连接符 13344"/>
                    <p:cNvCxnSpPr/>
                    <p:nvPr>
                      <p:custDataLst>
                        <p:tags r:id="rId35"/>
                      </p:custDataLst>
                    </p:nvPr>
                  </p:nvCxnSpPr>
                  <p:spPr>
                    <a:xfrm flipH="1">
                      <a:off x="3602" y="2648"/>
                      <a:ext cx="120" cy="122"/>
                    </a:xfrm>
                    <a:prstGeom prst="line">
                      <a:avLst/>
                    </a:prstGeom>
                    <a:noFill/>
                    <a:ln w="19050">
                      <a:solidFill>
                        <a:prstClr val="black"/>
                      </a:solidFill>
                      <a:round/>
                    </a:ln>
                  </p:spPr>
                </p:cxnSp>
                <p:cxnSp>
                  <p:nvCxnSpPr>
                    <p:cNvPr id="6177" name="直接连接符 13345"/>
                    <p:cNvCxnSpPr/>
                    <p:nvPr>
                      <p:custDataLst>
                        <p:tags r:id="rId36"/>
                      </p:custDataLst>
                    </p:nvPr>
                  </p:nvCxnSpPr>
                  <p:spPr>
                    <a:xfrm flipH="1">
                      <a:off x="3722" y="2648"/>
                      <a:ext cx="120" cy="122"/>
                    </a:xfrm>
                    <a:prstGeom prst="line">
                      <a:avLst/>
                    </a:prstGeom>
                    <a:noFill/>
                    <a:ln w="19050">
                      <a:solidFill>
                        <a:prstClr val="black"/>
                      </a:solidFill>
                      <a:round/>
                    </a:ln>
                  </p:spPr>
                </p:cxnSp>
                <p:cxnSp>
                  <p:nvCxnSpPr>
                    <p:cNvPr id="6178" name="直接连接符 13346"/>
                    <p:cNvCxnSpPr/>
                    <p:nvPr>
                      <p:custDataLst>
                        <p:tags r:id="rId37"/>
                      </p:custDataLst>
                    </p:nvPr>
                  </p:nvCxnSpPr>
                  <p:spPr>
                    <a:xfrm flipH="1">
                      <a:off x="3842" y="2648"/>
                      <a:ext cx="121" cy="122"/>
                    </a:xfrm>
                    <a:prstGeom prst="line">
                      <a:avLst/>
                    </a:prstGeom>
                    <a:noFill/>
                    <a:ln w="19050">
                      <a:solidFill>
                        <a:prstClr val="black"/>
                      </a:solidFill>
                      <a:round/>
                    </a:ln>
                  </p:spPr>
                </p:cxnSp>
                <p:cxnSp>
                  <p:nvCxnSpPr>
                    <p:cNvPr id="6179" name="直接连接符 13347"/>
                    <p:cNvCxnSpPr/>
                    <p:nvPr>
                      <p:custDataLst>
                        <p:tags r:id="rId38"/>
                      </p:custDataLst>
                    </p:nvPr>
                  </p:nvCxnSpPr>
                  <p:spPr>
                    <a:xfrm flipH="1">
                      <a:off x="3963" y="2648"/>
                      <a:ext cx="120" cy="122"/>
                    </a:xfrm>
                    <a:prstGeom prst="line">
                      <a:avLst/>
                    </a:prstGeom>
                    <a:noFill/>
                    <a:ln w="19050">
                      <a:solidFill>
                        <a:prstClr val="black"/>
                      </a:solidFill>
                      <a:round/>
                    </a:ln>
                  </p:spPr>
                </p:cxnSp>
                <p:cxnSp>
                  <p:nvCxnSpPr>
                    <p:cNvPr id="6180" name="直接连接符 13348"/>
                    <p:cNvCxnSpPr/>
                    <p:nvPr>
                      <p:custDataLst>
                        <p:tags r:id="rId39"/>
                      </p:custDataLst>
                    </p:nvPr>
                  </p:nvCxnSpPr>
                  <p:spPr>
                    <a:xfrm>
                      <a:off x="2783" y="2640"/>
                      <a:ext cx="1315" cy="0"/>
                    </a:xfrm>
                    <a:prstGeom prst="line">
                      <a:avLst/>
                    </a:prstGeom>
                    <a:noFill/>
                    <a:ln w="19050">
                      <a:solidFill>
                        <a:prstClr val="black"/>
                      </a:solidFill>
                      <a:round/>
                    </a:ln>
                  </p:spPr>
                </p:cxnSp>
              </p:grpSp>
            </p:grpSp>
            <p:sp>
              <p:nvSpPr>
                <p:cNvPr id="6181" name="任意多边形 13349" descr="栎木"/>
                <p:cNvSpPr/>
                <p:nvPr>
                  <p:custDataLst>
                    <p:tags r:id="rId40"/>
                  </p:custDataLst>
                </p:nvPr>
              </p:nvSpPr>
              <p:spPr>
                <a:xfrm>
                  <a:off x="2256" y="2812"/>
                  <a:ext cx="477" cy="477"/>
                </a:xfrm>
                <a:custGeom>
                  <a:avLst/>
                  <a:gdLst/>
                  <a:ahLst/>
                  <a:cxnLst/>
                  <a:rect l="l" t="t" r="r" b="b"/>
                  <a:pathLst>
                    <a:path w="400" h="400">
                      <a:moveTo>
                        <a:pt x="0" y="0"/>
                      </a:moveTo>
                      <a:lnTo>
                        <a:pt x="400" y="0"/>
                      </a:lnTo>
                      <a:lnTo>
                        <a:pt x="400" y="400"/>
                      </a:lnTo>
                      <a:lnTo>
                        <a:pt x="0" y="400"/>
                      </a:lnTo>
                      <a:lnTo>
                        <a:pt x="0" y="0"/>
                      </a:lnTo>
                      <a:close/>
                    </a:path>
                  </a:pathLst>
                </a:custGeom>
                <a:blipFill rotWithShape="0">
                  <a:blip r:embed="rId10"/>
                  <a:tile tx="0" ty="0" sx="100000" sy="100000" flip="none" algn="tl"/>
                </a:blipFill>
                <a:ln>
                  <a:solidFill>
                    <a:prstClr val="black"/>
                  </a:solidFill>
                  <a:round/>
                </a:ln>
              </p:spPr>
              <p:txBody>
                <a:bodyPr anchor="t"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5pPr>
                </a:lstStyle>
                <a:p>
                  <a:pPr lvl="0"/>
                  <a:endParaRPr lang="zh-CN" altLang="en-US"/>
                </a:p>
              </p:txBody>
            </p:sp>
            <p:cxnSp>
              <p:nvCxnSpPr>
                <p:cNvPr id="6182" name="直接连接符 13350"/>
                <p:cNvCxnSpPr/>
                <p:nvPr>
                  <p:custDataLst>
                    <p:tags r:id="rId41"/>
                  </p:custDataLst>
                </p:nvPr>
              </p:nvCxnSpPr>
              <p:spPr>
                <a:xfrm>
                  <a:off x="2738" y="3067"/>
                  <a:ext cx="879" cy="0"/>
                </a:xfrm>
                <a:prstGeom prst="line">
                  <a:avLst/>
                </a:prstGeom>
                <a:noFill/>
                <a:ln w="28575">
                  <a:solidFill>
                    <a:schemeClr val="tx1"/>
                  </a:solidFill>
                  <a:round/>
                  <a:tailEnd type="triangle" w="lg" len="lg"/>
                </a:ln>
              </p:spPr>
            </p:cxnSp>
            <p:sp>
              <p:nvSpPr>
                <p:cNvPr id="6183" name="文本框 13351"/>
                <p:cNvSpPr/>
                <p:nvPr>
                  <p:custDataLst>
                    <p:tags r:id="rId42"/>
                  </p:custDataLst>
                </p:nvPr>
              </p:nvSpPr>
              <p:spPr>
                <a:xfrm>
                  <a:off x="3589" y="2784"/>
                  <a:ext cx="538" cy="329"/>
                </a:xfrm>
                <a:prstGeom prst="rect">
                  <a:avLst/>
                </a:prstGeom>
                <a:noFill/>
                <a:ln>
                  <a:noFill/>
                  <a:miter lim="800000"/>
                </a:ln>
              </p:spPr>
              <p:txBody>
                <a:bodyPr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5pPr>
                </a:lstStyle>
                <a:p>
                  <a:pPr lvl="0">
                    <a:spcBef>
                      <a:spcPct val="50000"/>
                    </a:spcBef>
                  </a:pPr>
                  <a:r>
                    <a:rPr lang="en-US" altLang="zh-CN" sz="2800"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a:t>
                  </a:r>
                  <a:endParaRPr lang="en-US" altLang="zh-CN" sz="2800"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184" name="文本框 13352"/>
              <p:cNvSpPr/>
              <p:nvPr>
                <p:custDataLst>
                  <p:tags r:id="rId43"/>
                </p:custDataLst>
              </p:nvPr>
            </p:nvSpPr>
            <p:spPr>
              <a:xfrm>
                <a:off x="1382" y="3164"/>
                <a:ext cx="935" cy="299"/>
              </a:xfrm>
              <a:prstGeom prst="rect">
                <a:avLst/>
              </a:prstGeom>
              <a:noFill/>
              <a:ln>
                <a:noFill/>
                <a:miter lim="800000"/>
              </a:ln>
            </p:spPr>
            <p:txBody>
              <a:bodyPr anchor="t" anchorCtr="0">
                <a:no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5pPr>
              </a:lstStyle>
              <a:p>
                <a:pPr lvl="0">
                  <a:spcBef>
                    <a:spcPct val="50000"/>
                  </a:spcBef>
                </a:pPr>
                <a:r>
                  <a:rPr lang="el-GR" altLang="zh-CN" sz="2400" i="1">
                    <a:solidFill>
                      <a:schemeClr val="tx1"/>
                    </a:solidFill>
                    <a:latin typeface="Times New Roman" panose="02020603050405020304" pitchFamily="18" charset="0"/>
                    <a:cs typeface="Times New Roman" panose="02020603050405020304" pitchFamily="18" charset="0"/>
                  </a:rPr>
                  <a:t>μ</a:t>
                </a:r>
                <a:r>
                  <a:rPr lang="en-US" altLang="zh-CN" sz="2400">
                    <a:solidFill>
                      <a:schemeClr val="tx1"/>
                    </a:solidFill>
                    <a:latin typeface="Times New Roman" panose="02020603050405020304" pitchFamily="18" charset="0"/>
                    <a:cs typeface="Times New Roman" panose="02020603050405020304" pitchFamily="18" charset="0"/>
                  </a:rPr>
                  <a:t>=0</a:t>
                </a:r>
                <a:endParaRPr lang="en-US" altLang="zh-CN" sz="2400">
                  <a:solidFill>
                    <a:schemeClr val="tx1"/>
                  </a:solidFill>
                  <a:latin typeface="Times New Roman" panose="02020603050405020304" pitchFamily="18" charset="0"/>
                  <a:cs typeface="Times New Roman" panose="02020603050405020304" pitchFamily="18" charset="0"/>
                </a:endParaRPr>
              </a:p>
            </p:txBody>
          </p:sp>
        </p:grpSp>
        <p:sp>
          <p:nvSpPr>
            <p:cNvPr id="6185" name="文本框 13353"/>
            <p:cNvSpPr/>
            <p:nvPr>
              <p:custDataLst>
                <p:tags r:id="rId44"/>
              </p:custDataLst>
            </p:nvPr>
          </p:nvSpPr>
          <p:spPr>
            <a:xfrm>
              <a:off x="4836" y="3266"/>
              <a:ext cx="766" cy="251"/>
            </a:xfrm>
            <a:prstGeom prst="rect">
              <a:avLst/>
            </a:prstGeom>
            <a:noFill/>
            <a:ln>
              <a:noFill/>
              <a:miter lim="800000"/>
            </a:ln>
          </p:spPr>
          <p:txBody>
            <a:bodyPr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Tahoma" panose="020B0604030504040204" pitchFamily="34" charset="0"/>
                  <a:ea typeface="宋体" panose="02010600030101010101" pitchFamily="2" charset="-122"/>
                </a:defRPr>
              </a:lvl5pPr>
            </a:lstStyle>
            <a:p>
              <a:pPr lvl="0">
                <a:spcBef>
                  <a:spcPct val="50000"/>
                </a:spcBef>
              </a:pPr>
              <a:r>
                <a:rPr lang="zh-CN" altLang="en-US" sz="2000">
                  <a:solidFill>
                    <a:schemeClr val="tx1"/>
                  </a:solidFill>
                  <a:latin typeface="微软雅黑" panose="020B0503020204020204" pitchFamily="34" charset="-122"/>
                  <a:ea typeface="微软雅黑" panose="020B0503020204020204" pitchFamily="34" charset="-122"/>
                </a:rPr>
                <a:t>恒力</a:t>
              </a:r>
              <a:endParaRPr lang="zh-CN" altLang="en-US" sz="2000">
                <a:solidFill>
                  <a:schemeClr val="tx1"/>
                </a:solidFill>
                <a:latin typeface="微软雅黑" panose="020B0503020204020204" pitchFamily="34" charset="-122"/>
                <a:ea typeface="微软雅黑" panose="020B0503020204020204" pitchFamily="34" charset="-122"/>
              </a:endParaRPr>
            </a:p>
          </p:txBody>
        </p:sp>
      </p:grpSp>
      <p:graphicFrame>
        <p:nvGraphicFramePr>
          <p:cNvPr id="205827" name="对象 205826"/>
          <p:cNvGraphicFramePr>
            <a:graphicFrameLocks noChangeAspect="1"/>
          </p:cNvGraphicFramePr>
          <p:nvPr>
            <p:custDataLst>
              <p:tags r:id="rId45"/>
            </p:custDataLst>
          </p:nvPr>
        </p:nvGraphicFramePr>
        <p:xfrm>
          <a:off x="5218692" y="1867535"/>
          <a:ext cx="1577975" cy="992505"/>
        </p:xfrm>
        <a:graphic>
          <a:graphicData uri="http://schemas.openxmlformats.org/presentationml/2006/ole">
            <mc:AlternateContent xmlns:mc="http://schemas.openxmlformats.org/markup-compatibility/2006">
              <mc:Choice xmlns:v="urn:schemas-microsoft-com:vml" Requires="v">
                <p:oleObj spid="_x0000_s1093" name="" r:id="rId46" imgW="760095" imgH="658495" progId="Equation.DSMT4">
                  <p:embed/>
                </p:oleObj>
              </mc:Choice>
              <mc:Fallback>
                <p:oleObj name="" r:id="rId46" imgW="760095" imgH="658495" progId="Equation.DSMT4">
                  <p:embed/>
                  <p:pic>
                    <p:nvPicPr>
                      <p:cNvPr id="0" name="OLE substitute image"/>
                      <p:cNvPicPr/>
                      <p:nvPr/>
                    </p:nvPicPr>
                    <p:blipFill>
                      <a:blip r:embed="rId47"/>
                      <a:stretch>
                        <a:fillRect/>
                      </a:stretch>
                    </p:blipFill>
                    <p:spPr>
                      <a:xfrm>
                        <a:off x="5218692" y="1867535"/>
                        <a:ext cx="1577975" cy="992505"/>
                      </a:xfrm>
                      <a:prstGeom prst="rect">
                        <a:avLst/>
                      </a:prstGeom>
                      <a:noFill/>
                      <a:ln w="38100">
                        <a:noFill/>
                        <a:miter/>
                      </a:ln>
                    </p:spPr>
                  </p:pic>
                </p:oleObj>
              </mc:Fallback>
            </mc:AlternateContent>
          </a:graphicData>
        </a:graphic>
      </p:graphicFrame>
      <p:sp>
        <p:nvSpPr>
          <p:cNvPr id="2" name="Text Box 2"/>
          <p:cNvSpPr/>
          <p:nvPr>
            <p:custDataLst>
              <p:tags r:id="rId48"/>
            </p:custDataLst>
          </p:nvPr>
        </p:nvSpPr>
        <p:spPr>
          <a:xfrm>
            <a:off x="4067810" y="2120900"/>
            <a:ext cx="1303020" cy="485775"/>
          </a:xfrm>
          <a:prstGeom prst="rect">
            <a:avLst/>
          </a:prstGeom>
          <a:noFill/>
          <a:ln w="9525">
            <a:noFill/>
          </a:ln>
        </p:spPr>
        <p:txBody>
          <a:bodyPr wrap="square" lIns="117090" tIns="58547" rIns="117090" bIns="58547">
            <a:spAutoFit/>
          </a:bodyPr>
          <a:lstStyle/>
          <a:p>
            <a:pPr algn="ctr" defTabSz="1170305">
              <a:lnSpc>
                <a:spcPct val="100000"/>
              </a:lnSpc>
            </a:pPr>
            <a:r>
              <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平均力</a:t>
            </a:r>
            <a:endPar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ustDataLst>
      <p:tags r:id="rId4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0582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custDataLst>
              <p:tags r:id="rId1"/>
            </p:custDataLst>
          </p:nvPr>
        </p:nvSpPr>
        <p:spPr>
          <a:xfrm>
            <a:off x="529765" y="1179796"/>
            <a:ext cx="10955830" cy="4609611"/>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17" name="矩形 16"/>
          <p:cNvSpPr/>
          <p:nvPr>
            <p:custDataLst>
              <p:tags r:id="rId2"/>
            </p:custDataLst>
          </p:nvPr>
        </p:nvSpPr>
        <p:spPr>
          <a:xfrm>
            <a:off x="878182" y="411187"/>
            <a:ext cx="2348720" cy="1384995"/>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一、变力做功</a:t>
            </a: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 name="Text Box 2"/>
          <p:cNvSpPr/>
          <p:nvPr>
            <p:custDataLst>
              <p:tags r:id="rId3"/>
            </p:custDataLst>
          </p:nvPr>
        </p:nvSpPr>
        <p:spPr>
          <a:xfrm>
            <a:off x="877570" y="1874520"/>
            <a:ext cx="10359390" cy="1555115"/>
          </a:xfrm>
          <a:prstGeom prst="rect">
            <a:avLst/>
          </a:prstGeom>
          <a:noFill/>
          <a:ln w="9525">
            <a:noFill/>
          </a:ln>
        </p:spPr>
        <p:txBody>
          <a:bodyPr wrap="square" lIns="117090" tIns="58547" rIns="117090" bIns="58547">
            <a:spAutoFit/>
          </a:bodyPr>
          <a:lstStyle/>
          <a:p>
            <a:pPr defTabSz="1170305">
              <a:lnSpc>
                <a:spcPct val="130000"/>
              </a:lnSpc>
            </a:pPr>
            <a:r>
              <a:rPr lang="zh-CN" altLang="en-US"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例</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：把长为</a:t>
            </a:r>
            <a:r>
              <a:rPr lang="en-US" altLang="zh-CN" sz="2400"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 </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的铁钉钉入木板中，每打击一次给予的能量为</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E</a:t>
            </a:r>
            <a:r>
              <a:rPr lang="en-US" altLang="zh-CN" sz="2400" baseline="-30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，已知钉子在木板中遇到的</a:t>
            </a:r>
            <a:r>
              <a:rPr lang="zh-CN" altLang="en-US"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阻力与钉子进入木板的深度成正比</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，比例系数为</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k</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。问：此钉子全部进入木板需要打击几次？</a:t>
            </a:r>
            <a:endPar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p:cNvSpPr txBox="1"/>
          <p:nvPr>
            <p:custDataLst>
              <p:tags r:id="rId4"/>
            </p:custDataLst>
          </p:nvPr>
        </p:nvSpPr>
        <p:spPr>
          <a:xfrm>
            <a:off x="669925" y="335915"/>
            <a:ext cx="6757035"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五、变力做功</a:t>
            </a:r>
            <a:r>
              <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rPr>
              <a:t>——</a:t>
            </a: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平均力法</a:t>
            </a:r>
            <a:endParaRPr lang="zh-CN" sz="3600" b="1">
              <a:ln w="0"/>
              <a:solidFill>
                <a:srgbClr val="4F32DD">
                  <a:lumMod val="75000"/>
                </a:srgbClr>
              </a:solidFill>
              <a:latin typeface="微软雅黑" panose="020B0503020204020204" pitchFamily="34" charset="-122"/>
              <a:ea typeface="微软雅黑" panose="020B0503020204020204" pitchFamily="34" charset="-122"/>
              <a:sym typeface="+mn-ea"/>
            </a:endParaRPr>
          </a:p>
        </p:txBody>
      </p:sp>
      <p:sp>
        <p:nvSpPr>
          <p:cNvPr id="30" name="Text Box 2"/>
          <p:cNvSpPr/>
          <p:nvPr>
            <p:custDataLst>
              <p:tags r:id="rId5"/>
            </p:custDataLst>
          </p:nvPr>
        </p:nvSpPr>
        <p:spPr>
          <a:xfrm>
            <a:off x="612402" y="1391285"/>
            <a:ext cx="10790555" cy="485775"/>
          </a:xfrm>
          <a:prstGeom prst="rect">
            <a:avLst/>
          </a:prstGeom>
          <a:noFill/>
          <a:ln w="9525">
            <a:noFill/>
          </a:ln>
        </p:spPr>
        <p:txBody>
          <a:bodyPr wrap="square" lIns="117090" tIns="58547" rIns="117090" bIns="58547">
            <a:spAutoFit/>
          </a:bodyPr>
          <a:lstStyle/>
          <a:p>
            <a:pPr algn="ctr" defTabSz="1170305">
              <a:lnSpc>
                <a:spcPct val="100000"/>
              </a:lnSpc>
            </a:pPr>
            <a:r>
              <a:rPr lang="en-US" altLang="zh-CN"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若力</a:t>
            </a:r>
            <a:r>
              <a:rPr lang="zh-CN" altLang="en-US" sz="2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rPr>
              <a:t>均匀变化【</a:t>
            </a:r>
            <a:r>
              <a:rPr lang="zh-CN" altLang="en-US" sz="2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方向不变，大小随位移线性变化】</a:t>
            </a:r>
            <a:r>
              <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可通过</a:t>
            </a:r>
            <a:r>
              <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平均力求变力功</a:t>
            </a:r>
            <a:endPar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6" name="Object 4"/>
          <p:cNvGraphicFramePr>
            <a:graphicFrameLocks noChangeAspect="1"/>
          </p:cNvGraphicFramePr>
          <p:nvPr>
            <p:custDataLst>
              <p:tags r:id="rId6"/>
            </p:custDataLst>
          </p:nvPr>
        </p:nvGraphicFramePr>
        <p:xfrm>
          <a:off x="6418580" y="3444875"/>
          <a:ext cx="1942465" cy="757555"/>
        </p:xfrm>
        <a:graphic>
          <a:graphicData uri="http://schemas.openxmlformats.org/presentationml/2006/ole">
            <mc:AlternateContent xmlns:mc="http://schemas.openxmlformats.org/markup-compatibility/2006">
              <mc:Choice xmlns:v="urn:schemas-microsoft-com:vml" Requires="v">
                <p:oleObj spid="_x0000_s1094" name="" r:id="rId7" imgW="1854200" imgH="723900" progId="Equation.DSMT4">
                  <p:embed/>
                </p:oleObj>
              </mc:Choice>
              <mc:Fallback>
                <p:oleObj name="" r:id="rId7" imgW="1854200" imgH="723900" progId="Equation.DSMT4">
                  <p:embed/>
                  <p:pic>
                    <p:nvPicPr>
                      <p:cNvPr id="0" name="OLE substitute image"/>
                      <p:cNvPicPr/>
                      <p:nvPr/>
                    </p:nvPicPr>
                    <p:blipFill>
                      <a:blip r:embed="rId8"/>
                      <a:stretch>
                        <a:fillRect/>
                      </a:stretch>
                    </p:blipFill>
                    <p:spPr>
                      <a:xfrm>
                        <a:off x="6418580" y="3444875"/>
                        <a:ext cx="1942465" cy="757555"/>
                      </a:xfrm>
                      <a:prstGeom prst="rect">
                        <a:avLst/>
                      </a:prstGeom>
                      <a:noFill/>
                      <a:ln w="38100">
                        <a:noFill/>
                        <a:miter/>
                      </a:ln>
                    </p:spPr>
                  </p:pic>
                </p:oleObj>
              </mc:Fallback>
            </mc:AlternateContent>
          </a:graphicData>
        </a:graphic>
      </p:graphicFrame>
      <p:sp>
        <p:nvSpPr>
          <p:cNvPr id="2" name="文本框 1"/>
          <p:cNvSpPr txBox="1"/>
          <p:nvPr>
            <p:custDataLst>
              <p:tags r:id="rId9"/>
            </p:custDataLst>
          </p:nvPr>
        </p:nvSpPr>
        <p:spPr>
          <a:xfrm>
            <a:off x="1525270" y="3593465"/>
            <a:ext cx="4848225" cy="460375"/>
          </a:xfrm>
          <a:prstGeom prst="rect">
            <a:avLst/>
          </a:prstGeom>
          <a:noFill/>
        </p:spPr>
        <p:txBody>
          <a:bodyPr wrap="square" rtlCol="0" anchor="t">
            <a:spAutoFit/>
          </a:bodyPr>
          <a:lstStyle/>
          <a:p>
            <a:r>
              <a:rPr lang="zh-CN" altLang="en-US" sz="2400">
                <a:latin typeface="微软雅黑" panose="020B0503020204020204" pitchFamily="34" charset="-122"/>
                <a:ea typeface="微软雅黑" panose="020B0503020204020204" pitchFamily="34" charset="-122"/>
                <a:cs typeface="Times New Roman" panose="02020603050405020304" pitchFamily="18" charset="0"/>
                <a:sym typeface="+mn-ea"/>
              </a:rPr>
              <a:t>钉子在整个过程中受到的</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sym typeface="+mn-ea"/>
              </a:rPr>
              <a:t>平均阻力</a:t>
            </a:r>
            <a:r>
              <a:rPr lang="zh-CN" altLang="en-US" sz="2400">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zh-CN" altLang="en-US" sz="240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 name="文本框 2"/>
          <p:cNvSpPr txBox="1"/>
          <p:nvPr>
            <p:custDataLst>
              <p:tags r:id="rId10"/>
            </p:custDataLst>
          </p:nvPr>
        </p:nvSpPr>
        <p:spPr>
          <a:xfrm>
            <a:off x="1525270" y="4274185"/>
            <a:ext cx="2868295" cy="460375"/>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cs typeface="Times New Roman" panose="02020603050405020304" pitchFamily="18" charset="0"/>
                <a:sym typeface="+mn-ea"/>
              </a:rPr>
              <a:t>钉子</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sym typeface="+mn-ea"/>
              </a:rPr>
              <a:t>克服阻力做功</a:t>
            </a:r>
            <a:r>
              <a:rPr lang="zh-CN" altLang="en-US" sz="2400">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zh-CN" altLang="en-US" sz="240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aphicFrame>
        <p:nvGraphicFramePr>
          <p:cNvPr id="7" name="Object 4"/>
          <p:cNvGraphicFramePr>
            <a:graphicFrameLocks noChangeAspect="1"/>
          </p:cNvGraphicFramePr>
          <p:nvPr>
            <p:custDataLst>
              <p:tags r:id="rId11"/>
            </p:custDataLst>
          </p:nvPr>
        </p:nvGraphicFramePr>
        <p:xfrm>
          <a:off x="4291330" y="4099560"/>
          <a:ext cx="2265680" cy="809625"/>
        </p:xfrm>
        <a:graphic>
          <a:graphicData uri="http://schemas.openxmlformats.org/presentationml/2006/ole">
            <mc:AlternateContent xmlns:mc="http://schemas.openxmlformats.org/markup-compatibility/2006">
              <mc:Choice xmlns:v="urn:schemas-microsoft-com:vml" Requires="v">
                <p:oleObj spid="_x0000_s1095" name="" r:id="rId12" imgW="1917065" imgH="762000" progId="Equation.DSMT4">
                  <p:embed/>
                </p:oleObj>
              </mc:Choice>
              <mc:Fallback>
                <p:oleObj name="" r:id="rId12" imgW="1917065" imgH="762000" progId="Equation.DSMT4">
                  <p:embed/>
                  <p:pic>
                    <p:nvPicPr>
                      <p:cNvPr id="0" name="OLE substitute image"/>
                      <p:cNvPicPr/>
                      <p:nvPr/>
                    </p:nvPicPr>
                    <p:blipFill>
                      <a:blip r:embed="rId13"/>
                      <a:stretch>
                        <a:fillRect/>
                      </a:stretch>
                    </p:blipFill>
                    <p:spPr>
                      <a:xfrm>
                        <a:off x="4291330" y="4099560"/>
                        <a:ext cx="2265680" cy="809625"/>
                      </a:xfrm>
                      <a:prstGeom prst="rect">
                        <a:avLst/>
                      </a:prstGeom>
                      <a:noFill/>
                      <a:ln w="38100">
                        <a:noFill/>
                        <a:miter/>
                      </a:ln>
                    </p:spPr>
                  </p:pic>
                </p:oleObj>
              </mc:Fallback>
            </mc:AlternateContent>
          </a:graphicData>
        </a:graphic>
      </p:graphicFrame>
      <p:graphicFrame>
        <p:nvGraphicFramePr>
          <p:cNvPr id="33" name="Object 7"/>
          <p:cNvGraphicFramePr>
            <a:graphicFrameLocks noChangeAspect="1"/>
          </p:cNvGraphicFramePr>
          <p:nvPr>
            <p:custDataLst>
              <p:tags r:id="rId14"/>
            </p:custDataLst>
          </p:nvPr>
        </p:nvGraphicFramePr>
        <p:xfrm>
          <a:off x="9766935" y="4806315"/>
          <a:ext cx="1028700" cy="850900"/>
        </p:xfrm>
        <a:graphic>
          <a:graphicData uri="http://schemas.openxmlformats.org/presentationml/2006/ole">
            <mc:AlternateContent xmlns:mc="http://schemas.openxmlformats.org/markup-compatibility/2006">
              <mc:Choice xmlns:v="urn:schemas-microsoft-com:vml" Requires="v">
                <p:oleObj spid="_x0000_s1096" name="" r:id="rId15" imgW="1028700" imgH="850900" progId="Equation.DSMT4">
                  <p:embed/>
                </p:oleObj>
              </mc:Choice>
              <mc:Fallback>
                <p:oleObj name="" r:id="rId15" imgW="1028700" imgH="850900" progId="Equation.DSMT4">
                  <p:embed/>
                  <p:pic>
                    <p:nvPicPr>
                      <p:cNvPr id="0" name="OLE substitute image"/>
                      <p:cNvPicPr/>
                      <p:nvPr/>
                    </p:nvPicPr>
                    <p:blipFill>
                      <a:blip r:embed="rId16"/>
                      <a:stretch>
                        <a:fillRect/>
                      </a:stretch>
                    </p:blipFill>
                    <p:spPr>
                      <a:xfrm>
                        <a:off x="9766935" y="4806315"/>
                        <a:ext cx="1028700" cy="850900"/>
                      </a:xfrm>
                      <a:prstGeom prst="rect">
                        <a:avLst/>
                      </a:prstGeom>
                      <a:noFill/>
                      <a:ln w="38100">
                        <a:noFill/>
                        <a:miter/>
                      </a:ln>
                    </p:spPr>
                  </p:pic>
                </p:oleObj>
              </mc:Fallback>
            </mc:AlternateContent>
          </a:graphicData>
        </a:graphic>
      </p:graphicFrame>
      <p:sp>
        <p:nvSpPr>
          <p:cNvPr id="9" name="文本框 8"/>
          <p:cNvSpPr txBox="1"/>
          <p:nvPr>
            <p:custDataLst>
              <p:tags r:id="rId17"/>
            </p:custDataLst>
          </p:nvPr>
        </p:nvSpPr>
        <p:spPr>
          <a:xfrm>
            <a:off x="1525270" y="5001578"/>
            <a:ext cx="5969000" cy="460375"/>
          </a:xfrm>
          <a:prstGeom prst="rect">
            <a:avLst/>
          </a:prstGeom>
          <a:noFill/>
        </p:spPr>
        <p:txBody>
          <a:bodyPr wrap="square" rtlCol="0" anchor="t">
            <a:spAutoFit/>
          </a:bodyPr>
          <a:lstStyle/>
          <a:p>
            <a:r>
              <a:rPr lang="zh-CN" altLang="en-US" sz="2400">
                <a:latin typeface="微软雅黑" panose="020B0503020204020204" pitchFamily="34" charset="-122"/>
                <a:ea typeface="微软雅黑" panose="020B0503020204020204" pitchFamily="34" charset="-122"/>
                <a:cs typeface="Times New Roman" panose="02020603050405020304" pitchFamily="18" charset="0"/>
                <a:sym typeface="+mn-ea"/>
              </a:rPr>
              <a:t>设全过程共打击</a:t>
            </a:r>
            <a:r>
              <a:rPr lang="en-US" altLang="zh-CN" sz="2400">
                <a:latin typeface="微软雅黑" panose="020B0503020204020204" pitchFamily="34" charset="-122"/>
                <a:ea typeface="微软雅黑" panose="020B0503020204020204" pitchFamily="34" charset="-122"/>
                <a:cs typeface="Times New Roman" panose="02020603050405020304" pitchFamily="18" charset="0"/>
                <a:sym typeface="+mn-ea"/>
              </a:rPr>
              <a:t>n</a:t>
            </a:r>
            <a:r>
              <a:rPr lang="zh-CN" altLang="en-US" sz="2400">
                <a:latin typeface="微软雅黑" panose="020B0503020204020204" pitchFamily="34" charset="-122"/>
                <a:ea typeface="微软雅黑" panose="020B0503020204020204" pitchFamily="34" charset="-122"/>
                <a:cs typeface="Times New Roman" panose="02020603050405020304" pitchFamily="18" charset="0"/>
                <a:sym typeface="+mn-ea"/>
              </a:rPr>
              <a:t>次，则给予钉子的</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sym typeface="+mn-ea"/>
              </a:rPr>
              <a:t>总能量</a:t>
            </a:r>
            <a:r>
              <a:rPr lang="zh-CN" altLang="en-US" sz="2400">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en-US" altLang="zh-CN" sz="2400" baseline="-3000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aphicFrame>
        <p:nvGraphicFramePr>
          <p:cNvPr id="10" name="Object 4"/>
          <p:cNvGraphicFramePr>
            <a:graphicFrameLocks noChangeAspect="1"/>
          </p:cNvGraphicFramePr>
          <p:nvPr>
            <p:custDataLst>
              <p:tags r:id="rId18"/>
            </p:custDataLst>
          </p:nvPr>
        </p:nvGraphicFramePr>
        <p:xfrm>
          <a:off x="7545070" y="4991735"/>
          <a:ext cx="2010410" cy="480060"/>
        </p:xfrm>
        <a:graphic>
          <a:graphicData uri="http://schemas.openxmlformats.org/presentationml/2006/ole">
            <mc:AlternateContent xmlns:mc="http://schemas.openxmlformats.org/markup-compatibility/2006">
              <mc:Choice xmlns:v="urn:schemas-microsoft-com:vml" Requires="v">
                <p:oleObj spid="_x0000_s1097" name="" r:id="rId19" imgW="1866900" imgH="393700" progId="Equation.DSMT4">
                  <p:embed/>
                </p:oleObj>
              </mc:Choice>
              <mc:Fallback>
                <p:oleObj name="" r:id="rId19" imgW="1866900" imgH="393700" progId="Equation.DSMT4">
                  <p:embed/>
                  <p:pic>
                    <p:nvPicPr>
                      <p:cNvPr id="0" name="OLE substitute image"/>
                      <p:cNvPicPr/>
                      <p:nvPr/>
                    </p:nvPicPr>
                    <p:blipFill>
                      <a:blip r:embed="rId20"/>
                      <a:stretch>
                        <a:fillRect/>
                      </a:stretch>
                    </p:blipFill>
                    <p:spPr>
                      <a:xfrm>
                        <a:off x="7545070" y="4991735"/>
                        <a:ext cx="2010410" cy="480060"/>
                      </a:xfrm>
                      <a:prstGeom prst="rect">
                        <a:avLst/>
                      </a:prstGeom>
                      <a:noFill/>
                      <a:ln w="38100">
                        <a:noFill/>
                        <a:miter/>
                      </a:ln>
                    </p:spPr>
                  </p:pic>
                </p:oleObj>
              </mc:Fallback>
            </mc:AlternateContent>
          </a:graphicData>
        </a:graphic>
      </p:graphicFrame>
    </p:spTree>
    <p:custDataLst>
      <p:tags r:id="rId2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custDataLst>
              <p:tags r:id="rId1"/>
            </p:custDataLst>
          </p:nvPr>
        </p:nvSpPr>
        <p:spPr>
          <a:xfrm>
            <a:off x="669925" y="1179796"/>
            <a:ext cx="10815670" cy="4957479"/>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Text Box 4"/>
          <p:cNvSpPr txBox="1"/>
          <p:nvPr>
            <p:custDataLst>
              <p:tags r:id="rId2"/>
            </p:custDataLst>
          </p:nvPr>
        </p:nvSpPr>
        <p:spPr>
          <a:xfrm>
            <a:off x="801227" y="1795780"/>
            <a:ext cx="10535920" cy="1753235"/>
          </a:xfrm>
          <a:prstGeom prst="rect">
            <a:avLst/>
          </a:prstGeom>
          <a:noFill/>
          <a:ln w="9525">
            <a:noFill/>
          </a:ln>
        </p:spPr>
        <p:txBody>
          <a:bodyPr wrap="square">
            <a:spAutoFit/>
          </a:bodyPr>
          <a:lstStyle/>
          <a:p>
            <a:pPr algn="l" defTabSz="913765">
              <a:lnSpc>
                <a:spcPct val="150000"/>
              </a:lnSpc>
            </a:pPr>
            <a:r>
              <a:rPr lang="zh-CN" altLang="en-US"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例</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：用恒力</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通过跨过光滑定滑轮的轻绳，将静止于水平面上的物体从位置</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拉到位置</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a:latin typeface="微软雅黑" panose="020B0503020204020204" pitchFamily="34" charset="-122"/>
                <a:ea typeface="微软雅黑" panose="020B0503020204020204" pitchFamily="34" charset="-122"/>
                <a:cs typeface="Times New Roman" panose="02020603050405020304" pitchFamily="18" charset="0"/>
                <a:sym typeface="+mn-ea"/>
              </a:rPr>
              <a:t>忽略</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物体和滑轮的大小，定滑轮距水平面高为</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h</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，物体在位置</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时，细绳与水平面的夹角分别为</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α</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β</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，求绳的拉力</a:t>
            </a:r>
            <a:r>
              <a:rPr lang="en-US" altLang="zh-CN"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对物体做的功。</a:t>
            </a:r>
            <a:endParaRPr lang="zh-CN" altLang="en-US" sz="240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4" name="Group 41"/>
          <p:cNvGrpSpPr/>
          <p:nvPr>
            <p:custDataLst>
              <p:tags r:id="rId3"/>
            </p:custDataLst>
          </p:nvPr>
        </p:nvGrpSpPr>
        <p:grpSpPr>
          <a:xfrm>
            <a:off x="1248902" y="3890353"/>
            <a:ext cx="3762218" cy="1797317"/>
            <a:chOff x="1376" y="3141"/>
            <a:chExt cx="2893" cy="1272"/>
          </a:xfrm>
        </p:grpSpPr>
        <p:sp>
          <p:nvSpPr>
            <p:cNvPr id="28" name="Rectangle 22"/>
            <p:cNvSpPr>
              <a:spLocks noChangeArrowheads="1"/>
            </p:cNvSpPr>
            <p:nvPr>
              <p:custDataLst>
                <p:tags r:id="rId4"/>
              </p:custDataLst>
            </p:nvPr>
          </p:nvSpPr>
          <p:spPr bwMode="auto">
            <a:xfrm>
              <a:off x="1829" y="4277"/>
              <a:ext cx="272" cy="135"/>
            </a:xfrm>
            <a:prstGeom prst="rect">
              <a:avLst/>
            </a:prstGeom>
            <a:gradFill rotWithShape="1">
              <a:gsLst>
                <a:gs pos="0">
                  <a:srgbClr val="F0AD00">
                    <a:shade val="51000"/>
                    <a:satMod val="130000"/>
                  </a:srgbClr>
                </a:gs>
                <a:gs pos="80000">
                  <a:srgbClr val="F0AD00">
                    <a:shade val="93000"/>
                    <a:satMod val="130000"/>
                  </a:srgbClr>
                </a:gs>
                <a:gs pos="100000">
                  <a:srgbClr val="F0AD0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1" name="Line 23"/>
            <p:cNvSpPr>
              <a:spLocks noChangeShapeType="1"/>
            </p:cNvSpPr>
            <p:nvPr>
              <p:custDataLst>
                <p:tags r:id="rId5"/>
              </p:custDataLst>
            </p:nvPr>
          </p:nvSpPr>
          <p:spPr bwMode="auto">
            <a:xfrm>
              <a:off x="1376" y="4411"/>
              <a:ext cx="2829" cy="2"/>
            </a:xfrm>
            <a:prstGeom prst="line">
              <a:avLst/>
            </a:prstGeom>
            <a:noFill/>
            <a:ln w="57150" cmpd="thinThick">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5" name="Line 24"/>
            <p:cNvSpPr>
              <a:spLocks noChangeShapeType="1"/>
            </p:cNvSpPr>
            <p:nvPr>
              <p:custDataLst>
                <p:tags r:id="rId6"/>
              </p:custDataLst>
            </p:nvPr>
          </p:nvSpPr>
          <p:spPr bwMode="auto">
            <a:xfrm flipV="1">
              <a:off x="2101" y="3312"/>
              <a:ext cx="1158" cy="965"/>
            </a:xfrm>
            <a:prstGeom prst="line">
              <a:avLst/>
            </a:prstGeom>
            <a:noFill/>
            <a:ln w="254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6" name="Line 25"/>
            <p:cNvSpPr>
              <a:spLocks noChangeShapeType="1"/>
            </p:cNvSpPr>
            <p:nvPr>
              <p:custDataLst>
                <p:tags r:id="rId7"/>
              </p:custDataLst>
            </p:nvPr>
          </p:nvSpPr>
          <p:spPr bwMode="auto">
            <a:xfrm>
              <a:off x="2957" y="3141"/>
              <a:ext cx="726" cy="0"/>
            </a:xfrm>
            <a:prstGeom prst="line">
              <a:avLst/>
            </a:prstGeom>
            <a:noFill/>
            <a:ln w="9525">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7" name="Oval 26"/>
            <p:cNvSpPr>
              <a:spLocks noChangeArrowheads="1"/>
            </p:cNvSpPr>
            <p:nvPr>
              <p:custDataLst>
                <p:tags r:id="rId8"/>
              </p:custDataLst>
            </p:nvPr>
          </p:nvSpPr>
          <p:spPr bwMode="auto">
            <a:xfrm>
              <a:off x="3224" y="3288"/>
              <a:ext cx="227" cy="226"/>
            </a:xfrm>
            <a:prstGeom prst="ellipse">
              <a:avLst/>
            </a:prstGeom>
            <a:solidFill>
              <a:srgbClr val="E66C7D"/>
            </a:solidFill>
            <a:ln w="25400" cap="flat" cmpd="sng" algn="ctr">
              <a:solidFill>
                <a:srgbClr val="E66C7D">
                  <a:shade val="50000"/>
                </a:srgbClr>
              </a:solidFill>
              <a:prstDash val="solid"/>
            </a:ln>
            <a:effectLst/>
          </p:spPr>
          <p:txBody>
            <a:bodyPr wrap="none" anchor="ctr"/>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9" name="Line 27"/>
            <p:cNvSpPr>
              <a:spLocks noChangeShapeType="1"/>
            </p:cNvSpPr>
            <p:nvPr>
              <p:custDataLst>
                <p:tags r:id="rId9"/>
              </p:custDataLst>
            </p:nvPr>
          </p:nvSpPr>
          <p:spPr bwMode="auto">
            <a:xfrm flipH="1" flipV="1">
              <a:off x="3339" y="3141"/>
              <a:ext cx="0" cy="272"/>
            </a:xfrm>
            <a:prstGeom prst="line">
              <a:avLst/>
            </a:prstGeom>
            <a:noFill/>
            <a:ln w="9525">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0" name="Line 28"/>
            <p:cNvSpPr>
              <a:spLocks noChangeShapeType="1"/>
            </p:cNvSpPr>
            <p:nvPr>
              <p:custDataLst>
                <p:tags r:id="rId10"/>
              </p:custDataLst>
            </p:nvPr>
          </p:nvSpPr>
          <p:spPr bwMode="auto">
            <a:xfrm flipH="1">
              <a:off x="3462" y="3413"/>
              <a:ext cx="0" cy="499"/>
            </a:xfrm>
            <a:prstGeom prst="line">
              <a:avLst/>
            </a:prstGeom>
            <a:noFill/>
            <a:ln w="19050">
              <a:solidFill>
                <a:sysClr val="windowText" lastClr="00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1" name="Line 29"/>
            <p:cNvSpPr>
              <a:spLocks noChangeShapeType="1"/>
            </p:cNvSpPr>
            <p:nvPr>
              <p:custDataLst>
                <p:tags r:id="rId11"/>
              </p:custDataLst>
            </p:nvPr>
          </p:nvSpPr>
          <p:spPr bwMode="auto">
            <a:xfrm flipH="1">
              <a:off x="2801" y="3323"/>
              <a:ext cx="439" cy="994"/>
            </a:xfrm>
            <a:prstGeom prst="line">
              <a:avLst/>
            </a:prstGeom>
            <a:noFill/>
            <a:ln w="38100">
              <a:solidFill>
                <a:srgbClr val="FFC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Rectangle 30"/>
            <p:cNvSpPr>
              <a:spLocks noChangeArrowheads="1"/>
            </p:cNvSpPr>
            <p:nvPr>
              <p:custDataLst>
                <p:tags r:id="rId12"/>
              </p:custDataLst>
            </p:nvPr>
          </p:nvSpPr>
          <p:spPr bwMode="auto">
            <a:xfrm>
              <a:off x="2529" y="4277"/>
              <a:ext cx="272" cy="134"/>
            </a:xfrm>
            <a:prstGeom prst="rect">
              <a:avLst/>
            </a:prstGeom>
            <a:gradFill rotWithShape="1">
              <a:gsLst>
                <a:gs pos="0">
                  <a:srgbClr val="F0AD00">
                    <a:shade val="51000"/>
                    <a:satMod val="130000"/>
                  </a:srgbClr>
                </a:gs>
                <a:gs pos="80000">
                  <a:srgbClr val="F0AD00">
                    <a:shade val="93000"/>
                    <a:satMod val="130000"/>
                  </a:srgbClr>
                </a:gs>
                <a:gs pos="100000">
                  <a:srgbClr val="F0AD0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3" name="Line 31"/>
            <p:cNvSpPr>
              <a:spLocks noChangeShapeType="1"/>
            </p:cNvSpPr>
            <p:nvPr>
              <p:custDataLst>
                <p:tags r:id="rId13"/>
              </p:custDataLst>
            </p:nvPr>
          </p:nvSpPr>
          <p:spPr bwMode="auto">
            <a:xfrm>
              <a:off x="2122" y="4283"/>
              <a:ext cx="1179" cy="0"/>
            </a:xfrm>
            <a:prstGeom prst="line">
              <a:avLst/>
            </a:prstGeom>
            <a:noFill/>
            <a:ln w="38100">
              <a:solidFill>
                <a:srgbClr val="FF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4" name="Arc 32"/>
            <p:cNvSpPr/>
            <p:nvPr>
              <p:custDataLst>
                <p:tags r:id="rId14"/>
              </p:custDataLst>
            </p:nvPr>
          </p:nvSpPr>
          <p:spPr bwMode="auto">
            <a:xfrm>
              <a:off x="2269" y="4147"/>
              <a:ext cx="91" cy="136"/>
            </a:xfrm>
            <a:custGeom>
              <a:avLst/>
              <a:gdLst>
                <a:gd name="T0" fmla="*/ 0 w 21600"/>
                <a:gd name="T1" fmla="*/ 0 h 21600"/>
                <a:gd name="T2" fmla="*/ 91 w 21600"/>
                <a:gd name="T3" fmla="*/ 181 h 21600"/>
                <a:gd name="T4" fmla="*/ 0 w 21600"/>
                <a:gd name="T5" fmla="*/ 18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ysClr val="windowText" lastClr="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endParaRPr>
            </a:p>
          </p:txBody>
        </p:sp>
        <p:sp>
          <p:nvSpPr>
            <p:cNvPr id="45" name="Arc 33"/>
            <p:cNvSpPr/>
            <p:nvPr>
              <p:custDataLst>
                <p:tags r:id="rId15"/>
              </p:custDataLst>
            </p:nvPr>
          </p:nvSpPr>
          <p:spPr bwMode="auto">
            <a:xfrm>
              <a:off x="2908" y="4099"/>
              <a:ext cx="136" cy="181"/>
            </a:xfrm>
            <a:custGeom>
              <a:avLst/>
              <a:gdLst>
                <a:gd name="T0" fmla="*/ 0 w 21600"/>
                <a:gd name="T1" fmla="*/ 0 h 21600"/>
                <a:gd name="T2" fmla="*/ 136 w 21600"/>
                <a:gd name="T3" fmla="*/ 272 h 21600"/>
                <a:gd name="T4" fmla="*/ 0 w 21600"/>
                <a:gd name="T5" fmla="*/ 272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ysClr val="windowText" lastClr="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endParaRPr>
            </a:p>
          </p:txBody>
        </p:sp>
        <p:graphicFrame>
          <p:nvGraphicFramePr>
            <p:cNvPr id="46" name="Object 36"/>
            <p:cNvGraphicFramePr>
              <a:graphicFrameLocks noChangeAspect="1"/>
            </p:cNvGraphicFramePr>
            <p:nvPr>
              <p:custDataLst>
                <p:tags r:id="rId16"/>
              </p:custDataLst>
            </p:nvPr>
          </p:nvGraphicFramePr>
          <p:xfrm>
            <a:off x="2419" y="4045"/>
            <a:ext cx="297" cy="272"/>
          </p:xfrm>
          <a:graphic>
            <a:graphicData uri="http://schemas.openxmlformats.org/presentationml/2006/ole">
              <mc:AlternateContent xmlns:mc="http://schemas.openxmlformats.org/markup-compatibility/2006">
                <mc:Choice xmlns:v="urn:schemas-microsoft-com:vml" Requires="v">
                  <p:oleObj spid="_x0000_s1098" name="公式" r:id="rId17" imgW="152400" imgH="139700" progId="Equation.3">
                    <p:embed/>
                  </p:oleObj>
                </mc:Choice>
                <mc:Fallback>
                  <p:oleObj name="公式" r:id="rId17" imgW="152400" imgH="139700" progId="Equation.3">
                    <p:embed/>
                    <p:pic>
                      <p:nvPicPr>
                        <p:cNvPr id="0" name="OLE substitute image"/>
                        <p:cNvPicPr/>
                        <p:nvPr/>
                      </p:nvPicPr>
                      <p:blipFill>
                        <a:blip r:embed="rId18">
                          <a:extLst>
                            <a:ext uri="{28A0092B-C50C-407E-A947-70E740481C1C}">
                              <a14:useLocalDpi xmlns:a14="http://schemas.microsoft.com/office/drawing/2010/main" val="0"/>
                            </a:ext>
                          </a:extLst>
                        </a:blip>
                        <a:stretch>
                          <a:fillRect/>
                        </a:stretch>
                      </p:blipFill>
                      <p:spPr>
                        <a:xfrm>
                          <a:off x="2419" y="4045"/>
                          <a:ext cx="297" cy="272"/>
                        </a:xfrm>
                        <a:prstGeom prst="rect">
                          <a:avLst/>
                        </a:prstGeom>
                        <a:noFill/>
                        <a:ln>
                          <a:noFill/>
                        </a:ln>
                        <a:effectLst/>
                      </p:spPr>
                    </p:pic>
                  </p:oleObj>
                </mc:Fallback>
              </mc:AlternateContent>
            </a:graphicData>
          </a:graphic>
        </p:graphicFrame>
        <p:graphicFrame>
          <p:nvGraphicFramePr>
            <p:cNvPr id="47" name="Object 37"/>
            <p:cNvGraphicFramePr>
              <a:graphicFrameLocks noChangeAspect="1"/>
            </p:cNvGraphicFramePr>
            <p:nvPr>
              <p:custDataLst>
                <p:tags r:id="rId19"/>
              </p:custDataLst>
            </p:nvPr>
          </p:nvGraphicFramePr>
          <p:xfrm>
            <a:off x="3032" y="4008"/>
            <a:ext cx="205" cy="272"/>
          </p:xfrm>
          <a:graphic>
            <a:graphicData uri="http://schemas.openxmlformats.org/presentationml/2006/ole">
              <mc:AlternateContent xmlns:mc="http://schemas.openxmlformats.org/markup-compatibility/2006">
                <mc:Choice xmlns:v="urn:schemas-microsoft-com:vml" Requires="v">
                  <p:oleObj spid="_x0000_s1099" name="公式" r:id="rId20" imgW="152400" imgH="203200" progId="Equation.3">
                    <p:embed/>
                  </p:oleObj>
                </mc:Choice>
                <mc:Fallback>
                  <p:oleObj name="公式" r:id="rId20" imgW="152400" imgH="203200" progId="Equation.3">
                    <p:embed/>
                    <p:pic>
                      <p:nvPicPr>
                        <p:cNvPr id="0" name="OLE substitute image"/>
                        <p:cNvPicPr/>
                        <p:nvPr/>
                      </p:nvPicPr>
                      <p:blipFill>
                        <a:blip r:embed="rId21">
                          <a:extLst>
                            <a:ext uri="{28A0092B-C50C-407E-A947-70E740481C1C}">
                              <a14:useLocalDpi xmlns:a14="http://schemas.microsoft.com/office/drawing/2010/main" val="0"/>
                            </a:ext>
                          </a:extLst>
                        </a:blip>
                        <a:stretch>
                          <a:fillRect/>
                        </a:stretch>
                      </p:blipFill>
                      <p:spPr>
                        <a:xfrm>
                          <a:off x="3032" y="4008"/>
                          <a:ext cx="205" cy="272"/>
                        </a:xfrm>
                        <a:prstGeom prst="rect">
                          <a:avLst/>
                        </a:prstGeom>
                        <a:noFill/>
                        <a:ln>
                          <a:noFill/>
                        </a:ln>
                        <a:effectLst/>
                      </p:spPr>
                    </p:pic>
                  </p:oleObj>
                </mc:Fallback>
              </mc:AlternateContent>
            </a:graphicData>
          </a:graphic>
        </p:graphicFrame>
        <p:sp>
          <p:nvSpPr>
            <p:cNvPr id="48" name="AutoShape 38"/>
            <p:cNvSpPr/>
            <p:nvPr>
              <p:custDataLst>
                <p:tags r:id="rId22"/>
              </p:custDataLst>
            </p:nvPr>
          </p:nvSpPr>
          <p:spPr bwMode="auto">
            <a:xfrm>
              <a:off x="3737" y="3412"/>
              <a:ext cx="103" cy="865"/>
            </a:xfrm>
            <a:prstGeom prst="rightBrace">
              <a:avLst>
                <a:gd name="adj1" fmla="val 184815"/>
                <a:gd name="adj2" fmla="val 50683"/>
              </a:avLst>
            </a:prstGeom>
            <a:noFill/>
            <a:ln w="9525">
              <a:solidFill>
                <a:srgbClr val="00B0F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3765"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endParaRPr>
            </a:p>
          </p:txBody>
        </p:sp>
        <p:sp>
          <p:nvSpPr>
            <p:cNvPr id="49" name="Text Box 39"/>
            <p:cNvSpPr txBox="1">
              <a:spLocks noChangeArrowheads="1"/>
            </p:cNvSpPr>
            <p:nvPr>
              <p:custDataLst>
                <p:tags r:id="rId23"/>
              </p:custDataLst>
            </p:nvPr>
          </p:nvSpPr>
          <p:spPr bwMode="auto">
            <a:xfrm>
              <a:off x="3906" y="3642"/>
              <a:ext cx="3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just" defTabSz="913765" eaLnBrk="1" fontAlgn="auto" latinLnBrk="0" hangingPunct="0">
                <a:lnSpc>
                  <a:spcPct val="100000"/>
                </a:lnSpc>
                <a:spcBef>
                  <a:spcPct val="0"/>
                </a:spcBef>
                <a:spcAft>
                  <a:spcPct val="0"/>
                </a:spcAft>
                <a:buClrTx/>
                <a:buSzTx/>
                <a:buFontTx/>
                <a:buNone/>
                <a:defRPr/>
              </a:pPr>
              <a:r>
                <a:rPr kumimoji="0" lang="en-US" altLang="zh-CN" sz="2400" b="1" i="1"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h</a:t>
              </a:r>
              <a:endParaRPr kumimoji="0" lang="en-US" altLang="zh-CN" sz="2400" b="1" i="1"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0" name="Text Box 44"/>
          <p:cNvSpPr txBox="1">
            <a:spLocks noChangeArrowheads="1"/>
          </p:cNvSpPr>
          <p:nvPr>
            <p:custDataLst>
              <p:tags r:id="rId24"/>
            </p:custDataLst>
          </p:nvPr>
        </p:nvSpPr>
        <p:spPr bwMode="auto">
          <a:xfrm>
            <a:off x="5354320" y="3520440"/>
            <a:ext cx="6071870" cy="1753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defTabSz="913765" hangingPunct="0">
              <a:lnSpc>
                <a:spcPct val="150000"/>
              </a:lnSpc>
            </a:pPr>
            <a:r>
              <a:rPr lang="zh-CN" altLang="en-US"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功是能量转化的量度，轻绳不存储能量，恒力</a:t>
            </a:r>
            <a:r>
              <a:rPr lang="en-US" altLang="zh-CN" sz="2400" b="1" i="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做功通过绳子将能量转移到物体上，故</a:t>
            </a:r>
            <a:r>
              <a:rPr lang="zh-CN" altLang="en-US" sz="2400" b="1">
                <a:solidFill>
                  <a:srgbClr val="361DAE"/>
                </a:solidFill>
                <a:latin typeface="微软雅黑" panose="020B0503020204020204" pitchFamily="34" charset="-122"/>
                <a:ea typeface="微软雅黑" panose="020B0503020204020204" pitchFamily="34" charset="-122"/>
                <a:cs typeface="Times New Roman" panose="02020603050405020304" pitchFamily="18" charset="0"/>
              </a:rPr>
              <a:t>恒力</a:t>
            </a:r>
            <a:r>
              <a:rPr lang="en-US" altLang="zh-CN" sz="2400" b="1" i="1">
                <a:solidFill>
                  <a:srgbClr val="361DAE"/>
                </a:solidFill>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2400" b="1">
                <a:solidFill>
                  <a:srgbClr val="361DAE"/>
                </a:solidFill>
                <a:latin typeface="微软雅黑" panose="020B0503020204020204" pitchFamily="34" charset="-122"/>
                <a:ea typeface="微软雅黑" panose="020B0503020204020204" pitchFamily="34" charset="-122"/>
                <a:cs typeface="Times New Roman" panose="02020603050405020304" pitchFamily="18" charset="0"/>
              </a:rPr>
              <a:t>做功等于绳子对物体做的功</a:t>
            </a:r>
            <a:r>
              <a:rPr lang="zh-CN" altLang="en-US"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51" name="对象 50">
            <a:hlinkClick r:id="" action="ppaction://ole?verb=0"/>
          </p:cNvPr>
          <p:cNvGraphicFramePr>
            <a:graphicFrameLocks noChangeAspect="1"/>
          </p:cNvGraphicFramePr>
          <p:nvPr>
            <p:custDataLst>
              <p:tags r:id="rId25"/>
            </p:custDataLst>
          </p:nvPr>
        </p:nvGraphicFramePr>
        <p:xfrm>
          <a:off x="7169945" y="5235725"/>
          <a:ext cx="2440620" cy="760037"/>
        </p:xfrm>
        <a:graphic>
          <a:graphicData uri="http://schemas.openxmlformats.org/presentationml/2006/ole">
            <mc:AlternateContent xmlns:mc="http://schemas.openxmlformats.org/markup-compatibility/2006">
              <mc:Choice xmlns:v="urn:schemas-microsoft-com:vml" Requires="v">
                <p:oleObj spid="_x0000_s1100" name="" r:id="rId26" imgW="1346200" imgH="419100" progId="Equation.KSEE3">
                  <p:embed/>
                </p:oleObj>
              </mc:Choice>
              <mc:Fallback>
                <p:oleObj name="" r:id="rId26" imgW="1346200" imgH="419100" progId="Equation.KSEE3">
                  <p:embed/>
                  <p:pic>
                    <p:nvPicPr>
                      <p:cNvPr id="0" name="OLE substitute image"/>
                      <p:cNvPicPr/>
                      <p:nvPr/>
                    </p:nvPicPr>
                    <p:blipFill>
                      <a:blip r:embed="rId27"/>
                      <a:stretch>
                        <a:fillRect/>
                      </a:stretch>
                    </p:blipFill>
                    <p:spPr>
                      <a:xfrm>
                        <a:off x="7169945" y="5235725"/>
                        <a:ext cx="2440620" cy="760037"/>
                      </a:xfrm>
                      <a:prstGeom prst="rect">
                        <a:avLst/>
                      </a:prstGeom>
                    </p:spPr>
                  </p:pic>
                </p:oleObj>
              </mc:Fallback>
            </mc:AlternateContent>
          </a:graphicData>
        </a:graphic>
      </p:graphicFrame>
      <p:sp>
        <p:nvSpPr>
          <p:cNvPr id="6" name="文本框 5"/>
          <p:cNvSpPr txBox="1"/>
          <p:nvPr>
            <p:custDataLst>
              <p:tags r:id="rId28"/>
            </p:custDataLst>
          </p:nvPr>
        </p:nvSpPr>
        <p:spPr>
          <a:xfrm>
            <a:off x="669925" y="335915"/>
            <a:ext cx="6757035"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五、变力做功</a:t>
            </a:r>
            <a:r>
              <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rPr>
              <a:t>——</a:t>
            </a: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转化法</a:t>
            </a:r>
            <a:endParaRPr lang="zh-CN" sz="3600" b="1">
              <a:ln w="0"/>
              <a:solidFill>
                <a:srgbClr val="4F32DD">
                  <a:lumMod val="75000"/>
                </a:srgbClr>
              </a:solidFill>
              <a:latin typeface="微软雅黑" panose="020B0503020204020204" pitchFamily="34" charset="-122"/>
              <a:ea typeface="微软雅黑" panose="020B0503020204020204" pitchFamily="34" charset="-122"/>
              <a:sym typeface="+mn-ea"/>
            </a:endParaRPr>
          </a:p>
        </p:txBody>
      </p:sp>
      <p:sp>
        <p:nvSpPr>
          <p:cNvPr id="3" name="Text Box 2"/>
          <p:cNvSpPr/>
          <p:nvPr>
            <p:custDataLst>
              <p:tags r:id="rId29"/>
            </p:custDataLst>
          </p:nvPr>
        </p:nvSpPr>
        <p:spPr>
          <a:xfrm>
            <a:off x="801227" y="1357630"/>
            <a:ext cx="8335645" cy="485775"/>
          </a:xfrm>
          <a:prstGeom prst="rect">
            <a:avLst/>
          </a:prstGeom>
          <a:noFill/>
          <a:ln w="9525">
            <a:noFill/>
          </a:ln>
        </p:spPr>
        <p:txBody>
          <a:bodyPr wrap="square" lIns="117090" tIns="58547" rIns="117090" bIns="58547">
            <a:spAutoFit/>
          </a:bodyPr>
          <a:lstStyle/>
          <a:p>
            <a:pPr algn="l" defTabSz="1170305">
              <a:lnSpc>
                <a:spcPct val="100000"/>
              </a:lnSpc>
            </a:pPr>
            <a:r>
              <a:rPr lang="en-US" altLang="zh-CN"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转换研究对象，将</a:t>
            </a:r>
            <a:r>
              <a:rPr lang="zh-CN" altLang="en-US" sz="2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变力转化为恒力</a:t>
            </a:r>
            <a:r>
              <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，通过</a:t>
            </a:r>
            <a:r>
              <a:rPr lang="en-US" altLang="zh-CN" sz="2400" b="1" i="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a:t>
            </a:r>
            <a:r>
              <a:rPr lang="en-US" altLang="zh-CN" sz="2400" b="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Flcosα</a:t>
            </a:r>
            <a:r>
              <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求做功</a:t>
            </a:r>
            <a:endPar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ustDataLst>
      <p:tags r:id="rId3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custDataLst>
              <p:tags r:id="rId1"/>
            </p:custDataLst>
          </p:nvPr>
        </p:nvSpPr>
        <p:spPr>
          <a:xfrm>
            <a:off x="669925" y="1179796"/>
            <a:ext cx="10850172" cy="4932852"/>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custDataLst>
              <p:tags r:id="rId2"/>
            </p:custDataLst>
          </p:nvPr>
        </p:nvSpPr>
        <p:spPr>
          <a:xfrm>
            <a:off x="669925" y="335915"/>
            <a:ext cx="4475480"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一、功</a:t>
            </a:r>
            <a:r>
              <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rPr>
              <a:t>——</a:t>
            </a:r>
            <a:r>
              <a:rPr lang="zh-CN" altLang="en-US" sz="3600" b="1">
                <a:ln w="0"/>
                <a:solidFill>
                  <a:srgbClr val="4F32DD">
                    <a:lumMod val="75000"/>
                  </a:srgbClr>
                </a:solidFill>
                <a:latin typeface="微软雅黑" panose="020B0503020204020204" pitchFamily="34" charset="-122"/>
                <a:ea typeface="微软雅黑" panose="020B0503020204020204" pitchFamily="34" charset="-122"/>
                <a:sym typeface="+mn-ea"/>
              </a:rPr>
              <a:t>大小计算</a:t>
            </a:r>
            <a:endParaRPr lang="zh-CN" altLang="en-US" sz="3600" b="1">
              <a:ln w="0"/>
              <a:solidFill>
                <a:srgbClr val="4F32DD">
                  <a:lumMod val="75000"/>
                </a:srgbClr>
              </a:solidFill>
              <a:latin typeface="微软雅黑" panose="020B0503020204020204" pitchFamily="34" charset="-122"/>
              <a:ea typeface="微软雅黑" panose="020B0503020204020204" pitchFamily="34" charset="-122"/>
              <a:sym typeface="+mn-ea"/>
            </a:endParaRPr>
          </a:p>
        </p:txBody>
      </p:sp>
      <p:grpSp>
        <p:nvGrpSpPr>
          <p:cNvPr id="6" name="Group 4"/>
          <p:cNvGrpSpPr/>
          <p:nvPr>
            <p:custDataLst>
              <p:tags r:id="rId3"/>
            </p:custDataLst>
          </p:nvPr>
        </p:nvGrpSpPr>
        <p:grpSpPr>
          <a:xfrm>
            <a:off x="1180465" y="1657350"/>
            <a:ext cx="5337810" cy="1153795"/>
            <a:chOff x="940" y="395"/>
            <a:chExt cx="4752" cy="1408"/>
          </a:xfrm>
        </p:grpSpPr>
        <p:grpSp>
          <p:nvGrpSpPr>
            <p:cNvPr id="8" name="Group 5"/>
            <p:cNvGrpSpPr/>
            <p:nvPr>
              <p:custDataLst>
                <p:tags r:id="rId4"/>
              </p:custDataLst>
            </p:nvPr>
          </p:nvGrpSpPr>
          <p:grpSpPr>
            <a:xfrm>
              <a:off x="940" y="395"/>
              <a:ext cx="4752" cy="1408"/>
              <a:chOff x="295" y="350"/>
              <a:chExt cx="4752" cy="1408"/>
            </a:xfrm>
          </p:grpSpPr>
          <p:sp>
            <p:nvSpPr>
              <p:cNvPr id="9" name="Rectangle 6" descr="深色上对角线"/>
              <p:cNvSpPr/>
              <p:nvPr>
                <p:custDataLst>
                  <p:tags r:id="rId5"/>
                </p:custDataLst>
              </p:nvPr>
            </p:nvSpPr>
            <p:spPr>
              <a:xfrm>
                <a:off x="295" y="974"/>
                <a:ext cx="4752" cy="144"/>
              </a:xfrm>
              <a:prstGeom prst="rect">
                <a:avLst/>
              </a:prstGeom>
              <a:blipFill rotWithShape="0">
                <a:blip r:embed="rId6"/>
                <a:tile tx="0" ty="0" sx="100000" sy="100000" flip="none" algn="tl"/>
              </a:blipFill>
              <a:ln>
                <a:no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400"/>
              </a:p>
            </p:txBody>
          </p:sp>
          <p:cxnSp>
            <p:nvCxnSpPr>
              <p:cNvPr id="10" name="Line 7"/>
              <p:cNvCxnSpPr/>
              <p:nvPr>
                <p:custDataLst>
                  <p:tags r:id="rId7"/>
                </p:custDataLst>
              </p:nvPr>
            </p:nvCxnSpPr>
            <p:spPr>
              <a:xfrm>
                <a:off x="295" y="974"/>
                <a:ext cx="4752" cy="0"/>
              </a:xfrm>
              <a:prstGeom prst="line">
                <a:avLst/>
              </a:prstGeom>
              <a:noFill/>
              <a:ln w="38100">
                <a:solidFill>
                  <a:schemeClr val="tx1"/>
                </a:solidFill>
                <a:miter lim="800000"/>
              </a:ln>
            </p:spPr>
          </p:cxnSp>
          <p:sp>
            <p:nvSpPr>
              <p:cNvPr id="11" name="Rectangle 8"/>
              <p:cNvSpPr/>
              <p:nvPr>
                <p:custDataLst>
                  <p:tags r:id="rId8"/>
                </p:custDataLst>
              </p:nvPr>
            </p:nvSpPr>
            <p:spPr>
              <a:xfrm>
                <a:off x="583" y="590"/>
                <a:ext cx="480" cy="384"/>
              </a:xfrm>
              <a:prstGeom prst="rect">
                <a:avLst/>
              </a:prstGeom>
              <a:noFill/>
              <a:ln w="38100">
                <a:solidFill>
                  <a:schemeClr val="tx2"/>
                </a:solid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400"/>
              </a:p>
            </p:txBody>
          </p:sp>
          <p:sp>
            <p:nvSpPr>
              <p:cNvPr id="12" name="Rectangle 9"/>
              <p:cNvSpPr/>
              <p:nvPr>
                <p:custDataLst>
                  <p:tags r:id="rId9"/>
                </p:custDataLst>
              </p:nvPr>
            </p:nvSpPr>
            <p:spPr>
              <a:xfrm>
                <a:off x="3751" y="590"/>
                <a:ext cx="480" cy="384"/>
              </a:xfrm>
              <a:prstGeom prst="rect">
                <a:avLst/>
              </a:prstGeom>
              <a:noFill/>
              <a:ln w="38100">
                <a:solidFill>
                  <a:schemeClr val="tx1"/>
                </a:solidFill>
                <a:prstDash val="sysDot"/>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400"/>
              </a:p>
            </p:txBody>
          </p:sp>
          <p:cxnSp>
            <p:nvCxnSpPr>
              <p:cNvPr id="14" name="Line 10"/>
              <p:cNvCxnSpPr/>
              <p:nvPr>
                <p:custDataLst>
                  <p:tags r:id="rId10"/>
                </p:custDataLst>
              </p:nvPr>
            </p:nvCxnSpPr>
            <p:spPr>
              <a:xfrm>
                <a:off x="780" y="782"/>
                <a:ext cx="603" cy="0"/>
              </a:xfrm>
              <a:prstGeom prst="line">
                <a:avLst/>
              </a:prstGeom>
              <a:noFill/>
              <a:ln w="38100">
                <a:solidFill>
                  <a:schemeClr val="tx1"/>
                </a:solidFill>
                <a:miter lim="800000"/>
                <a:tailEnd type="arrow"/>
              </a:ln>
            </p:spPr>
          </p:cxnSp>
          <p:cxnSp>
            <p:nvCxnSpPr>
              <p:cNvPr id="15" name="Line 11"/>
              <p:cNvCxnSpPr/>
              <p:nvPr>
                <p:custDataLst>
                  <p:tags r:id="rId11"/>
                </p:custDataLst>
              </p:nvPr>
            </p:nvCxnSpPr>
            <p:spPr>
              <a:xfrm>
                <a:off x="3991" y="782"/>
                <a:ext cx="576" cy="0"/>
              </a:xfrm>
              <a:prstGeom prst="line">
                <a:avLst/>
              </a:prstGeom>
              <a:noFill/>
              <a:ln w="38100">
                <a:solidFill>
                  <a:schemeClr val="tx1"/>
                </a:solidFill>
                <a:miter lim="800000"/>
                <a:tailEnd type="arrow"/>
              </a:ln>
            </p:spPr>
          </p:cxnSp>
          <p:sp>
            <p:nvSpPr>
              <p:cNvPr id="19" name="Oval 12"/>
              <p:cNvSpPr/>
              <p:nvPr>
                <p:custDataLst>
                  <p:tags r:id="rId12"/>
                </p:custDataLst>
              </p:nvPr>
            </p:nvSpPr>
            <p:spPr>
              <a:xfrm>
                <a:off x="759" y="734"/>
                <a:ext cx="96" cy="96"/>
              </a:xfrm>
              <a:prstGeom prst="ellipse">
                <a:avLst/>
              </a:prstGeom>
              <a:solidFill>
                <a:schemeClr val="tx1"/>
              </a:solidFill>
              <a:ln>
                <a:solidFill>
                  <a:schemeClr val="tx1"/>
                </a:solid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400"/>
              </a:p>
            </p:txBody>
          </p:sp>
          <p:sp>
            <p:nvSpPr>
              <p:cNvPr id="20" name="Oval 13"/>
              <p:cNvSpPr/>
              <p:nvPr>
                <p:custDataLst>
                  <p:tags r:id="rId13"/>
                </p:custDataLst>
              </p:nvPr>
            </p:nvSpPr>
            <p:spPr>
              <a:xfrm>
                <a:off x="3943" y="734"/>
                <a:ext cx="96" cy="96"/>
              </a:xfrm>
              <a:prstGeom prst="ellipse">
                <a:avLst/>
              </a:prstGeom>
              <a:solidFill>
                <a:schemeClr val="tx1"/>
              </a:solidFill>
              <a:ln>
                <a:solidFill>
                  <a:schemeClr val="tx1"/>
                </a:solid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400"/>
              </a:p>
            </p:txBody>
          </p:sp>
          <p:cxnSp>
            <p:nvCxnSpPr>
              <p:cNvPr id="21" name="Line 14"/>
              <p:cNvCxnSpPr/>
              <p:nvPr>
                <p:custDataLst>
                  <p:tags r:id="rId14"/>
                </p:custDataLst>
              </p:nvPr>
            </p:nvCxnSpPr>
            <p:spPr>
              <a:xfrm flipH="1">
                <a:off x="801" y="974"/>
                <a:ext cx="0" cy="384"/>
              </a:xfrm>
              <a:prstGeom prst="line">
                <a:avLst/>
              </a:prstGeom>
              <a:noFill/>
              <a:ln w="28575">
                <a:solidFill>
                  <a:srgbClr val="0000CC"/>
                </a:solidFill>
                <a:miter lim="800000"/>
              </a:ln>
            </p:spPr>
          </p:cxnSp>
          <p:cxnSp>
            <p:nvCxnSpPr>
              <p:cNvPr id="22" name="Line 15"/>
              <p:cNvCxnSpPr/>
              <p:nvPr>
                <p:custDataLst>
                  <p:tags r:id="rId15"/>
                </p:custDataLst>
              </p:nvPr>
            </p:nvCxnSpPr>
            <p:spPr>
              <a:xfrm flipH="1">
                <a:off x="4014" y="974"/>
                <a:ext cx="0" cy="384"/>
              </a:xfrm>
              <a:prstGeom prst="line">
                <a:avLst/>
              </a:prstGeom>
              <a:noFill/>
              <a:ln w="28575">
                <a:solidFill>
                  <a:srgbClr val="0000CC"/>
                </a:solidFill>
                <a:miter lim="800000"/>
              </a:ln>
            </p:spPr>
          </p:cxnSp>
          <p:cxnSp>
            <p:nvCxnSpPr>
              <p:cNvPr id="23" name="Line 16"/>
              <p:cNvCxnSpPr/>
              <p:nvPr>
                <p:custDataLst>
                  <p:tags r:id="rId16"/>
                </p:custDataLst>
              </p:nvPr>
            </p:nvCxnSpPr>
            <p:spPr>
              <a:xfrm>
                <a:off x="801" y="1262"/>
                <a:ext cx="1200" cy="0"/>
              </a:xfrm>
              <a:prstGeom prst="line">
                <a:avLst/>
              </a:prstGeom>
              <a:noFill/>
              <a:ln w="28575">
                <a:solidFill>
                  <a:srgbClr val="0000CC"/>
                </a:solidFill>
                <a:miter lim="800000"/>
                <a:headEnd type="triangle"/>
              </a:ln>
            </p:spPr>
          </p:cxnSp>
          <p:cxnSp>
            <p:nvCxnSpPr>
              <p:cNvPr id="24" name="Line 17"/>
              <p:cNvCxnSpPr/>
              <p:nvPr>
                <p:custDataLst>
                  <p:tags r:id="rId17"/>
                </p:custDataLst>
              </p:nvPr>
            </p:nvCxnSpPr>
            <p:spPr>
              <a:xfrm>
                <a:off x="2814" y="1262"/>
                <a:ext cx="1200" cy="0"/>
              </a:xfrm>
              <a:prstGeom prst="line">
                <a:avLst/>
              </a:prstGeom>
              <a:noFill/>
              <a:ln w="28575">
                <a:solidFill>
                  <a:srgbClr val="0000CC"/>
                </a:solidFill>
                <a:miter lim="800000"/>
                <a:tailEnd type="triangle"/>
              </a:ln>
            </p:spPr>
          </p:cxnSp>
          <p:sp>
            <p:nvSpPr>
              <p:cNvPr id="25" name="Text Box 18"/>
              <p:cNvSpPr/>
              <p:nvPr>
                <p:custDataLst>
                  <p:tags r:id="rId18"/>
                </p:custDataLst>
              </p:nvPr>
            </p:nvSpPr>
            <p:spPr>
              <a:xfrm>
                <a:off x="1303" y="350"/>
                <a:ext cx="288" cy="562"/>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50000"/>
                  </a:spcBef>
                  <a:buClrTx/>
                  <a:buFontTx/>
                  <a:buNone/>
                </a:pPr>
                <a:r>
                  <a:rPr kumimoji="1" lang="en-US" altLang="zh-CN" sz="2400" b="1">
                    <a:latin typeface="Times New Roman" panose="02020603050405020304" pitchFamily="18" charset="0"/>
                  </a:rPr>
                  <a:t>F</a:t>
                </a:r>
                <a:endParaRPr kumimoji="1" lang="en-US" altLang="zh-CN" sz="2400" b="1">
                  <a:latin typeface="Times New Roman" panose="02020603050405020304" pitchFamily="18" charset="0"/>
                </a:endParaRPr>
              </a:p>
            </p:txBody>
          </p:sp>
          <p:sp>
            <p:nvSpPr>
              <p:cNvPr id="26" name="Text Box 19"/>
              <p:cNvSpPr/>
              <p:nvPr>
                <p:custDataLst>
                  <p:tags r:id="rId19"/>
                </p:custDataLst>
              </p:nvPr>
            </p:nvSpPr>
            <p:spPr>
              <a:xfrm>
                <a:off x="4567" y="398"/>
                <a:ext cx="240" cy="562"/>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50000"/>
                  </a:spcBef>
                  <a:buClrTx/>
                  <a:buFontTx/>
                  <a:buNone/>
                </a:pPr>
                <a:r>
                  <a:rPr kumimoji="1" lang="en-US" altLang="zh-CN" sz="2400" b="1">
                    <a:latin typeface="Times New Roman" panose="02020603050405020304" pitchFamily="18" charset="0"/>
                  </a:rPr>
                  <a:t>F</a:t>
                </a:r>
                <a:endParaRPr kumimoji="1" lang="en-US" altLang="zh-CN" sz="2400" b="1">
                  <a:latin typeface="Times New Roman" panose="02020603050405020304" pitchFamily="18" charset="0"/>
                </a:endParaRPr>
              </a:p>
            </p:txBody>
          </p:sp>
          <p:sp>
            <p:nvSpPr>
              <p:cNvPr id="27" name="Text Box 20"/>
              <p:cNvSpPr/>
              <p:nvPr>
                <p:custDataLst>
                  <p:tags r:id="rId20"/>
                </p:custDataLst>
              </p:nvPr>
            </p:nvSpPr>
            <p:spPr>
              <a:xfrm>
                <a:off x="2290" y="1121"/>
                <a:ext cx="384" cy="637"/>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50000"/>
                  </a:spcBef>
                  <a:buClrTx/>
                  <a:buFontTx/>
                  <a:buNone/>
                </a:pPr>
                <a:r>
                  <a:rPr kumimoji="1" lang="en-US" altLang="zh-CN" sz="2800" b="1" i="1">
                    <a:latin typeface="Times New Roman" panose="02020603050405020304" pitchFamily="18" charset="0"/>
                  </a:rPr>
                  <a:t>l</a:t>
                </a:r>
                <a:endParaRPr kumimoji="1" lang="en-US" altLang="zh-CN" sz="2800" b="1" i="1">
                  <a:latin typeface="Times New Roman" panose="02020603050405020304" pitchFamily="18" charset="0"/>
                </a:endParaRPr>
              </a:p>
            </p:txBody>
          </p:sp>
        </p:grpSp>
        <p:sp>
          <p:nvSpPr>
            <p:cNvPr id="29" name="Rectangle 22"/>
            <p:cNvSpPr>
              <a:spLocks noChangeArrowheads="1"/>
            </p:cNvSpPr>
            <p:nvPr>
              <p:custDataLst>
                <p:tags r:id="rId21"/>
              </p:custDataLst>
            </p:nvPr>
          </p:nvSpPr>
          <p:spPr bwMode="auto">
            <a:xfrm>
              <a:off x="2880" y="568"/>
              <a:ext cx="783" cy="395"/>
            </a:xfrm>
            <a:prstGeom prst="rect">
              <a:avLst/>
            </a:prstGeom>
            <a:noFill/>
            <a:ln w="9525">
              <a:noFill/>
              <a:miter lim="800000"/>
            </a:ln>
            <a:effectLst/>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a:ea typeface="宋体" panose="02010600030101010101" pitchFamily="2" charset="-122"/>
                </a:defRPr>
              </a:lvl5pPr>
            </a:lstStyle>
            <a:p>
              <a:pPr marL="0" marR="0" lvl="0" indent="0" eaLnBrk="1" hangingPunct="1"/>
              <a:r>
                <a:rPr kumimoji="1" lang="zh-CN" altLang="en-US" sz="1400" b="1" spc="0">
                  <a:effectLst>
                    <a:outerShdw blurRad="38100" dist="38100" dir="2700000" algn="tl">
                      <a:srgbClr val="FFFFFF"/>
                    </a:outerShdw>
                  </a:effectLst>
                </a:rPr>
                <a:t>光滑</a:t>
              </a:r>
              <a:endParaRPr kumimoji="1" lang="zh-CN" altLang="en-US" sz="1400" b="1" spc="0">
                <a:effectLst>
                  <a:outerShdw blurRad="38100" dist="38100" dir="2700000" algn="tl">
                    <a:srgbClr val="FFFFFF"/>
                  </a:outerShdw>
                </a:effectLst>
              </a:endParaRPr>
            </a:p>
          </p:txBody>
        </p:sp>
      </p:grpSp>
      <p:grpSp>
        <p:nvGrpSpPr>
          <p:cNvPr id="30" name="Group 23"/>
          <p:cNvGrpSpPr/>
          <p:nvPr>
            <p:custDataLst>
              <p:tags r:id="rId22"/>
            </p:custDataLst>
          </p:nvPr>
        </p:nvGrpSpPr>
        <p:grpSpPr>
          <a:xfrm>
            <a:off x="982980" y="4305935"/>
            <a:ext cx="5535295" cy="1624330"/>
            <a:chOff x="487" y="2568"/>
            <a:chExt cx="4752" cy="1650"/>
          </a:xfrm>
        </p:grpSpPr>
        <p:grpSp>
          <p:nvGrpSpPr>
            <p:cNvPr id="31" name="Group 24"/>
            <p:cNvGrpSpPr/>
            <p:nvPr>
              <p:custDataLst>
                <p:tags r:id="rId23"/>
              </p:custDataLst>
            </p:nvPr>
          </p:nvGrpSpPr>
          <p:grpSpPr>
            <a:xfrm>
              <a:off x="487" y="2568"/>
              <a:ext cx="4752" cy="1650"/>
              <a:chOff x="311" y="2795"/>
              <a:chExt cx="4752" cy="1650"/>
            </a:xfrm>
          </p:grpSpPr>
          <p:sp>
            <p:nvSpPr>
              <p:cNvPr id="32" name="Rectangle 25" descr="深色上对角线"/>
              <p:cNvSpPr/>
              <p:nvPr>
                <p:custDataLst>
                  <p:tags r:id="rId24"/>
                </p:custDataLst>
              </p:nvPr>
            </p:nvSpPr>
            <p:spPr>
              <a:xfrm>
                <a:off x="311" y="3879"/>
                <a:ext cx="4752" cy="116"/>
              </a:xfrm>
              <a:prstGeom prst="rect">
                <a:avLst/>
              </a:prstGeom>
              <a:blipFill rotWithShape="0">
                <a:blip r:embed="rId6"/>
                <a:tile tx="0" ty="0" sx="100000" sy="100000" flip="none" algn="tl"/>
              </a:blipFill>
              <a:ln>
                <a:no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400"/>
              </a:p>
            </p:txBody>
          </p:sp>
          <p:cxnSp>
            <p:nvCxnSpPr>
              <p:cNvPr id="33" name="Line 26"/>
              <p:cNvCxnSpPr/>
              <p:nvPr>
                <p:custDataLst>
                  <p:tags r:id="rId25"/>
                </p:custDataLst>
              </p:nvPr>
            </p:nvCxnSpPr>
            <p:spPr>
              <a:xfrm>
                <a:off x="311" y="3879"/>
                <a:ext cx="4752" cy="0"/>
              </a:xfrm>
              <a:prstGeom prst="line">
                <a:avLst/>
              </a:prstGeom>
              <a:noFill/>
              <a:ln w="38100">
                <a:solidFill>
                  <a:schemeClr val="tx1"/>
                </a:solidFill>
                <a:miter lim="800000"/>
              </a:ln>
            </p:spPr>
          </p:cxnSp>
          <p:sp>
            <p:nvSpPr>
              <p:cNvPr id="34" name="Rectangle 27"/>
              <p:cNvSpPr/>
              <p:nvPr>
                <p:custDataLst>
                  <p:tags r:id="rId26"/>
                </p:custDataLst>
              </p:nvPr>
            </p:nvSpPr>
            <p:spPr>
              <a:xfrm>
                <a:off x="599" y="3495"/>
                <a:ext cx="480" cy="384"/>
              </a:xfrm>
              <a:prstGeom prst="rect">
                <a:avLst/>
              </a:prstGeom>
              <a:noFill/>
              <a:ln w="38100">
                <a:solidFill>
                  <a:schemeClr val="tx2"/>
                </a:solid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400"/>
              </a:p>
            </p:txBody>
          </p:sp>
          <p:sp>
            <p:nvSpPr>
              <p:cNvPr id="35" name="Rectangle 28"/>
              <p:cNvSpPr/>
              <p:nvPr>
                <p:custDataLst>
                  <p:tags r:id="rId27"/>
                </p:custDataLst>
              </p:nvPr>
            </p:nvSpPr>
            <p:spPr>
              <a:xfrm>
                <a:off x="3767" y="3495"/>
                <a:ext cx="480" cy="384"/>
              </a:xfrm>
              <a:prstGeom prst="rect">
                <a:avLst/>
              </a:prstGeom>
              <a:noFill/>
              <a:ln w="38100">
                <a:solidFill>
                  <a:schemeClr val="tx1"/>
                </a:solid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400"/>
              </a:p>
            </p:txBody>
          </p:sp>
          <p:cxnSp>
            <p:nvCxnSpPr>
              <p:cNvPr id="36" name="Line 29"/>
              <p:cNvCxnSpPr/>
              <p:nvPr>
                <p:custDataLst>
                  <p:tags r:id="rId28"/>
                </p:custDataLst>
              </p:nvPr>
            </p:nvCxnSpPr>
            <p:spPr>
              <a:xfrm flipV="1">
                <a:off x="850" y="3179"/>
                <a:ext cx="720" cy="508"/>
              </a:xfrm>
              <a:prstGeom prst="line">
                <a:avLst/>
              </a:prstGeom>
              <a:noFill/>
              <a:ln w="38100">
                <a:solidFill>
                  <a:schemeClr val="tx1"/>
                </a:solidFill>
                <a:miter lim="800000"/>
                <a:tailEnd type="arrow"/>
              </a:ln>
            </p:spPr>
          </p:cxnSp>
          <p:sp>
            <p:nvSpPr>
              <p:cNvPr id="37" name="Oval 30"/>
              <p:cNvSpPr/>
              <p:nvPr>
                <p:custDataLst>
                  <p:tags r:id="rId29"/>
                </p:custDataLst>
              </p:nvPr>
            </p:nvSpPr>
            <p:spPr>
              <a:xfrm>
                <a:off x="802" y="3639"/>
                <a:ext cx="96" cy="96"/>
              </a:xfrm>
              <a:prstGeom prst="ellipse">
                <a:avLst/>
              </a:prstGeom>
              <a:solidFill>
                <a:schemeClr val="tx1"/>
              </a:solidFill>
              <a:ln>
                <a:solidFill>
                  <a:schemeClr val="tx1"/>
                </a:solid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400"/>
              </a:p>
            </p:txBody>
          </p:sp>
          <p:sp>
            <p:nvSpPr>
              <p:cNvPr id="38" name="Oval 31"/>
              <p:cNvSpPr/>
              <p:nvPr>
                <p:custDataLst>
                  <p:tags r:id="rId30"/>
                </p:custDataLst>
              </p:nvPr>
            </p:nvSpPr>
            <p:spPr>
              <a:xfrm>
                <a:off x="3959" y="3639"/>
                <a:ext cx="96" cy="96"/>
              </a:xfrm>
              <a:prstGeom prst="ellipse">
                <a:avLst/>
              </a:prstGeom>
              <a:solidFill>
                <a:schemeClr val="tx1"/>
              </a:solidFill>
              <a:ln>
                <a:solidFill>
                  <a:schemeClr val="tx1"/>
                </a:solid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400"/>
              </a:p>
            </p:txBody>
          </p:sp>
          <p:cxnSp>
            <p:nvCxnSpPr>
              <p:cNvPr id="39" name="Line 32"/>
              <p:cNvCxnSpPr/>
              <p:nvPr>
                <p:custDataLst>
                  <p:tags r:id="rId31"/>
                </p:custDataLst>
              </p:nvPr>
            </p:nvCxnSpPr>
            <p:spPr>
              <a:xfrm flipH="1">
                <a:off x="855" y="3879"/>
                <a:ext cx="0" cy="356"/>
              </a:xfrm>
              <a:prstGeom prst="line">
                <a:avLst/>
              </a:prstGeom>
              <a:noFill/>
              <a:ln w="28575">
                <a:solidFill>
                  <a:srgbClr val="FF0000"/>
                </a:solidFill>
                <a:miter lim="800000"/>
              </a:ln>
            </p:spPr>
          </p:cxnSp>
          <p:cxnSp>
            <p:nvCxnSpPr>
              <p:cNvPr id="40" name="Line 33"/>
              <p:cNvCxnSpPr/>
              <p:nvPr>
                <p:custDataLst>
                  <p:tags r:id="rId32"/>
                </p:custDataLst>
              </p:nvPr>
            </p:nvCxnSpPr>
            <p:spPr>
              <a:xfrm flipH="1">
                <a:off x="4030" y="3879"/>
                <a:ext cx="0" cy="308"/>
              </a:xfrm>
              <a:prstGeom prst="line">
                <a:avLst/>
              </a:prstGeom>
              <a:noFill/>
              <a:ln w="28575">
                <a:solidFill>
                  <a:srgbClr val="FF0000"/>
                </a:solidFill>
                <a:miter lim="800000"/>
              </a:ln>
            </p:spPr>
          </p:cxnSp>
          <p:cxnSp>
            <p:nvCxnSpPr>
              <p:cNvPr id="41" name="Line 34"/>
              <p:cNvCxnSpPr/>
              <p:nvPr>
                <p:custDataLst>
                  <p:tags r:id="rId33"/>
                </p:custDataLst>
              </p:nvPr>
            </p:nvCxnSpPr>
            <p:spPr>
              <a:xfrm>
                <a:off x="880" y="4139"/>
                <a:ext cx="1200" cy="0"/>
              </a:xfrm>
              <a:prstGeom prst="line">
                <a:avLst/>
              </a:prstGeom>
              <a:noFill/>
              <a:ln w="28575">
                <a:solidFill>
                  <a:srgbClr val="FF0000"/>
                </a:solidFill>
                <a:miter lim="800000"/>
                <a:headEnd type="triangle"/>
              </a:ln>
            </p:spPr>
          </p:cxnSp>
          <p:cxnSp>
            <p:nvCxnSpPr>
              <p:cNvPr id="42" name="Line 35"/>
              <p:cNvCxnSpPr/>
              <p:nvPr>
                <p:custDataLst>
                  <p:tags r:id="rId34"/>
                </p:custDataLst>
              </p:nvPr>
            </p:nvCxnSpPr>
            <p:spPr>
              <a:xfrm>
                <a:off x="2868" y="4139"/>
                <a:ext cx="1071" cy="0"/>
              </a:xfrm>
              <a:prstGeom prst="line">
                <a:avLst/>
              </a:prstGeom>
              <a:noFill/>
              <a:ln w="28575">
                <a:solidFill>
                  <a:srgbClr val="FF0000"/>
                </a:solidFill>
                <a:miter lim="800000"/>
                <a:tailEnd type="triangle"/>
              </a:ln>
            </p:spPr>
          </p:cxnSp>
          <p:sp>
            <p:nvSpPr>
              <p:cNvPr id="43" name="Text Box 36"/>
              <p:cNvSpPr/>
              <p:nvPr>
                <p:custDataLst>
                  <p:tags r:id="rId35"/>
                </p:custDataLst>
              </p:nvPr>
            </p:nvSpPr>
            <p:spPr>
              <a:xfrm>
                <a:off x="1474" y="2795"/>
                <a:ext cx="288" cy="468"/>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50000"/>
                  </a:spcBef>
                  <a:buClrTx/>
                  <a:buFontTx/>
                  <a:buNone/>
                </a:pPr>
                <a:r>
                  <a:rPr kumimoji="1" lang="en-US" altLang="zh-CN" sz="2400" b="1">
                    <a:latin typeface="Times New Roman" panose="02020603050405020304" pitchFamily="18" charset="0"/>
                  </a:rPr>
                  <a:t>F</a:t>
                </a:r>
                <a:endParaRPr kumimoji="1" lang="en-US" altLang="zh-CN" sz="2400" b="1">
                  <a:latin typeface="Times New Roman" panose="02020603050405020304" pitchFamily="18" charset="0"/>
                </a:endParaRPr>
              </a:p>
            </p:txBody>
          </p:sp>
          <p:sp>
            <p:nvSpPr>
              <p:cNvPr id="44" name="Text Box 37"/>
              <p:cNvSpPr/>
              <p:nvPr>
                <p:custDataLst>
                  <p:tags r:id="rId36"/>
                </p:custDataLst>
              </p:nvPr>
            </p:nvSpPr>
            <p:spPr>
              <a:xfrm>
                <a:off x="4655" y="2891"/>
                <a:ext cx="240" cy="468"/>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50000"/>
                  </a:spcBef>
                  <a:buClrTx/>
                  <a:buFontTx/>
                  <a:buNone/>
                </a:pPr>
                <a:r>
                  <a:rPr kumimoji="1" lang="en-US" altLang="zh-CN" sz="2400" b="1">
                    <a:latin typeface="Times New Roman" panose="02020603050405020304" pitchFamily="18" charset="0"/>
                  </a:rPr>
                  <a:t>F</a:t>
                </a:r>
                <a:endParaRPr kumimoji="1" lang="en-US" altLang="zh-CN" sz="2400" b="1">
                  <a:latin typeface="Times New Roman" panose="02020603050405020304" pitchFamily="18" charset="0"/>
                </a:endParaRPr>
              </a:p>
            </p:txBody>
          </p:sp>
          <p:cxnSp>
            <p:nvCxnSpPr>
              <p:cNvPr id="45" name="Line 38"/>
              <p:cNvCxnSpPr/>
              <p:nvPr>
                <p:custDataLst>
                  <p:tags r:id="rId37"/>
                </p:custDataLst>
              </p:nvPr>
            </p:nvCxnSpPr>
            <p:spPr>
              <a:xfrm flipV="1">
                <a:off x="4007" y="3227"/>
                <a:ext cx="672" cy="460"/>
              </a:xfrm>
              <a:prstGeom prst="line">
                <a:avLst/>
              </a:prstGeom>
              <a:noFill/>
              <a:ln w="38100">
                <a:solidFill>
                  <a:schemeClr val="tx1"/>
                </a:solidFill>
                <a:miter lim="800000"/>
                <a:tailEnd type="arrow"/>
              </a:ln>
            </p:spPr>
          </p:cxnSp>
          <p:cxnSp>
            <p:nvCxnSpPr>
              <p:cNvPr id="46" name="Line 39"/>
              <p:cNvCxnSpPr/>
              <p:nvPr>
                <p:custDataLst>
                  <p:tags r:id="rId38"/>
                </p:custDataLst>
              </p:nvPr>
            </p:nvCxnSpPr>
            <p:spPr>
              <a:xfrm>
                <a:off x="850" y="3707"/>
                <a:ext cx="864" cy="0"/>
              </a:xfrm>
              <a:prstGeom prst="line">
                <a:avLst/>
              </a:prstGeom>
              <a:noFill/>
              <a:ln w="38100">
                <a:solidFill>
                  <a:schemeClr val="tx1"/>
                </a:solidFill>
                <a:prstDash val="sysDot"/>
                <a:miter lim="800000"/>
              </a:ln>
            </p:spPr>
          </p:cxnSp>
          <p:cxnSp>
            <p:nvCxnSpPr>
              <p:cNvPr id="47" name="Line 40"/>
              <p:cNvCxnSpPr/>
              <p:nvPr>
                <p:custDataLst>
                  <p:tags r:id="rId39"/>
                </p:custDataLst>
              </p:nvPr>
            </p:nvCxnSpPr>
            <p:spPr>
              <a:xfrm>
                <a:off x="3982" y="3687"/>
                <a:ext cx="864" cy="0"/>
              </a:xfrm>
              <a:prstGeom prst="line">
                <a:avLst/>
              </a:prstGeom>
              <a:noFill/>
              <a:ln w="38100">
                <a:solidFill>
                  <a:schemeClr val="tx1"/>
                </a:solidFill>
                <a:prstDash val="sysDot"/>
                <a:miter lim="800000"/>
              </a:ln>
            </p:spPr>
          </p:cxnSp>
          <p:sp>
            <p:nvSpPr>
              <p:cNvPr id="48" name="Arc 41"/>
              <p:cNvSpPr/>
              <p:nvPr>
                <p:custDataLst>
                  <p:tags r:id="rId40"/>
                </p:custDataLst>
              </p:nvPr>
            </p:nvSpPr>
            <p:spPr bwMode="auto">
              <a:xfrm>
                <a:off x="1186" y="3447"/>
                <a:ext cx="48" cy="240"/>
              </a:xfrm>
              <a:custGeom>
                <a:avLst/>
                <a:gdLst>
                  <a:gd name="GT0" fmla="+- l w 0"/>
                  <a:gd name="GT1" fmla="+- t h 0"/>
                </a:gdLst>
                <a:ahLst/>
                <a:cxnLst>
                  <a:cxn ang="0">
                    <a:pos x="0" y="0"/>
                  </a:cxn>
                  <a:cxn ang="0">
                    <a:pos x="0" y="0"/>
                  </a:cxn>
                  <a:cxn ang="0">
                    <a:pos x="0" y="0"/>
                  </a:cxn>
                </a:cxnLst>
                <a:rect l="l" t="t" r="GT0" b="GT1"/>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38100">
                <a:solidFill>
                  <a:schemeClr val="tx2"/>
                </a:solidFill>
                <a:round/>
              </a:ln>
            </p:spPr>
            <p:txBody>
              <a:bodyPr/>
              <a:lstStyle/>
              <a:p>
                <a:endParaRPr sz="1400"/>
              </a:p>
            </p:txBody>
          </p:sp>
          <p:sp>
            <p:nvSpPr>
              <p:cNvPr id="49" name="Arc 42"/>
              <p:cNvSpPr/>
              <p:nvPr>
                <p:custDataLst>
                  <p:tags r:id="rId41"/>
                </p:custDataLst>
              </p:nvPr>
            </p:nvSpPr>
            <p:spPr bwMode="auto">
              <a:xfrm>
                <a:off x="4367" y="3447"/>
                <a:ext cx="48" cy="240"/>
              </a:xfrm>
              <a:custGeom>
                <a:avLst/>
                <a:gdLst>
                  <a:gd name="GT0" fmla="+- l w 0"/>
                  <a:gd name="GT1" fmla="+- t h 0"/>
                </a:gdLst>
                <a:ahLst/>
                <a:cxnLst>
                  <a:cxn ang="0">
                    <a:pos x="0" y="0"/>
                  </a:cxn>
                  <a:cxn ang="0">
                    <a:pos x="0" y="0"/>
                  </a:cxn>
                  <a:cxn ang="0">
                    <a:pos x="0" y="0"/>
                  </a:cxn>
                </a:cxnLst>
                <a:rect l="l" t="t" r="GT0" b="GT1"/>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38100">
                <a:solidFill>
                  <a:schemeClr val="tx2"/>
                </a:solidFill>
                <a:round/>
              </a:ln>
            </p:spPr>
            <p:txBody>
              <a:bodyPr/>
              <a:lstStyle/>
              <a:p>
                <a:endParaRPr sz="1400"/>
              </a:p>
            </p:txBody>
          </p:sp>
          <p:sp>
            <p:nvSpPr>
              <p:cNvPr id="50" name="Text Box 43"/>
              <p:cNvSpPr/>
              <p:nvPr>
                <p:custDataLst>
                  <p:tags r:id="rId42"/>
                </p:custDataLst>
              </p:nvPr>
            </p:nvSpPr>
            <p:spPr>
              <a:xfrm>
                <a:off x="2263" y="3915"/>
                <a:ext cx="384" cy="530"/>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50000"/>
                  </a:spcBef>
                  <a:buClrTx/>
                  <a:buFontTx/>
                  <a:buNone/>
                </a:pPr>
                <a:r>
                  <a:rPr kumimoji="1" lang="en-US" altLang="zh-CN" sz="2800" b="1" i="1">
                    <a:latin typeface="Times New Roman" panose="02020603050405020304" pitchFamily="18" charset="0"/>
                  </a:rPr>
                  <a:t>l</a:t>
                </a:r>
                <a:endParaRPr kumimoji="1" lang="en-US" altLang="zh-CN" sz="2800" b="1" i="1">
                  <a:latin typeface="Times New Roman" panose="02020603050405020304" pitchFamily="18" charset="0"/>
                </a:endParaRPr>
              </a:p>
            </p:txBody>
          </p:sp>
          <p:sp>
            <p:nvSpPr>
              <p:cNvPr id="51" name="Rectangle 44"/>
              <p:cNvSpPr/>
              <p:nvPr>
                <p:custDataLst>
                  <p:tags r:id="rId43"/>
                </p:custDataLst>
              </p:nvPr>
            </p:nvSpPr>
            <p:spPr>
              <a:xfrm>
                <a:off x="1321" y="3280"/>
                <a:ext cx="409" cy="530"/>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r>
                  <a:rPr kumimoji="1" lang="el-GR" altLang="zh-CN" sz="2800" b="1">
                    <a:latin typeface="Times New Roman" panose="02020603050405020304" pitchFamily="18" charset="0"/>
                  </a:rPr>
                  <a:t>α</a:t>
                </a:r>
                <a:endParaRPr kumimoji="1" lang="el-GR" altLang="zh-CN" sz="2800" b="1">
                  <a:latin typeface="Times New Roman" panose="02020603050405020304" pitchFamily="18" charset="0"/>
                </a:endParaRPr>
              </a:p>
            </p:txBody>
          </p:sp>
          <p:sp>
            <p:nvSpPr>
              <p:cNvPr id="52" name="Rectangle 45"/>
              <p:cNvSpPr/>
              <p:nvPr>
                <p:custDataLst>
                  <p:tags r:id="rId44"/>
                </p:custDataLst>
              </p:nvPr>
            </p:nvSpPr>
            <p:spPr>
              <a:xfrm>
                <a:off x="4437" y="3326"/>
                <a:ext cx="409" cy="530"/>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r>
                  <a:rPr kumimoji="1" lang="el-GR" altLang="zh-CN" sz="2800" b="1">
                    <a:latin typeface="Times New Roman" panose="02020603050405020304" pitchFamily="18" charset="0"/>
                  </a:rPr>
                  <a:t>α</a:t>
                </a:r>
                <a:endParaRPr kumimoji="1" lang="el-GR" altLang="zh-CN" sz="2800" b="1">
                  <a:latin typeface="Times New Roman" panose="02020603050405020304" pitchFamily="18" charset="0"/>
                </a:endParaRPr>
              </a:p>
            </p:txBody>
          </p:sp>
        </p:grpSp>
        <p:sp>
          <p:nvSpPr>
            <p:cNvPr id="53" name="Rectangle 46"/>
            <p:cNvSpPr>
              <a:spLocks noChangeArrowheads="1"/>
            </p:cNvSpPr>
            <p:nvPr>
              <p:custDataLst>
                <p:tags r:id="rId45"/>
              </p:custDataLst>
            </p:nvPr>
          </p:nvSpPr>
          <p:spPr bwMode="auto">
            <a:xfrm>
              <a:off x="2562" y="3294"/>
              <a:ext cx="721" cy="312"/>
            </a:xfrm>
            <a:prstGeom prst="rect">
              <a:avLst/>
            </a:prstGeom>
            <a:noFill/>
            <a:ln w="9525">
              <a:noFill/>
              <a:miter lim="800000"/>
            </a:ln>
            <a:effectLst/>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a:ea typeface="宋体" panose="02010600030101010101" pitchFamily="2" charset="-122"/>
                </a:defRPr>
              </a:lvl5pPr>
            </a:lstStyle>
            <a:p>
              <a:pPr marL="0" marR="0" lvl="0" indent="0" eaLnBrk="1" hangingPunct="1"/>
              <a:r>
                <a:rPr kumimoji="1" lang="zh-CN" altLang="en-US" sz="1400" b="1" spc="0">
                  <a:effectLst>
                    <a:outerShdw blurRad="38100" dist="38100" dir="2700000" algn="tl">
                      <a:srgbClr val="FFFFFF"/>
                    </a:outerShdw>
                  </a:effectLst>
                </a:rPr>
                <a:t>光滑</a:t>
              </a:r>
              <a:endParaRPr kumimoji="1" lang="zh-CN" altLang="en-US" sz="1400" b="1" spc="0">
                <a:effectLst>
                  <a:outerShdw blurRad="38100" dist="38100" dir="2700000" algn="tl">
                    <a:srgbClr val="FFFFFF"/>
                  </a:outerShdw>
                </a:effectLst>
              </a:endParaRPr>
            </a:p>
          </p:txBody>
        </p:sp>
      </p:grpSp>
      <p:grpSp>
        <p:nvGrpSpPr>
          <p:cNvPr id="54" name="组合 1"/>
          <p:cNvGrpSpPr/>
          <p:nvPr>
            <p:custDataLst>
              <p:tags r:id="rId46"/>
            </p:custDataLst>
          </p:nvPr>
        </p:nvGrpSpPr>
        <p:grpSpPr>
          <a:xfrm>
            <a:off x="1180465" y="2849245"/>
            <a:ext cx="5337810" cy="1447165"/>
            <a:chOff x="1037868" y="2407266"/>
            <a:chExt cx="7173476" cy="1945211"/>
          </a:xfrm>
        </p:grpSpPr>
        <p:grpSp>
          <p:nvGrpSpPr>
            <p:cNvPr id="55" name="Group 5"/>
            <p:cNvGrpSpPr/>
            <p:nvPr>
              <p:custDataLst>
                <p:tags r:id="rId47"/>
              </p:custDataLst>
            </p:nvPr>
          </p:nvGrpSpPr>
          <p:grpSpPr>
            <a:xfrm>
              <a:off x="1037868" y="2407266"/>
              <a:ext cx="7173476" cy="1945211"/>
              <a:chOff x="295" y="112"/>
              <a:chExt cx="4752" cy="1578"/>
            </a:xfrm>
          </p:grpSpPr>
          <p:sp>
            <p:nvSpPr>
              <p:cNvPr id="56" name="Rectangle 6" descr="深色上对角线"/>
              <p:cNvSpPr/>
              <p:nvPr>
                <p:custDataLst>
                  <p:tags r:id="rId48"/>
                </p:custDataLst>
              </p:nvPr>
            </p:nvSpPr>
            <p:spPr>
              <a:xfrm>
                <a:off x="295" y="974"/>
                <a:ext cx="4752" cy="144"/>
              </a:xfrm>
              <a:prstGeom prst="rect">
                <a:avLst/>
              </a:prstGeom>
              <a:blipFill rotWithShape="0">
                <a:blip r:embed="rId6"/>
                <a:tile tx="0" ty="0" sx="100000" sy="100000" flip="none" algn="tl"/>
              </a:blipFill>
              <a:ln>
                <a:no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400"/>
              </a:p>
            </p:txBody>
          </p:sp>
          <p:cxnSp>
            <p:nvCxnSpPr>
              <p:cNvPr id="57" name="Line 7"/>
              <p:cNvCxnSpPr/>
              <p:nvPr>
                <p:custDataLst>
                  <p:tags r:id="rId49"/>
                </p:custDataLst>
              </p:nvPr>
            </p:nvCxnSpPr>
            <p:spPr>
              <a:xfrm>
                <a:off x="295" y="974"/>
                <a:ext cx="4752" cy="0"/>
              </a:xfrm>
              <a:prstGeom prst="line">
                <a:avLst/>
              </a:prstGeom>
              <a:noFill/>
              <a:ln w="38100">
                <a:solidFill>
                  <a:schemeClr val="tx1"/>
                </a:solidFill>
                <a:miter lim="800000"/>
              </a:ln>
            </p:spPr>
          </p:cxnSp>
          <p:sp>
            <p:nvSpPr>
              <p:cNvPr id="58" name="Rectangle 8"/>
              <p:cNvSpPr/>
              <p:nvPr>
                <p:custDataLst>
                  <p:tags r:id="rId50"/>
                </p:custDataLst>
              </p:nvPr>
            </p:nvSpPr>
            <p:spPr>
              <a:xfrm>
                <a:off x="583" y="590"/>
                <a:ext cx="480" cy="384"/>
              </a:xfrm>
              <a:prstGeom prst="rect">
                <a:avLst/>
              </a:prstGeom>
              <a:noFill/>
              <a:ln w="38100">
                <a:solidFill>
                  <a:schemeClr val="tx2"/>
                </a:solid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400"/>
              </a:p>
            </p:txBody>
          </p:sp>
          <p:sp>
            <p:nvSpPr>
              <p:cNvPr id="59" name="Rectangle 9"/>
              <p:cNvSpPr/>
              <p:nvPr>
                <p:custDataLst>
                  <p:tags r:id="rId51"/>
                </p:custDataLst>
              </p:nvPr>
            </p:nvSpPr>
            <p:spPr>
              <a:xfrm>
                <a:off x="3751" y="590"/>
                <a:ext cx="480" cy="384"/>
              </a:xfrm>
              <a:prstGeom prst="rect">
                <a:avLst/>
              </a:prstGeom>
              <a:noFill/>
              <a:ln w="38100">
                <a:solidFill>
                  <a:schemeClr val="tx1"/>
                </a:solidFill>
                <a:prstDash val="sysDot"/>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400"/>
              </a:p>
            </p:txBody>
          </p:sp>
          <p:cxnSp>
            <p:nvCxnSpPr>
              <p:cNvPr id="60" name="Line 10"/>
              <p:cNvCxnSpPr/>
              <p:nvPr>
                <p:custDataLst>
                  <p:tags r:id="rId52"/>
                </p:custDataLst>
              </p:nvPr>
            </p:nvCxnSpPr>
            <p:spPr>
              <a:xfrm flipH="1" flipV="1">
                <a:off x="812" y="204"/>
                <a:ext cx="0" cy="578"/>
              </a:xfrm>
              <a:prstGeom prst="line">
                <a:avLst/>
              </a:prstGeom>
              <a:noFill/>
              <a:ln w="38100">
                <a:solidFill>
                  <a:schemeClr val="tx1"/>
                </a:solidFill>
                <a:miter lim="800000"/>
                <a:tailEnd type="arrow"/>
              </a:ln>
            </p:spPr>
          </p:cxnSp>
          <p:cxnSp>
            <p:nvCxnSpPr>
              <p:cNvPr id="61" name="Line 11"/>
              <p:cNvCxnSpPr/>
              <p:nvPr>
                <p:custDataLst>
                  <p:tags r:id="rId53"/>
                </p:custDataLst>
              </p:nvPr>
            </p:nvCxnSpPr>
            <p:spPr>
              <a:xfrm flipH="1" flipV="1">
                <a:off x="3991" y="302"/>
                <a:ext cx="0" cy="480"/>
              </a:xfrm>
              <a:prstGeom prst="line">
                <a:avLst/>
              </a:prstGeom>
              <a:noFill/>
              <a:ln w="38100">
                <a:solidFill>
                  <a:schemeClr val="tx1"/>
                </a:solidFill>
                <a:miter lim="800000"/>
                <a:tailEnd type="arrow"/>
              </a:ln>
            </p:spPr>
          </p:cxnSp>
          <p:sp>
            <p:nvSpPr>
              <p:cNvPr id="62" name="Oval 12"/>
              <p:cNvSpPr/>
              <p:nvPr>
                <p:custDataLst>
                  <p:tags r:id="rId54"/>
                </p:custDataLst>
              </p:nvPr>
            </p:nvSpPr>
            <p:spPr>
              <a:xfrm>
                <a:off x="759" y="734"/>
                <a:ext cx="96" cy="96"/>
              </a:xfrm>
              <a:prstGeom prst="ellipse">
                <a:avLst/>
              </a:prstGeom>
              <a:solidFill>
                <a:schemeClr val="tx1"/>
              </a:solidFill>
              <a:ln>
                <a:solidFill>
                  <a:schemeClr val="tx1"/>
                </a:solid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400"/>
              </a:p>
            </p:txBody>
          </p:sp>
          <p:sp>
            <p:nvSpPr>
              <p:cNvPr id="63" name="Oval 13"/>
              <p:cNvSpPr/>
              <p:nvPr>
                <p:custDataLst>
                  <p:tags r:id="rId55"/>
                </p:custDataLst>
              </p:nvPr>
            </p:nvSpPr>
            <p:spPr>
              <a:xfrm>
                <a:off x="3943" y="734"/>
                <a:ext cx="96" cy="96"/>
              </a:xfrm>
              <a:prstGeom prst="ellipse">
                <a:avLst/>
              </a:prstGeom>
              <a:solidFill>
                <a:schemeClr val="tx1"/>
              </a:solidFill>
              <a:ln>
                <a:solidFill>
                  <a:schemeClr val="tx1"/>
                </a:solid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400"/>
              </a:p>
            </p:txBody>
          </p:sp>
          <p:cxnSp>
            <p:nvCxnSpPr>
              <p:cNvPr id="64" name="Line 14"/>
              <p:cNvCxnSpPr/>
              <p:nvPr>
                <p:custDataLst>
                  <p:tags r:id="rId56"/>
                </p:custDataLst>
              </p:nvPr>
            </p:nvCxnSpPr>
            <p:spPr>
              <a:xfrm flipH="1">
                <a:off x="801" y="974"/>
                <a:ext cx="0" cy="384"/>
              </a:xfrm>
              <a:prstGeom prst="line">
                <a:avLst/>
              </a:prstGeom>
              <a:noFill/>
              <a:ln w="28575">
                <a:solidFill>
                  <a:srgbClr val="0000CC"/>
                </a:solidFill>
                <a:miter lim="800000"/>
              </a:ln>
            </p:spPr>
          </p:cxnSp>
          <p:cxnSp>
            <p:nvCxnSpPr>
              <p:cNvPr id="65" name="Line 15"/>
              <p:cNvCxnSpPr/>
              <p:nvPr>
                <p:custDataLst>
                  <p:tags r:id="rId57"/>
                </p:custDataLst>
              </p:nvPr>
            </p:nvCxnSpPr>
            <p:spPr>
              <a:xfrm flipH="1">
                <a:off x="4014" y="974"/>
                <a:ext cx="0" cy="384"/>
              </a:xfrm>
              <a:prstGeom prst="line">
                <a:avLst/>
              </a:prstGeom>
              <a:noFill/>
              <a:ln w="28575">
                <a:solidFill>
                  <a:srgbClr val="0000CC"/>
                </a:solidFill>
                <a:miter lim="800000"/>
              </a:ln>
            </p:spPr>
          </p:cxnSp>
          <p:cxnSp>
            <p:nvCxnSpPr>
              <p:cNvPr id="66" name="Line 16"/>
              <p:cNvCxnSpPr/>
              <p:nvPr>
                <p:custDataLst>
                  <p:tags r:id="rId58"/>
                </p:custDataLst>
              </p:nvPr>
            </p:nvCxnSpPr>
            <p:spPr>
              <a:xfrm>
                <a:off x="801" y="1262"/>
                <a:ext cx="1200" cy="0"/>
              </a:xfrm>
              <a:prstGeom prst="line">
                <a:avLst/>
              </a:prstGeom>
              <a:noFill/>
              <a:ln w="28575">
                <a:solidFill>
                  <a:srgbClr val="0000CC"/>
                </a:solidFill>
                <a:miter lim="800000"/>
                <a:headEnd type="triangle"/>
              </a:ln>
            </p:spPr>
          </p:cxnSp>
          <p:cxnSp>
            <p:nvCxnSpPr>
              <p:cNvPr id="67" name="Line 17"/>
              <p:cNvCxnSpPr/>
              <p:nvPr>
                <p:custDataLst>
                  <p:tags r:id="rId59"/>
                </p:custDataLst>
              </p:nvPr>
            </p:nvCxnSpPr>
            <p:spPr>
              <a:xfrm>
                <a:off x="2814" y="1262"/>
                <a:ext cx="1200" cy="0"/>
              </a:xfrm>
              <a:prstGeom prst="line">
                <a:avLst/>
              </a:prstGeom>
              <a:noFill/>
              <a:ln w="28575">
                <a:solidFill>
                  <a:srgbClr val="0000CC"/>
                </a:solidFill>
                <a:miter lim="800000"/>
                <a:tailEnd type="triangle"/>
              </a:ln>
            </p:spPr>
          </p:cxnSp>
          <p:sp>
            <p:nvSpPr>
              <p:cNvPr id="68" name="Text Box 18"/>
              <p:cNvSpPr/>
              <p:nvPr>
                <p:custDataLst>
                  <p:tags r:id="rId60"/>
                </p:custDataLst>
              </p:nvPr>
            </p:nvSpPr>
            <p:spPr>
              <a:xfrm>
                <a:off x="872" y="112"/>
                <a:ext cx="288" cy="502"/>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50000"/>
                  </a:spcBef>
                  <a:buClrTx/>
                  <a:buFontTx/>
                  <a:buNone/>
                </a:pPr>
                <a:r>
                  <a:rPr kumimoji="1" lang="en-US" altLang="zh-CN" sz="2400" b="1">
                    <a:latin typeface="Times New Roman" panose="02020603050405020304" pitchFamily="18" charset="0"/>
                  </a:rPr>
                  <a:t>F</a:t>
                </a:r>
                <a:endParaRPr kumimoji="1" lang="en-US" altLang="zh-CN" sz="2400" b="1">
                  <a:latin typeface="Times New Roman" panose="02020603050405020304" pitchFamily="18" charset="0"/>
                </a:endParaRPr>
              </a:p>
            </p:txBody>
          </p:sp>
          <p:sp>
            <p:nvSpPr>
              <p:cNvPr id="69" name="Text Box 19"/>
              <p:cNvSpPr/>
              <p:nvPr>
                <p:custDataLst>
                  <p:tags r:id="rId61"/>
                </p:custDataLst>
              </p:nvPr>
            </p:nvSpPr>
            <p:spPr>
              <a:xfrm>
                <a:off x="4063" y="157"/>
                <a:ext cx="240" cy="502"/>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50000"/>
                  </a:spcBef>
                  <a:buClrTx/>
                  <a:buFontTx/>
                  <a:buNone/>
                </a:pPr>
                <a:r>
                  <a:rPr kumimoji="1" lang="en-US" altLang="zh-CN" sz="2400" b="1">
                    <a:latin typeface="Times New Roman" panose="02020603050405020304" pitchFamily="18" charset="0"/>
                  </a:rPr>
                  <a:t>F</a:t>
                </a:r>
                <a:endParaRPr kumimoji="1" lang="en-US" altLang="zh-CN" sz="2400" b="1">
                  <a:latin typeface="Times New Roman" panose="02020603050405020304" pitchFamily="18" charset="0"/>
                </a:endParaRPr>
              </a:p>
            </p:txBody>
          </p:sp>
          <p:sp>
            <p:nvSpPr>
              <p:cNvPr id="70" name="Text Box 20"/>
              <p:cNvSpPr/>
              <p:nvPr>
                <p:custDataLst>
                  <p:tags r:id="rId62"/>
                </p:custDataLst>
              </p:nvPr>
            </p:nvSpPr>
            <p:spPr>
              <a:xfrm>
                <a:off x="2290" y="1121"/>
                <a:ext cx="384" cy="569"/>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50000"/>
                  </a:spcBef>
                  <a:buClrTx/>
                  <a:buFontTx/>
                  <a:buNone/>
                </a:pPr>
                <a:r>
                  <a:rPr kumimoji="1" lang="en-US" altLang="zh-CN" sz="2800" b="1" i="1">
                    <a:latin typeface="Times New Roman" panose="02020603050405020304" pitchFamily="18" charset="0"/>
                  </a:rPr>
                  <a:t>l</a:t>
                </a:r>
                <a:endParaRPr kumimoji="1" lang="en-US" altLang="zh-CN" sz="2800" b="1" i="1">
                  <a:latin typeface="Times New Roman" panose="02020603050405020304" pitchFamily="18" charset="0"/>
                </a:endParaRPr>
              </a:p>
            </p:txBody>
          </p:sp>
        </p:grpSp>
        <p:sp>
          <p:nvSpPr>
            <p:cNvPr id="72" name="Rectangle 22"/>
            <p:cNvSpPr>
              <a:spLocks noChangeArrowheads="1"/>
            </p:cNvSpPr>
            <p:nvPr>
              <p:custDataLst>
                <p:tags r:id="rId63"/>
              </p:custDataLst>
            </p:nvPr>
          </p:nvSpPr>
          <p:spPr bwMode="auto">
            <a:xfrm>
              <a:off x="3966422" y="2966628"/>
              <a:ext cx="1181949" cy="430537"/>
            </a:xfrm>
            <a:prstGeom prst="rect">
              <a:avLst/>
            </a:prstGeom>
            <a:noFill/>
            <a:ln w="9525">
              <a:noFill/>
              <a:miter lim="800000"/>
            </a:ln>
            <a:effectLst/>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a:ea typeface="宋体" panose="02010600030101010101" pitchFamily="2" charset="-122"/>
                </a:defRPr>
              </a:lvl5pPr>
            </a:lstStyle>
            <a:p>
              <a:pPr marL="0" marR="0" lvl="0" indent="0" eaLnBrk="1" hangingPunct="1"/>
              <a:r>
                <a:rPr kumimoji="1" lang="zh-CN" altLang="en-US" sz="1400" b="1" spc="0">
                  <a:effectLst>
                    <a:outerShdw blurRad="38100" dist="38100" dir="2700000" algn="tl">
                      <a:srgbClr val="FFFFFF"/>
                    </a:outerShdw>
                  </a:effectLst>
                </a:rPr>
                <a:t>光滑</a:t>
              </a:r>
              <a:endParaRPr kumimoji="1" lang="zh-CN" altLang="en-US" sz="1400" b="1" spc="0">
                <a:effectLst>
                  <a:outerShdw blurRad="38100" dist="38100" dir="2700000" algn="tl">
                    <a:srgbClr val="FFFFFF"/>
                  </a:outerShdw>
                </a:effectLst>
              </a:endParaRPr>
            </a:p>
          </p:txBody>
        </p:sp>
      </p:grpSp>
      <p:graphicFrame>
        <p:nvGraphicFramePr>
          <p:cNvPr id="7171" name="Object 6"/>
          <p:cNvGraphicFramePr>
            <a:graphicFrameLocks noChangeAspect="1"/>
          </p:cNvGraphicFramePr>
          <p:nvPr>
            <p:custDataLst>
              <p:tags r:id="rId64"/>
            </p:custDataLst>
          </p:nvPr>
        </p:nvGraphicFramePr>
        <p:xfrm>
          <a:off x="9255760" y="1923415"/>
          <a:ext cx="1308735" cy="489585"/>
        </p:xfrm>
        <a:graphic>
          <a:graphicData uri="http://schemas.openxmlformats.org/presentationml/2006/ole">
            <mc:AlternateContent xmlns:mc="http://schemas.openxmlformats.org/markup-compatibility/2006">
              <mc:Choice xmlns:v="urn:schemas-microsoft-com:vml" Requires="v">
                <p:oleObj spid="_x0000_s1038" name="公式" r:id="rId65" imgW="482600" imgH="177165" progId="Equation.3">
                  <p:embed/>
                </p:oleObj>
              </mc:Choice>
              <mc:Fallback>
                <p:oleObj name="公式" r:id="rId65" imgW="482600" imgH="177165" progId="Equation.3">
                  <p:embed/>
                  <p:pic>
                    <p:nvPicPr>
                      <p:cNvPr id="0" name="OLE substitute image"/>
                      <p:cNvPicPr/>
                      <p:nvPr/>
                    </p:nvPicPr>
                    <p:blipFill>
                      <a:blip r:embed="rId66"/>
                      <a:stretch>
                        <a:fillRect/>
                      </a:stretch>
                    </p:blipFill>
                    <p:spPr>
                      <a:xfrm>
                        <a:off x="9255760" y="1923415"/>
                        <a:ext cx="1308735" cy="489585"/>
                      </a:xfrm>
                      <a:prstGeom prst="rect">
                        <a:avLst/>
                      </a:prstGeom>
                      <a:noFill/>
                      <a:ln>
                        <a:noFill/>
                        <a:miter lim="800000"/>
                        <a:headEnd/>
                        <a:tailEnd/>
                      </a:ln>
                    </p:spPr>
                  </p:pic>
                </p:oleObj>
              </mc:Fallback>
            </mc:AlternateContent>
          </a:graphicData>
        </a:graphic>
      </p:graphicFrame>
      <p:sp>
        <p:nvSpPr>
          <p:cNvPr id="13315" name="矩形 13314"/>
          <p:cNvSpPr/>
          <p:nvPr>
            <p:custDataLst>
              <p:tags r:id="rId67"/>
            </p:custDataLst>
          </p:nvPr>
        </p:nvSpPr>
        <p:spPr>
          <a:xfrm>
            <a:off x="6661150" y="1938020"/>
            <a:ext cx="2885440" cy="460375"/>
          </a:xfrm>
          <a:prstGeom prst="rect">
            <a:avLst/>
          </a:prstGeom>
          <a:noFill/>
          <a:ln w="9525">
            <a:noFill/>
          </a:ln>
        </p:spPr>
        <p:txBody>
          <a:bodyPr wrap="square">
            <a:spAutoFit/>
          </a:bodyPr>
          <a:lstStyle/>
          <a:p>
            <a:pPr algn="l">
              <a:spcBef>
                <a:spcPct val="20000"/>
              </a:spcBef>
            </a:pP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力</a:t>
            </a:r>
            <a:r>
              <a:rPr lang="zh-CN" altLang="en-US" sz="2400" b="1" i="1">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与位</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移</a:t>
            </a:r>
            <a:r>
              <a:rPr lang="en-US" altLang="zh-CN" sz="2400" b="1" i="1">
                <a:solidFill>
                  <a:schemeClr val="tx1"/>
                </a:solidFill>
                <a:latin typeface="Times New Roman" panose="02020603050405020304" pitchFamily="18" charset="0"/>
                <a:ea typeface="微软雅黑" panose="020B0503020204020204" pitchFamily="34" charset="-122"/>
                <a:sym typeface="+mn-ea"/>
              </a:rPr>
              <a:t>l </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同向：</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custDataLst>
              <p:tags r:id="rId68"/>
            </p:custDataLst>
          </p:nvPr>
        </p:nvSpPr>
        <p:spPr>
          <a:xfrm>
            <a:off x="6661150" y="3398520"/>
            <a:ext cx="2885440" cy="460375"/>
          </a:xfrm>
          <a:prstGeom prst="rect">
            <a:avLst/>
          </a:prstGeom>
          <a:noFill/>
          <a:ln w="9525">
            <a:noFill/>
          </a:ln>
        </p:spPr>
        <p:txBody>
          <a:bodyPr wrap="square">
            <a:spAutoFit/>
          </a:bodyPr>
          <a:lstStyle/>
          <a:p>
            <a:pPr algn="l">
              <a:spcBef>
                <a:spcPct val="20000"/>
              </a:spcBef>
            </a:pP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力</a:t>
            </a:r>
            <a:r>
              <a:rPr lang="zh-CN" altLang="en-US" sz="2400" b="1" i="1">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与位</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移</a:t>
            </a:r>
            <a:r>
              <a:rPr lang="en-US" altLang="zh-CN" sz="2400" b="1" i="1">
                <a:solidFill>
                  <a:schemeClr val="tx1"/>
                </a:solidFill>
                <a:latin typeface="Times New Roman" panose="02020603050405020304" pitchFamily="18" charset="0"/>
                <a:ea typeface="微软雅黑" panose="020B0503020204020204" pitchFamily="34" charset="-122"/>
                <a:sym typeface="+mn-ea"/>
              </a:rPr>
              <a:t>l </a:t>
            </a:r>
            <a:r>
              <a:rPr lang="zh-CN" altLang="en-US" sz="2400" b="1">
                <a:solidFill>
                  <a:schemeClr val="tx1"/>
                </a:solidFill>
                <a:latin typeface="Times New Roman" panose="02020603050405020304" pitchFamily="18" charset="0"/>
                <a:ea typeface="微软雅黑" panose="020B0503020204020204" pitchFamily="34" charset="-122"/>
                <a:sym typeface="+mn-ea"/>
              </a:rPr>
              <a:t>垂直</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 name="Object 6"/>
          <p:cNvGraphicFramePr>
            <a:graphicFrameLocks noChangeAspect="1"/>
          </p:cNvGraphicFramePr>
          <p:nvPr>
            <p:custDataLst>
              <p:tags r:id="rId69"/>
            </p:custDataLst>
          </p:nvPr>
        </p:nvGraphicFramePr>
        <p:xfrm>
          <a:off x="9255760" y="3383598"/>
          <a:ext cx="1100455" cy="490220"/>
        </p:xfrm>
        <a:graphic>
          <a:graphicData uri="http://schemas.openxmlformats.org/presentationml/2006/ole">
            <mc:AlternateContent xmlns:mc="http://schemas.openxmlformats.org/markup-compatibility/2006">
              <mc:Choice xmlns:v="urn:schemas-microsoft-com:vml" Requires="v">
                <p:oleObj spid="_x0000_s1039" name="公式" r:id="rId70" imgW="405765" imgH="177165" progId="Equation.3">
                  <p:embed/>
                </p:oleObj>
              </mc:Choice>
              <mc:Fallback>
                <p:oleObj name="公式" r:id="rId70" imgW="405765" imgH="177165" progId="Equation.3">
                  <p:embed/>
                  <p:pic>
                    <p:nvPicPr>
                      <p:cNvPr id="0" name="OLE substitute image"/>
                      <p:cNvPicPr/>
                      <p:nvPr/>
                    </p:nvPicPr>
                    <p:blipFill>
                      <a:blip r:embed="rId71"/>
                      <a:stretch>
                        <a:fillRect/>
                      </a:stretch>
                    </p:blipFill>
                    <p:spPr>
                      <a:xfrm>
                        <a:off x="9255760" y="3383598"/>
                        <a:ext cx="1100455" cy="490220"/>
                      </a:xfrm>
                      <a:prstGeom prst="rect">
                        <a:avLst/>
                      </a:prstGeom>
                      <a:noFill/>
                      <a:ln>
                        <a:noFill/>
                        <a:miter lim="800000"/>
                        <a:headEnd/>
                        <a:tailEnd/>
                      </a:ln>
                    </p:spPr>
                  </p:pic>
                </p:oleObj>
              </mc:Fallback>
            </mc:AlternateContent>
          </a:graphicData>
        </a:graphic>
      </p:graphicFrame>
    </p:spTree>
    <p:custDataLst>
      <p:tags r:id="rId7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custDataLst>
              <p:tags r:id="rId1"/>
            </p:custDataLst>
          </p:nvPr>
        </p:nvSpPr>
        <p:spPr>
          <a:xfrm>
            <a:off x="669925" y="1179796"/>
            <a:ext cx="10815670" cy="4957479"/>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16"/>
          <p:cNvSpPr/>
          <p:nvPr>
            <p:custDataLst>
              <p:tags r:id="rId2"/>
            </p:custDataLst>
          </p:nvPr>
        </p:nvSpPr>
        <p:spPr>
          <a:xfrm>
            <a:off x="878182" y="411187"/>
            <a:ext cx="2348720" cy="1384995"/>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一、变力做功</a:t>
            </a: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 name="文本框 1"/>
          <p:cNvSpPr txBox="1"/>
          <p:nvPr>
            <p:custDataLst>
              <p:tags r:id="rId3"/>
            </p:custDataLst>
          </p:nvPr>
        </p:nvSpPr>
        <p:spPr>
          <a:xfrm>
            <a:off x="809625" y="2722880"/>
            <a:ext cx="10530205" cy="983615"/>
          </a:xfrm>
          <a:prstGeom prst="rect">
            <a:avLst/>
          </a:prstGeom>
          <a:noFill/>
          <a:ln w="9525">
            <a:noFill/>
          </a:ln>
        </p:spPr>
        <p:txBody>
          <a:bodyPr wrap="square" anchor="t">
            <a:spAutoFit/>
          </a:bodyPr>
          <a:lstStyle/>
          <a:p>
            <a:pPr algn="l" defTabSz="913765">
              <a:lnSpc>
                <a:spcPct val="145000"/>
              </a:lnSpc>
            </a:pPr>
            <a:r>
              <a:rPr lang="zh-CN" sz="2000" b="1"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例</a:t>
            </a:r>
            <a:r>
              <a:rPr lang="zh-CN" sz="200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sz="200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如图所示，质量为m的质点在力F的作用下，沿水平面上半径为R的光滑圆槽运动一周</a:t>
            </a:r>
            <a:r>
              <a:rPr lang="zh-CN" sz="200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sz="200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若F的大小不变，方向始终与圆槽相切(与速度的方向相同)，求力F对质点做的功</a:t>
            </a:r>
            <a:r>
              <a:rPr lang="zh-CN" sz="200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sz="200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p:cNvSpPr txBox="1"/>
          <p:nvPr>
            <p:custDataLst>
              <p:tags r:id="rId4"/>
            </p:custDataLst>
          </p:nvPr>
        </p:nvSpPr>
        <p:spPr>
          <a:xfrm>
            <a:off x="3961376" y="3662492"/>
            <a:ext cx="7186315" cy="1876425"/>
          </a:xfrm>
          <a:prstGeom prst="rect">
            <a:avLst/>
          </a:prstGeom>
          <a:noFill/>
          <a:ln w="9525">
            <a:noFill/>
          </a:ln>
        </p:spPr>
        <p:txBody>
          <a:bodyPr wrap="square">
            <a:spAutoFit/>
          </a:bodyPr>
          <a:lstStyle/>
          <a:p>
            <a:pPr defTabSz="913765">
              <a:lnSpc>
                <a:spcPct val="145000"/>
              </a:lnSpc>
            </a:pPr>
            <a:r>
              <a:rPr lang="zh-CN" altLang="en-US" sz="2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运动过程中，</a:t>
            </a:r>
            <a:r>
              <a:rPr lang="en-US" sz="2000" i="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2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的方向始终与速度的方向相同，若将圆周分成许多极短的小圆弧</a:t>
            </a:r>
            <a:r>
              <a:rPr lang="en-US" sz="2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Δ</a:t>
            </a:r>
            <a:r>
              <a:rPr lang="en-US" sz="2000" i="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a:t>
            </a:r>
            <a:r>
              <a:rPr lang="en-US" sz="2000" baseline="-25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Δ</a:t>
            </a:r>
            <a:r>
              <a:rPr lang="en-US" sz="2000" i="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a:t>
            </a:r>
            <a:r>
              <a:rPr lang="en-US" sz="2000" baseline="-25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Δ</a:t>
            </a:r>
            <a:r>
              <a:rPr lang="en-US" sz="2000" i="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a:t>
            </a:r>
            <a:r>
              <a:rPr lang="en-US" sz="2000" baseline="-25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00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Δ</a:t>
            </a:r>
            <a:r>
              <a:rPr lang="en-US" sz="2000" i="1"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a:t>
            </a:r>
            <a:r>
              <a:rPr lang="en-US" sz="2000" i="1" baseline="-2500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en-US" sz="2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，则每段小圆弧都可以看成一段极短的直线，所以质点运动一周，力</a:t>
            </a:r>
            <a:r>
              <a:rPr lang="en-US" sz="2000" i="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2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对质点做的功等于它在每一小段上做功的代数和。</a:t>
            </a:r>
            <a:endParaRPr lang="en-US" altLang="en-US" sz="2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 name="图片 -2147482624"/>
          <p:cNvPicPr>
            <a:picLocks noChangeAspect="1"/>
          </p:cNvPicPr>
          <p:nvPr>
            <p:custDataLst>
              <p:tags r:id="rId5"/>
            </p:custDataLst>
          </p:nvPr>
        </p:nvPicPr>
        <p:blipFill>
          <a:blip r:embed="rId6" r:link="rId7">
            <a:clrChange>
              <a:clrFrom>
                <a:srgbClr val="FFFFFF">
                  <a:alpha val="100000"/>
                </a:srgbClr>
              </a:clrFrom>
              <a:clrTo>
                <a:srgbClr val="FFFFFF">
                  <a:alpha val="100000"/>
                  <a:alpha val="0"/>
                </a:srgbClr>
              </a:clrTo>
            </a:clrChange>
          </a:blip>
          <a:stretch>
            <a:fillRect/>
          </a:stretch>
        </p:blipFill>
        <p:spPr>
          <a:xfrm>
            <a:off x="1171575" y="3634740"/>
            <a:ext cx="2655570" cy="2414270"/>
          </a:xfrm>
          <a:prstGeom prst="rect">
            <a:avLst/>
          </a:prstGeom>
          <a:noFill/>
          <a:ln w="9525">
            <a:noFill/>
          </a:ln>
        </p:spPr>
      </p:pic>
      <p:sp>
        <p:nvSpPr>
          <p:cNvPr id="6" name="文本框 5"/>
          <p:cNvSpPr txBox="1"/>
          <p:nvPr>
            <p:custDataLst>
              <p:tags r:id="rId8"/>
            </p:custDataLst>
          </p:nvPr>
        </p:nvSpPr>
        <p:spPr>
          <a:xfrm>
            <a:off x="669925" y="335915"/>
            <a:ext cx="6757035"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五、变力做功</a:t>
            </a:r>
            <a:r>
              <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rPr>
              <a:t>——</a:t>
            </a: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微元法</a:t>
            </a:r>
            <a:endParaRPr lang="zh-CN" sz="3600" b="1">
              <a:ln w="0"/>
              <a:solidFill>
                <a:srgbClr val="4F32DD">
                  <a:lumMod val="75000"/>
                </a:srgbClr>
              </a:solidFill>
              <a:latin typeface="微软雅黑" panose="020B0503020204020204" pitchFamily="34" charset="-122"/>
              <a:ea typeface="微软雅黑" panose="020B0503020204020204" pitchFamily="34" charset="-122"/>
              <a:sym typeface="+mn-ea"/>
            </a:endParaRPr>
          </a:p>
        </p:txBody>
      </p:sp>
      <p:sp>
        <p:nvSpPr>
          <p:cNvPr id="2" name="Text Box 2"/>
          <p:cNvSpPr/>
          <p:nvPr>
            <p:custDataLst>
              <p:tags r:id="rId9"/>
            </p:custDataLst>
          </p:nvPr>
        </p:nvSpPr>
        <p:spPr>
          <a:xfrm>
            <a:off x="809625" y="1162685"/>
            <a:ext cx="10525760" cy="1593850"/>
          </a:xfrm>
          <a:prstGeom prst="rect">
            <a:avLst/>
          </a:prstGeom>
          <a:noFill/>
          <a:ln w="9525">
            <a:noFill/>
          </a:ln>
        </p:spPr>
        <p:txBody>
          <a:bodyPr wrap="square" lIns="117090" tIns="58547" rIns="117090" bIns="58547">
            <a:spAutoFit/>
          </a:bodyPr>
          <a:lstStyle/>
          <a:p>
            <a:pPr algn="l" defTabSz="1170305">
              <a:lnSpc>
                <a:spcPct val="150000"/>
              </a:lnSpc>
            </a:pPr>
            <a:r>
              <a:rPr lang="en-US" altLang="zh-CN"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求解</a:t>
            </a:r>
            <a:r>
              <a:rPr lang="zh-CN" altLang="en-US" sz="2400" b="1">
                <a:solidFill>
                  <a:srgbClr val="361DAE"/>
                </a:solidFill>
                <a:latin typeface="微软雅黑" panose="020B0503020204020204" pitchFamily="34" charset="-122"/>
                <a:ea typeface="微软雅黑" panose="020B0503020204020204" pitchFamily="34" charset="-122"/>
                <a:cs typeface="Times New Roman" panose="02020603050405020304" pitchFamily="18" charset="0"/>
              </a:rPr>
              <a:t>大小不变、方向改变</a:t>
            </a:r>
            <a:r>
              <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的变力做功</a:t>
            </a:r>
            <a:endParaRPr lang="zh-CN" altLang="en-US" sz="2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l" defTabSz="1170305">
              <a:lnSpc>
                <a:spcPct val="150000"/>
              </a:lnSpc>
            </a:pPr>
            <a:r>
              <a:rPr lang="zh-CN" altLang="en-US" sz="2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将物体的位移分割成许多小段</a:t>
            </a:r>
            <a:r>
              <a:rPr lang="en-US" altLang="zh-CN" sz="2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因小段很小</a:t>
            </a:r>
            <a:r>
              <a:rPr lang="en-US" altLang="zh-CN" sz="2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每一小段上作用在物体上的力可以视为恒力</a:t>
            </a:r>
            <a:r>
              <a:rPr lang="en-US" altLang="zh-CN" sz="2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这样就将变力做功转化为在无数多个无穷小的位移上的恒力所做元功的代数和。</a:t>
            </a:r>
            <a:endParaRPr lang="zh-CN" altLang="en-US" sz="2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custDataLst>
              <p:tags r:id="rId10"/>
            </p:custDataLst>
          </p:nvPr>
        </p:nvSpPr>
        <p:spPr>
          <a:xfrm>
            <a:off x="3888044" y="5491480"/>
            <a:ext cx="7332980" cy="506730"/>
          </a:xfrm>
          <a:prstGeom prst="rect">
            <a:avLst/>
          </a:prstGeom>
          <a:noFill/>
        </p:spPr>
        <p:txBody>
          <a:bodyPr wrap="square" rtlCol="0">
            <a:spAutoFit/>
          </a:bodyPr>
          <a:lstStyle/>
          <a:p>
            <a:pPr algn="ctr" defTabSz="913765">
              <a:lnSpc>
                <a:spcPct val="135000"/>
              </a:lnSpc>
            </a:pPr>
            <a:r>
              <a:rPr lang="en-US" sz="2000" b="1" i="1">
                <a:latin typeface="微软雅黑" panose="020B0503020204020204" pitchFamily="34" charset="-122"/>
                <a:ea typeface="微软雅黑" panose="020B0503020204020204" pitchFamily="34" charset="-122"/>
                <a:cs typeface="Times New Roman" panose="02020603050405020304" pitchFamily="18" charset="0"/>
                <a:sym typeface="+mn-ea"/>
              </a:rPr>
              <a:t>W</a:t>
            </a:r>
            <a:r>
              <a:rPr lang="zh-CN" altLang="en-US" sz="2000" b="1">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sz="2000" b="1" i="1">
                <a:latin typeface="微软雅黑" panose="020B0503020204020204" pitchFamily="34" charset="-122"/>
                <a:ea typeface="微软雅黑" panose="020B0503020204020204" pitchFamily="34" charset="-122"/>
                <a:cs typeface="Times New Roman" panose="02020603050405020304" pitchFamily="18" charset="0"/>
                <a:sym typeface="+mn-ea"/>
              </a:rPr>
              <a:t>W</a:t>
            </a:r>
            <a:r>
              <a:rPr lang="en-US" sz="2000" b="1" baseline="-25000">
                <a:latin typeface="微软雅黑" panose="020B0503020204020204" pitchFamily="34" charset="-122"/>
                <a:ea typeface="微软雅黑" panose="020B0503020204020204" pitchFamily="34" charset="-122"/>
                <a:cs typeface="Times New Roman" panose="02020603050405020304" pitchFamily="18" charset="0"/>
                <a:sym typeface="+mn-ea"/>
              </a:rPr>
              <a:t>1</a:t>
            </a:r>
            <a:r>
              <a:rPr lang="zh-CN" altLang="en-US" sz="2000" b="1">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sz="2000" b="1" i="1">
                <a:latin typeface="微软雅黑" panose="020B0503020204020204" pitchFamily="34" charset="-122"/>
                <a:ea typeface="微软雅黑" panose="020B0503020204020204" pitchFamily="34" charset="-122"/>
                <a:cs typeface="Times New Roman" panose="02020603050405020304" pitchFamily="18" charset="0"/>
                <a:sym typeface="+mn-ea"/>
              </a:rPr>
              <a:t>W</a:t>
            </a:r>
            <a:r>
              <a:rPr lang="en-US" sz="2000" b="1" baseline="-25000">
                <a:latin typeface="微软雅黑" panose="020B0503020204020204" pitchFamily="34" charset="-122"/>
                <a:ea typeface="微软雅黑" panose="020B0503020204020204" pitchFamily="34" charset="-122"/>
                <a:cs typeface="Times New Roman" panose="02020603050405020304" pitchFamily="18" charset="0"/>
                <a:sym typeface="+mn-ea"/>
              </a:rPr>
              <a:t>2</a:t>
            </a:r>
            <a:r>
              <a:rPr lang="zh-CN" altLang="en-US" sz="2000" b="1">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sz="2000" b="1">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000" b="1">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sz="2000" b="1" i="1" err="1">
                <a:latin typeface="微软雅黑" panose="020B0503020204020204" pitchFamily="34" charset="-122"/>
                <a:ea typeface="微软雅黑" panose="020B0503020204020204" pitchFamily="34" charset="-122"/>
                <a:cs typeface="Times New Roman" panose="02020603050405020304" pitchFamily="18" charset="0"/>
                <a:sym typeface="+mn-ea"/>
              </a:rPr>
              <a:t>W</a:t>
            </a:r>
            <a:r>
              <a:rPr lang="en-US" sz="2000" b="1" i="1" baseline="-25000" err="1">
                <a:latin typeface="微软雅黑" panose="020B0503020204020204" pitchFamily="34" charset="-122"/>
                <a:ea typeface="微软雅黑" panose="020B0503020204020204" pitchFamily="34" charset="-122"/>
                <a:cs typeface="Times New Roman" panose="02020603050405020304" pitchFamily="18" charset="0"/>
                <a:sym typeface="+mn-ea"/>
              </a:rPr>
              <a:t>n</a:t>
            </a:r>
            <a:r>
              <a:rPr lang="zh-CN" altLang="en-US" sz="2000" b="1">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sz="2000" b="1" i="1">
                <a:latin typeface="微软雅黑" panose="020B0503020204020204" pitchFamily="34" charset="-122"/>
                <a:ea typeface="微软雅黑" panose="020B0503020204020204" pitchFamily="34" charset="-122"/>
                <a:cs typeface="Times New Roman" panose="02020603050405020304" pitchFamily="18" charset="0"/>
                <a:sym typeface="+mn-ea"/>
              </a:rPr>
              <a:t>F</a:t>
            </a:r>
            <a:r>
              <a:rPr lang="en-US" sz="2000" b="1">
                <a:latin typeface="微软雅黑" panose="020B0503020204020204" pitchFamily="34" charset="-122"/>
                <a:ea typeface="微软雅黑" panose="020B0503020204020204" pitchFamily="34" charset="-122"/>
                <a:cs typeface="Times New Roman" panose="02020603050405020304" pitchFamily="18" charset="0"/>
                <a:sym typeface="+mn-ea"/>
              </a:rPr>
              <a:t>(Δ</a:t>
            </a:r>
            <a:r>
              <a:rPr lang="en-US" sz="2000" b="1" i="1">
                <a:latin typeface="微软雅黑" panose="020B0503020204020204" pitchFamily="34" charset="-122"/>
                <a:ea typeface="微软雅黑" panose="020B0503020204020204" pitchFamily="34" charset="-122"/>
                <a:cs typeface="Times New Roman" panose="02020603050405020304" pitchFamily="18" charset="0"/>
                <a:sym typeface="+mn-ea"/>
              </a:rPr>
              <a:t>l</a:t>
            </a:r>
            <a:r>
              <a:rPr lang="en-US" sz="2000" b="1" baseline="-25000">
                <a:latin typeface="微软雅黑" panose="020B0503020204020204" pitchFamily="34" charset="-122"/>
                <a:ea typeface="微软雅黑" panose="020B0503020204020204" pitchFamily="34" charset="-122"/>
                <a:cs typeface="Times New Roman" panose="02020603050405020304" pitchFamily="18" charset="0"/>
                <a:sym typeface="+mn-ea"/>
              </a:rPr>
              <a:t>1</a:t>
            </a:r>
            <a:r>
              <a:rPr lang="zh-CN" altLang="en-US" sz="2000" b="1">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sz="2000" b="1">
                <a:latin typeface="微软雅黑" panose="020B0503020204020204" pitchFamily="34" charset="-122"/>
                <a:ea typeface="微软雅黑" panose="020B0503020204020204" pitchFamily="34" charset="-122"/>
                <a:cs typeface="Times New Roman" panose="02020603050405020304" pitchFamily="18" charset="0"/>
                <a:sym typeface="+mn-ea"/>
              </a:rPr>
              <a:t>Δ</a:t>
            </a:r>
            <a:r>
              <a:rPr lang="en-US" sz="2000" b="1" i="1">
                <a:latin typeface="微软雅黑" panose="020B0503020204020204" pitchFamily="34" charset="-122"/>
                <a:ea typeface="微软雅黑" panose="020B0503020204020204" pitchFamily="34" charset="-122"/>
                <a:cs typeface="Times New Roman" panose="02020603050405020304" pitchFamily="18" charset="0"/>
                <a:sym typeface="+mn-ea"/>
              </a:rPr>
              <a:t>l</a:t>
            </a:r>
            <a:r>
              <a:rPr lang="en-US" sz="2000" b="1" baseline="-25000">
                <a:latin typeface="微软雅黑" panose="020B0503020204020204" pitchFamily="34" charset="-122"/>
                <a:ea typeface="微软雅黑" panose="020B0503020204020204" pitchFamily="34" charset="-122"/>
                <a:cs typeface="Times New Roman" panose="02020603050405020304" pitchFamily="18" charset="0"/>
                <a:sym typeface="+mn-ea"/>
              </a:rPr>
              <a:t>2</a:t>
            </a:r>
            <a:r>
              <a:rPr lang="zh-CN" altLang="en-US" sz="2000" b="1">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sz="2000" b="1">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000" b="1">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sz="2000" b="1" err="1">
                <a:latin typeface="微软雅黑" panose="020B0503020204020204" pitchFamily="34" charset="-122"/>
                <a:ea typeface="微软雅黑" panose="020B0503020204020204" pitchFamily="34" charset="-122"/>
                <a:cs typeface="Times New Roman" panose="02020603050405020304" pitchFamily="18" charset="0"/>
                <a:sym typeface="+mn-ea"/>
              </a:rPr>
              <a:t>Δ</a:t>
            </a:r>
            <a:r>
              <a:rPr lang="en-US" sz="2000" b="1" i="1" err="1">
                <a:latin typeface="微软雅黑" panose="020B0503020204020204" pitchFamily="34" charset="-122"/>
                <a:ea typeface="微软雅黑" panose="020B0503020204020204" pitchFamily="34" charset="-122"/>
                <a:cs typeface="Times New Roman" panose="02020603050405020304" pitchFamily="18" charset="0"/>
                <a:sym typeface="+mn-ea"/>
              </a:rPr>
              <a:t>l</a:t>
            </a:r>
            <a:r>
              <a:rPr lang="en-US" sz="2000" b="1" i="1" baseline="-25000" err="1">
                <a:latin typeface="微软雅黑" panose="020B0503020204020204" pitchFamily="34" charset="-122"/>
                <a:ea typeface="微软雅黑" panose="020B0503020204020204" pitchFamily="34" charset="-122"/>
                <a:cs typeface="Times New Roman" panose="02020603050405020304" pitchFamily="18" charset="0"/>
                <a:sym typeface="+mn-ea"/>
              </a:rPr>
              <a:t>n</a:t>
            </a:r>
            <a:r>
              <a:rPr lang="en-US" sz="2000" b="1">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000" b="1">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sz="2000" b="1">
                <a:latin typeface="微软雅黑" panose="020B0503020204020204" pitchFamily="34" charset="-122"/>
                <a:ea typeface="微软雅黑" panose="020B0503020204020204" pitchFamily="34" charset="-122"/>
                <a:cs typeface="Times New Roman" panose="02020603050405020304" pitchFamily="18" charset="0"/>
                <a:sym typeface="+mn-ea"/>
              </a:rPr>
              <a:t>2</a:t>
            </a:r>
            <a:r>
              <a:rPr lang="en-US" sz="2000" b="1" i="1">
                <a:latin typeface="微软雅黑" panose="020B0503020204020204" pitchFamily="34" charset="-122"/>
                <a:ea typeface="微软雅黑" panose="020B0503020204020204" pitchFamily="34" charset="-122"/>
                <a:cs typeface="Times New Roman" panose="02020603050405020304" pitchFamily="18" charset="0"/>
                <a:sym typeface="+mn-ea"/>
              </a:rPr>
              <a:t>πRF</a:t>
            </a:r>
            <a:endParaRPr lang="en-US" sz="2000" b="1" i="1">
              <a:latin typeface="微软雅黑" panose="020B0503020204020204" pitchFamily="34" charset="-122"/>
              <a:ea typeface="微软雅黑" panose="020B0503020204020204" pitchFamily="34" charset="-122"/>
              <a:cs typeface="Times New Roman" panose="02020603050405020304" pitchFamily="18" charset="0"/>
            </a:endParaRPr>
          </a:p>
        </p:txBody>
      </p:sp>
    </p:spTree>
    <p:custDataLst>
      <p:tags r:id="rId1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9142095" y="0"/>
            <a:ext cx="3050540" cy="6858000"/>
          </a:xfrm>
          <a:prstGeom prst="rect">
            <a:avLst/>
          </a:prstGeom>
          <a:gradFill>
            <a:gsLst>
              <a:gs pos="0">
                <a:schemeClr val="bg1">
                  <a:lumMod val="85000"/>
                </a:schemeClr>
              </a:gs>
              <a:gs pos="10000">
                <a:srgbClr val="CECECE"/>
              </a:gs>
              <a:gs pos="100000">
                <a:schemeClr val="bg1">
                  <a:lumMod val="85000"/>
                </a:schemeClr>
              </a:gs>
              <a:gs pos="63000">
                <a:schemeClr val="bg1">
                  <a:lumMod val="65000"/>
                </a:schemeClr>
              </a:gs>
              <a:gs pos="100000">
                <a:srgbClr val="BEBEBE"/>
              </a:gs>
            </a:gsLst>
            <a:path path="rect">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2"/>
            </p:custDataLst>
          </p:nvPr>
        </p:nvPicPr>
        <p:blipFill>
          <a:blip r:embed="rId3"/>
          <a:stretch>
            <a:fillRect/>
          </a:stretch>
        </p:blipFill>
        <p:spPr>
          <a:xfrm>
            <a:off x="635" y="0"/>
            <a:ext cx="9142095" cy="6857365"/>
          </a:xfrm>
          <a:prstGeom prst="rect">
            <a:avLst/>
          </a:prstGeom>
          <a:ln>
            <a:noFill/>
          </a:ln>
        </p:spPr>
      </p:pic>
      <p:sp>
        <p:nvSpPr>
          <p:cNvPr id="8" name="文本框 7"/>
          <p:cNvSpPr txBox="1"/>
          <p:nvPr>
            <p:custDataLst>
              <p:tags r:id="rId4"/>
            </p:custDataLst>
          </p:nvPr>
        </p:nvSpPr>
        <p:spPr>
          <a:xfrm>
            <a:off x="9925685" y="844233"/>
            <a:ext cx="1483360" cy="5169535"/>
          </a:xfrm>
          <a:prstGeom prst="rect">
            <a:avLst/>
          </a:prstGeom>
          <a:noFill/>
          <a:ln>
            <a:noFill/>
          </a:ln>
        </p:spPr>
        <p:txBody>
          <a:bodyPr wrap="square" rtlCol="0" anchor="t">
            <a:spAutoFit/>
          </a:bodyPr>
          <a:lstStyle/>
          <a:p>
            <a:pPr algn="ctr"/>
            <a:r>
              <a:rPr lang="en-US" altLang="zh-CN" sz="6600" b="1">
                <a:solidFill>
                  <a:schemeClr val="tx1"/>
                </a:solidFill>
                <a:sym typeface="+mn-ea"/>
              </a:rPr>
              <a:t>8.1 </a:t>
            </a:r>
            <a:endParaRPr lang="en-US" altLang="zh-CN" sz="6600" b="1">
              <a:solidFill>
                <a:schemeClr val="tx1"/>
              </a:solidFill>
              <a:sym typeface="+mn-ea"/>
            </a:endParaRPr>
          </a:p>
          <a:p>
            <a:pPr algn="ctr"/>
            <a:r>
              <a:rPr lang="zh-CN" altLang="en-US" sz="6600" b="1">
                <a:solidFill>
                  <a:schemeClr val="tx1"/>
                </a:solidFill>
                <a:sym typeface="+mn-ea"/>
              </a:rPr>
              <a:t>功</a:t>
            </a:r>
            <a:endParaRPr lang="zh-CN" altLang="en-US" sz="6600" b="1">
              <a:solidFill>
                <a:schemeClr val="tx1"/>
              </a:solidFill>
              <a:sym typeface="+mn-ea"/>
            </a:endParaRPr>
          </a:p>
          <a:p>
            <a:pPr algn="ctr"/>
            <a:r>
              <a:rPr lang="zh-CN" altLang="en-US" sz="6600" b="1">
                <a:solidFill>
                  <a:schemeClr val="tx1"/>
                </a:solidFill>
                <a:sym typeface="+mn-ea"/>
              </a:rPr>
              <a:t>与</a:t>
            </a:r>
            <a:endParaRPr lang="zh-CN" altLang="en-US" sz="6600" b="1">
              <a:solidFill>
                <a:schemeClr val="tx1"/>
              </a:solidFill>
              <a:sym typeface="+mn-ea"/>
            </a:endParaRPr>
          </a:p>
          <a:p>
            <a:pPr algn="ctr"/>
            <a:r>
              <a:rPr lang="zh-CN" altLang="en-US" sz="6600" b="1">
                <a:solidFill>
                  <a:schemeClr val="tx1"/>
                </a:solidFill>
                <a:sym typeface="+mn-ea"/>
              </a:rPr>
              <a:t>功</a:t>
            </a:r>
            <a:endParaRPr lang="zh-CN" altLang="en-US" sz="6600" b="1">
              <a:solidFill>
                <a:schemeClr val="tx1"/>
              </a:solidFill>
              <a:sym typeface="+mn-ea"/>
            </a:endParaRPr>
          </a:p>
          <a:p>
            <a:pPr algn="ctr"/>
            <a:r>
              <a:rPr lang="zh-CN" altLang="en-US" sz="6600" b="1">
                <a:solidFill>
                  <a:schemeClr val="tx1"/>
                </a:solidFill>
                <a:sym typeface="+mn-ea"/>
              </a:rPr>
              <a:t>率</a:t>
            </a:r>
            <a:endParaRPr lang="zh-CN" altLang="en-US" sz="6600" b="1">
              <a:solidFill>
                <a:schemeClr val="tx1"/>
              </a:solidFill>
              <a:sym typeface="+mn-ea"/>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custDataLst>
              <p:tags r:id="rId1"/>
            </p:custDataLst>
          </p:nvPr>
        </p:nvSpPr>
        <p:spPr>
          <a:xfrm>
            <a:off x="669925" y="1179796"/>
            <a:ext cx="10850172" cy="4932852"/>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custDataLst>
              <p:tags r:id="rId2"/>
            </p:custDataLst>
          </p:nvPr>
        </p:nvSpPr>
        <p:spPr>
          <a:xfrm>
            <a:off x="669925" y="335915"/>
            <a:ext cx="4475480"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一、功</a:t>
            </a:r>
            <a:r>
              <a:rPr lang="en-US" altLang="zh-CN" sz="3600" b="1">
                <a:ln w="0"/>
                <a:solidFill>
                  <a:srgbClr val="4F32DD">
                    <a:lumMod val="75000"/>
                  </a:srgbClr>
                </a:solidFill>
                <a:latin typeface="微软雅黑" panose="020B0503020204020204" pitchFamily="34" charset="-122"/>
                <a:ea typeface="微软雅黑" panose="020B0503020204020204" pitchFamily="34" charset="-122"/>
                <a:sym typeface="+mn-ea"/>
              </a:rPr>
              <a:t>——</a:t>
            </a:r>
            <a:r>
              <a:rPr lang="zh-CN" altLang="en-US" sz="3600" b="1">
                <a:ln w="0"/>
                <a:solidFill>
                  <a:srgbClr val="4F32DD">
                    <a:lumMod val="75000"/>
                  </a:srgbClr>
                </a:solidFill>
                <a:latin typeface="微软雅黑" panose="020B0503020204020204" pitchFamily="34" charset="-122"/>
                <a:ea typeface="微软雅黑" panose="020B0503020204020204" pitchFamily="34" charset="-122"/>
                <a:sym typeface="+mn-ea"/>
              </a:rPr>
              <a:t>大小计算</a:t>
            </a:r>
            <a:endParaRPr lang="zh-CN" altLang="en-US" sz="3600" b="1">
              <a:ln w="0"/>
              <a:solidFill>
                <a:srgbClr val="4F32DD">
                  <a:lumMod val="75000"/>
                </a:srgbClr>
              </a:solidFill>
              <a:latin typeface="微软雅黑" panose="020B0503020204020204" pitchFamily="34" charset="-122"/>
              <a:ea typeface="微软雅黑" panose="020B0503020204020204" pitchFamily="34" charset="-122"/>
              <a:sym typeface="+mn-ea"/>
            </a:endParaRPr>
          </a:p>
        </p:txBody>
      </p:sp>
      <p:grpSp>
        <p:nvGrpSpPr>
          <p:cNvPr id="30" name="Group 23"/>
          <p:cNvGrpSpPr/>
          <p:nvPr>
            <p:custDataLst>
              <p:tags r:id="rId3"/>
            </p:custDataLst>
          </p:nvPr>
        </p:nvGrpSpPr>
        <p:grpSpPr>
          <a:xfrm>
            <a:off x="3327363" y="1329438"/>
            <a:ext cx="5535295" cy="1612517"/>
            <a:chOff x="487" y="2580"/>
            <a:chExt cx="4752" cy="1638"/>
          </a:xfrm>
        </p:grpSpPr>
        <p:grpSp>
          <p:nvGrpSpPr>
            <p:cNvPr id="31" name="Group 24"/>
            <p:cNvGrpSpPr/>
            <p:nvPr>
              <p:custDataLst>
                <p:tags r:id="rId4"/>
              </p:custDataLst>
            </p:nvPr>
          </p:nvGrpSpPr>
          <p:grpSpPr>
            <a:xfrm>
              <a:off x="487" y="2580"/>
              <a:ext cx="4752" cy="1638"/>
              <a:chOff x="311" y="2807"/>
              <a:chExt cx="4752" cy="1638"/>
            </a:xfrm>
          </p:grpSpPr>
          <p:sp>
            <p:nvSpPr>
              <p:cNvPr id="32" name="Rectangle 25" descr="深色上对角线"/>
              <p:cNvSpPr/>
              <p:nvPr>
                <p:custDataLst>
                  <p:tags r:id="rId5"/>
                </p:custDataLst>
              </p:nvPr>
            </p:nvSpPr>
            <p:spPr>
              <a:xfrm>
                <a:off x="311" y="3879"/>
                <a:ext cx="4752" cy="116"/>
              </a:xfrm>
              <a:prstGeom prst="rect">
                <a:avLst/>
              </a:prstGeom>
              <a:blipFill rotWithShape="0">
                <a:blip r:embed="rId6"/>
                <a:tile tx="0" ty="0" sx="100000" sy="100000" flip="none" algn="tl"/>
              </a:blipFill>
              <a:ln>
                <a:no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400"/>
              </a:p>
            </p:txBody>
          </p:sp>
          <p:cxnSp>
            <p:nvCxnSpPr>
              <p:cNvPr id="33" name="Line 26"/>
              <p:cNvCxnSpPr/>
              <p:nvPr>
                <p:custDataLst>
                  <p:tags r:id="rId7"/>
                </p:custDataLst>
              </p:nvPr>
            </p:nvCxnSpPr>
            <p:spPr>
              <a:xfrm>
                <a:off x="311" y="3879"/>
                <a:ext cx="4752" cy="0"/>
              </a:xfrm>
              <a:prstGeom prst="line">
                <a:avLst/>
              </a:prstGeom>
              <a:noFill/>
              <a:ln w="38100">
                <a:solidFill>
                  <a:schemeClr val="tx1"/>
                </a:solidFill>
                <a:miter lim="800000"/>
              </a:ln>
            </p:spPr>
          </p:cxnSp>
          <p:sp>
            <p:nvSpPr>
              <p:cNvPr id="34" name="Rectangle 27"/>
              <p:cNvSpPr/>
              <p:nvPr>
                <p:custDataLst>
                  <p:tags r:id="rId8"/>
                </p:custDataLst>
              </p:nvPr>
            </p:nvSpPr>
            <p:spPr>
              <a:xfrm>
                <a:off x="599" y="3495"/>
                <a:ext cx="480" cy="384"/>
              </a:xfrm>
              <a:prstGeom prst="rect">
                <a:avLst/>
              </a:prstGeom>
              <a:noFill/>
              <a:ln w="38100">
                <a:solidFill>
                  <a:schemeClr val="tx2"/>
                </a:solid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400"/>
              </a:p>
            </p:txBody>
          </p:sp>
          <p:sp>
            <p:nvSpPr>
              <p:cNvPr id="35" name="Rectangle 28"/>
              <p:cNvSpPr/>
              <p:nvPr>
                <p:custDataLst>
                  <p:tags r:id="rId9"/>
                </p:custDataLst>
              </p:nvPr>
            </p:nvSpPr>
            <p:spPr>
              <a:xfrm>
                <a:off x="3767" y="3495"/>
                <a:ext cx="480" cy="384"/>
              </a:xfrm>
              <a:prstGeom prst="rect">
                <a:avLst/>
              </a:prstGeom>
              <a:noFill/>
              <a:ln w="38100">
                <a:solidFill>
                  <a:schemeClr val="tx1"/>
                </a:solid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400"/>
              </a:p>
            </p:txBody>
          </p:sp>
          <p:cxnSp>
            <p:nvCxnSpPr>
              <p:cNvPr id="36" name="Line 29"/>
              <p:cNvCxnSpPr/>
              <p:nvPr>
                <p:custDataLst>
                  <p:tags r:id="rId10"/>
                </p:custDataLst>
              </p:nvPr>
            </p:nvCxnSpPr>
            <p:spPr>
              <a:xfrm flipV="1">
                <a:off x="850" y="3179"/>
                <a:ext cx="720" cy="508"/>
              </a:xfrm>
              <a:prstGeom prst="line">
                <a:avLst/>
              </a:prstGeom>
              <a:noFill/>
              <a:ln w="38100">
                <a:solidFill>
                  <a:schemeClr val="tx1"/>
                </a:solidFill>
                <a:miter lim="800000"/>
                <a:tailEnd type="arrow"/>
              </a:ln>
            </p:spPr>
          </p:cxnSp>
          <p:sp>
            <p:nvSpPr>
              <p:cNvPr id="37" name="Oval 30"/>
              <p:cNvSpPr/>
              <p:nvPr>
                <p:custDataLst>
                  <p:tags r:id="rId11"/>
                </p:custDataLst>
              </p:nvPr>
            </p:nvSpPr>
            <p:spPr>
              <a:xfrm>
                <a:off x="802" y="3639"/>
                <a:ext cx="96" cy="96"/>
              </a:xfrm>
              <a:prstGeom prst="ellipse">
                <a:avLst/>
              </a:prstGeom>
              <a:solidFill>
                <a:schemeClr val="tx1"/>
              </a:solidFill>
              <a:ln>
                <a:solidFill>
                  <a:schemeClr val="tx1"/>
                </a:solid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400"/>
              </a:p>
            </p:txBody>
          </p:sp>
          <p:sp>
            <p:nvSpPr>
              <p:cNvPr id="38" name="Oval 31"/>
              <p:cNvSpPr/>
              <p:nvPr>
                <p:custDataLst>
                  <p:tags r:id="rId12"/>
                </p:custDataLst>
              </p:nvPr>
            </p:nvSpPr>
            <p:spPr>
              <a:xfrm>
                <a:off x="3959" y="3639"/>
                <a:ext cx="96" cy="96"/>
              </a:xfrm>
              <a:prstGeom prst="ellipse">
                <a:avLst/>
              </a:prstGeom>
              <a:solidFill>
                <a:schemeClr val="tx1"/>
              </a:solidFill>
              <a:ln>
                <a:solidFill>
                  <a:schemeClr val="tx1"/>
                </a:solid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400"/>
              </a:p>
            </p:txBody>
          </p:sp>
          <p:cxnSp>
            <p:nvCxnSpPr>
              <p:cNvPr id="39" name="Line 32"/>
              <p:cNvCxnSpPr/>
              <p:nvPr>
                <p:custDataLst>
                  <p:tags r:id="rId13"/>
                </p:custDataLst>
              </p:nvPr>
            </p:nvCxnSpPr>
            <p:spPr>
              <a:xfrm flipH="1">
                <a:off x="855" y="3879"/>
                <a:ext cx="0" cy="356"/>
              </a:xfrm>
              <a:prstGeom prst="line">
                <a:avLst/>
              </a:prstGeom>
              <a:noFill/>
              <a:ln w="28575">
                <a:solidFill>
                  <a:srgbClr val="FF0000"/>
                </a:solidFill>
                <a:miter lim="800000"/>
              </a:ln>
            </p:spPr>
          </p:cxnSp>
          <p:cxnSp>
            <p:nvCxnSpPr>
              <p:cNvPr id="40" name="Line 33"/>
              <p:cNvCxnSpPr/>
              <p:nvPr>
                <p:custDataLst>
                  <p:tags r:id="rId14"/>
                </p:custDataLst>
              </p:nvPr>
            </p:nvCxnSpPr>
            <p:spPr>
              <a:xfrm flipH="1">
                <a:off x="4030" y="3879"/>
                <a:ext cx="0" cy="308"/>
              </a:xfrm>
              <a:prstGeom prst="line">
                <a:avLst/>
              </a:prstGeom>
              <a:noFill/>
              <a:ln w="28575">
                <a:solidFill>
                  <a:srgbClr val="FF0000"/>
                </a:solidFill>
                <a:miter lim="800000"/>
              </a:ln>
            </p:spPr>
          </p:cxnSp>
          <p:cxnSp>
            <p:nvCxnSpPr>
              <p:cNvPr id="41" name="Line 34"/>
              <p:cNvCxnSpPr/>
              <p:nvPr>
                <p:custDataLst>
                  <p:tags r:id="rId15"/>
                </p:custDataLst>
              </p:nvPr>
            </p:nvCxnSpPr>
            <p:spPr>
              <a:xfrm>
                <a:off x="880" y="4139"/>
                <a:ext cx="1200" cy="0"/>
              </a:xfrm>
              <a:prstGeom prst="line">
                <a:avLst/>
              </a:prstGeom>
              <a:noFill/>
              <a:ln w="28575">
                <a:solidFill>
                  <a:srgbClr val="FF0000"/>
                </a:solidFill>
                <a:miter lim="800000"/>
                <a:headEnd type="triangle"/>
              </a:ln>
            </p:spPr>
          </p:cxnSp>
          <p:cxnSp>
            <p:nvCxnSpPr>
              <p:cNvPr id="42" name="Line 35"/>
              <p:cNvCxnSpPr/>
              <p:nvPr>
                <p:custDataLst>
                  <p:tags r:id="rId16"/>
                </p:custDataLst>
              </p:nvPr>
            </p:nvCxnSpPr>
            <p:spPr>
              <a:xfrm>
                <a:off x="2868" y="4139"/>
                <a:ext cx="1071" cy="0"/>
              </a:xfrm>
              <a:prstGeom prst="line">
                <a:avLst/>
              </a:prstGeom>
              <a:noFill/>
              <a:ln w="28575">
                <a:solidFill>
                  <a:srgbClr val="FF0000"/>
                </a:solidFill>
                <a:miter lim="800000"/>
                <a:tailEnd type="triangle"/>
              </a:ln>
            </p:spPr>
          </p:cxnSp>
          <p:sp>
            <p:nvSpPr>
              <p:cNvPr id="43" name="Text Box 36"/>
              <p:cNvSpPr/>
              <p:nvPr>
                <p:custDataLst>
                  <p:tags r:id="rId17"/>
                </p:custDataLst>
              </p:nvPr>
            </p:nvSpPr>
            <p:spPr>
              <a:xfrm>
                <a:off x="1498" y="2807"/>
                <a:ext cx="257" cy="490"/>
              </a:xfrm>
              <a:prstGeom prst="rect">
                <a:avLst/>
              </a:prstGeom>
              <a:noFill/>
              <a:ln>
                <a:noFill/>
                <a:miter lim="800000"/>
              </a:ln>
            </p:spPr>
            <p:txBody>
              <a:bodyPr>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50000"/>
                  </a:spcBef>
                  <a:buClrTx/>
                  <a:buFontTx/>
                  <a:buNone/>
                </a:pPr>
                <a:r>
                  <a:rPr kumimoji="1" lang="en-US" altLang="zh-CN" sz="2400" b="1">
                    <a:latin typeface="Times New Roman" panose="02020603050405020304" pitchFamily="18" charset="0"/>
                  </a:rPr>
                  <a:t>F</a:t>
                </a:r>
                <a:endParaRPr kumimoji="1" lang="en-US" altLang="zh-CN" sz="2400" b="1">
                  <a:latin typeface="Times New Roman" panose="02020603050405020304" pitchFamily="18" charset="0"/>
                </a:endParaRPr>
              </a:p>
            </p:txBody>
          </p:sp>
          <p:sp>
            <p:nvSpPr>
              <p:cNvPr id="44" name="Text Box 37"/>
              <p:cNvSpPr/>
              <p:nvPr>
                <p:custDataLst>
                  <p:tags r:id="rId18"/>
                </p:custDataLst>
              </p:nvPr>
            </p:nvSpPr>
            <p:spPr>
              <a:xfrm>
                <a:off x="4615" y="2858"/>
                <a:ext cx="240" cy="468"/>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50000"/>
                  </a:spcBef>
                  <a:buClrTx/>
                  <a:buFontTx/>
                  <a:buNone/>
                </a:pPr>
                <a:r>
                  <a:rPr kumimoji="1" lang="en-US" altLang="zh-CN" sz="2400" b="1">
                    <a:latin typeface="Times New Roman" panose="02020603050405020304" pitchFamily="18" charset="0"/>
                  </a:rPr>
                  <a:t>F</a:t>
                </a:r>
                <a:endParaRPr kumimoji="1" lang="en-US" altLang="zh-CN" sz="2400" b="1">
                  <a:latin typeface="Times New Roman" panose="02020603050405020304" pitchFamily="18" charset="0"/>
                </a:endParaRPr>
              </a:p>
            </p:txBody>
          </p:sp>
          <p:cxnSp>
            <p:nvCxnSpPr>
              <p:cNvPr id="45" name="Line 38"/>
              <p:cNvCxnSpPr/>
              <p:nvPr>
                <p:custDataLst>
                  <p:tags r:id="rId19"/>
                </p:custDataLst>
              </p:nvPr>
            </p:nvCxnSpPr>
            <p:spPr>
              <a:xfrm flipV="1">
                <a:off x="4007" y="3227"/>
                <a:ext cx="672" cy="460"/>
              </a:xfrm>
              <a:prstGeom prst="line">
                <a:avLst/>
              </a:prstGeom>
              <a:noFill/>
              <a:ln w="38100">
                <a:solidFill>
                  <a:schemeClr val="tx1"/>
                </a:solidFill>
                <a:miter lim="800000"/>
                <a:tailEnd type="arrow"/>
              </a:ln>
            </p:spPr>
          </p:cxnSp>
          <p:cxnSp>
            <p:nvCxnSpPr>
              <p:cNvPr id="46" name="Line 39"/>
              <p:cNvCxnSpPr/>
              <p:nvPr>
                <p:custDataLst>
                  <p:tags r:id="rId20"/>
                </p:custDataLst>
              </p:nvPr>
            </p:nvCxnSpPr>
            <p:spPr>
              <a:xfrm>
                <a:off x="850" y="3707"/>
                <a:ext cx="864" cy="0"/>
              </a:xfrm>
              <a:prstGeom prst="line">
                <a:avLst/>
              </a:prstGeom>
              <a:noFill/>
              <a:ln w="38100">
                <a:solidFill>
                  <a:schemeClr val="tx1"/>
                </a:solidFill>
                <a:prstDash val="sysDot"/>
                <a:miter lim="800000"/>
              </a:ln>
            </p:spPr>
          </p:cxnSp>
          <p:cxnSp>
            <p:nvCxnSpPr>
              <p:cNvPr id="47" name="Line 40"/>
              <p:cNvCxnSpPr/>
              <p:nvPr>
                <p:custDataLst>
                  <p:tags r:id="rId21"/>
                </p:custDataLst>
              </p:nvPr>
            </p:nvCxnSpPr>
            <p:spPr>
              <a:xfrm>
                <a:off x="3982" y="3687"/>
                <a:ext cx="864" cy="0"/>
              </a:xfrm>
              <a:prstGeom prst="line">
                <a:avLst/>
              </a:prstGeom>
              <a:noFill/>
              <a:ln w="38100">
                <a:solidFill>
                  <a:schemeClr val="tx1"/>
                </a:solidFill>
                <a:prstDash val="sysDot"/>
                <a:miter lim="800000"/>
              </a:ln>
            </p:spPr>
          </p:cxnSp>
          <p:sp>
            <p:nvSpPr>
              <p:cNvPr id="48" name="Arc 41"/>
              <p:cNvSpPr/>
              <p:nvPr>
                <p:custDataLst>
                  <p:tags r:id="rId22"/>
                </p:custDataLst>
              </p:nvPr>
            </p:nvSpPr>
            <p:spPr bwMode="auto">
              <a:xfrm>
                <a:off x="1186" y="3447"/>
                <a:ext cx="48" cy="240"/>
              </a:xfrm>
              <a:custGeom>
                <a:avLst/>
                <a:gdLst>
                  <a:gd name="GT0" fmla="+- l w 0"/>
                  <a:gd name="GT1" fmla="+- t h 0"/>
                </a:gdLst>
                <a:ahLst/>
                <a:cxnLst>
                  <a:cxn ang="0">
                    <a:pos x="0" y="0"/>
                  </a:cxn>
                  <a:cxn ang="0">
                    <a:pos x="0" y="0"/>
                  </a:cxn>
                  <a:cxn ang="0">
                    <a:pos x="0" y="0"/>
                  </a:cxn>
                </a:cxnLst>
                <a:rect l="l" t="t" r="GT0" b="GT1"/>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38100">
                <a:solidFill>
                  <a:schemeClr val="tx2"/>
                </a:solidFill>
                <a:round/>
              </a:ln>
            </p:spPr>
            <p:txBody>
              <a:bodyPr/>
              <a:lstStyle/>
              <a:p>
                <a:endParaRPr sz="1400"/>
              </a:p>
            </p:txBody>
          </p:sp>
          <p:sp>
            <p:nvSpPr>
              <p:cNvPr id="49" name="Arc 42"/>
              <p:cNvSpPr/>
              <p:nvPr>
                <p:custDataLst>
                  <p:tags r:id="rId23"/>
                </p:custDataLst>
              </p:nvPr>
            </p:nvSpPr>
            <p:spPr bwMode="auto">
              <a:xfrm>
                <a:off x="4367" y="3447"/>
                <a:ext cx="48" cy="240"/>
              </a:xfrm>
              <a:custGeom>
                <a:avLst/>
                <a:gdLst>
                  <a:gd name="GT0" fmla="+- l w 0"/>
                  <a:gd name="GT1" fmla="+- t h 0"/>
                </a:gdLst>
                <a:ahLst/>
                <a:cxnLst>
                  <a:cxn ang="0">
                    <a:pos x="0" y="0"/>
                  </a:cxn>
                  <a:cxn ang="0">
                    <a:pos x="0" y="0"/>
                  </a:cxn>
                  <a:cxn ang="0">
                    <a:pos x="0" y="0"/>
                  </a:cxn>
                </a:cxnLst>
                <a:rect l="l" t="t" r="GT0" b="GT1"/>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38100">
                <a:solidFill>
                  <a:schemeClr val="tx2"/>
                </a:solidFill>
                <a:round/>
              </a:ln>
            </p:spPr>
            <p:txBody>
              <a:bodyPr/>
              <a:lstStyle/>
              <a:p>
                <a:endParaRPr sz="1400"/>
              </a:p>
            </p:txBody>
          </p:sp>
          <p:sp>
            <p:nvSpPr>
              <p:cNvPr id="50" name="Text Box 43"/>
              <p:cNvSpPr/>
              <p:nvPr>
                <p:custDataLst>
                  <p:tags r:id="rId24"/>
                </p:custDataLst>
              </p:nvPr>
            </p:nvSpPr>
            <p:spPr>
              <a:xfrm>
                <a:off x="2303" y="3915"/>
                <a:ext cx="384" cy="530"/>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algn="ctr" eaLnBrk="1" hangingPunct="1">
                  <a:spcBef>
                    <a:spcPct val="50000"/>
                  </a:spcBef>
                  <a:buClrTx/>
                  <a:buFontTx/>
                  <a:buNone/>
                </a:pPr>
                <a:r>
                  <a:rPr kumimoji="1" lang="en-US" altLang="zh-CN" sz="2800" b="1" i="1">
                    <a:latin typeface="Times New Roman" panose="02020603050405020304" pitchFamily="18" charset="0"/>
                  </a:rPr>
                  <a:t>l</a:t>
                </a:r>
                <a:endParaRPr kumimoji="1" lang="en-US" altLang="zh-CN" sz="2800" b="1" i="1">
                  <a:latin typeface="Times New Roman" panose="02020603050405020304" pitchFamily="18" charset="0"/>
                </a:endParaRPr>
              </a:p>
            </p:txBody>
          </p:sp>
          <p:sp>
            <p:nvSpPr>
              <p:cNvPr id="51" name="Rectangle 44"/>
              <p:cNvSpPr/>
              <p:nvPr>
                <p:custDataLst>
                  <p:tags r:id="rId25"/>
                </p:custDataLst>
              </p:nvPr>
            </p:nvSpPr>
            <p:spPr>
              <a:xfrm>
                <a:off x="1321" y="3280"/>
                <a:ext cx="409" cy="530"/>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r>
                  <a:rPr kumimoji="1" lang="el-GR" altLang="zh-CN" sz="2800" b="1">
                    <a:latin typeface="Times New Roman" panose="02020603050405020304" pitchFamily="18" charset="0"/>
                  </a:rPr>
                  <a:t>α</a:t>
                </a:r>
                <a:endParaRPr kumimoji="1" lang="el-GR" altLang="zh-CN" sz="2800" b="1">
                  <a:latin typeface="Times New Roman" panose="02020603050405020304" pitchFamily="18" charset="0"/>
                </a:endParaRPr>
              </a:p>
            </p:txBody>
          </p:sp>
          <p:sp>
            <p:nvSpPr>
              <p:cNvPr id="52" name="Rectangle 45"/>
              <p:cNvSpPr/>
              <p:nvPr>
                <p:custDataLst>
                  <p:tags r:id="rId26"/>
                </p:custDataLst>
              </p:nvPr>
            </p:nvSpPr>
            <p:spPr>
              <a:xfrm>
                <a:off x="4437" y="3326"/>
                <a:ext cx="409" cy="530"/>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r>
                  <a:rPr kumimoji="1" lang="el-GR" altLang="zh-CN" sz="2800" b="1">
                    <a:latin typeface="Times New Roman" panose="02020603050405020304" pitchFamily="18" charset="0"/>
                  </a:rPr>
                  <a:t>α</a:t>
                </a:r>
                <a:endParaRPr kumimoji="1" lang="el-GR" altLang="zh-CN" sz="2800" b="1">
                  <a:latin typeface="Times New Roman" panose="02020603050405020304" pitchFamily="18" charset="0"/>
                </a:endParaRPr>
              </a:p>
            </p:txBody>
          </p:sp>
        </p:grpSp>
        <p:sp>
          <p:nvSpPr>
            <p:cNvPr id="53" name="Rectangle 46"/>
            <p:cNvSpPr>
              <a:spLocks noChangeArrowheads="1"/>
            </p:cNvSpPr>
            <p:nvPr>
              <p:custDataLst>
                <p:tags r:id="rId27"/>
              </p:custDataLst>
            </p:nvPr>
          </p:nvSpPr>
          <p:spPr bwMode="auto">
            <a:xfrm>
              <a:off x="2562" y="3294"/>
              <a:ext cx="721" cy="312"/>
            </a:xfrm>
            <a:prstGeom prst="rect">
              <a:avLst/>
            </a:prstGeom>
            <a:noFill/>
            <a:ln w="9525">
              <a:noFill/>
              <a:miter lim="800000"/>
            </a:ln>
            <a:effectLst/>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a:ea typeface="宋体" panose="02010600030101010101" pitchFamily="2" charset="-122"/>
                </a:defRPr>
              </a:lvl5pPr>
            </a:lstStyle>
            <a:p>
              <a:pPr marL="0" marR="0" lvl="0" indent="0" eaLnBrk="1" hangingPunct="1"/>
              <a:r>
                <a:rPr kumimoji="1" lang="zh-CN" altLang="en-US" sz="1400" b="1" spc="0">
                  <a:effectLst>
                    <a:outerShdw blurRad="38100" dist="38100" dir="2700000" algn="tl">
                      <a:srgbClr val="FFFFFF"/>
                    </a:outerShdw>
                  </a:effectLst>
                </a:rPr>
                <a:t>光滑</a:t>
              </a:r>
              <a:endParaRPr kumimoji="1" lang="zh-CN" altLang="en-US" sz="1400" b="1" spc="0">
                <a:effectLst>
                  <a:outerShdw blurRad="38100" dist="38100" dir="2700000" algn="tl">
                    <a:srgbClr val="FFFFFF"/>
                  </a:outerShdw>
                </a:effectLst>
              </a:endParaRPr>
            </a:p>
          </p:txBody>
        </p:sp>
      </p:grpSp>
      <p:grpSp>
        <p:nvGrpSpPr>
          <p:cNvPr id="6146" name="Group 35"/>
          <p:cNvGrpSpPr/>
          <p:nvPr>
            <p:custDataLst>
              <p:tags r:id="rId28"/>
            </p:custDataLst>
          </p:nvPr>
        </p:nvGrpSpPr>
        <p:grpSpPr>
          <a:xfrm>
            <a:off x="1314450" y="3573527"/>
            <a:ext cx="4328795" cy="1629281"/>
            <a:chOff x="385" y="858"/>
            <a:chExt cx="5040" cy="1897"/>
          </a:xfrm>
        </p:grpSpPr>
        <p:sp>
          <p:nvSpPr>
            <p:cNvPr id="6177" name="Rectangle 4" descr="深色上对角线"/>
            <p:cNvSpPr/>
            <p:nvPr>
              <p:custDataLst>
                <p:tags r:id="rId29"/>
              </p:custDataLst>
            </p:nvPr>
          </p:nvSpPr>
          <p:spPr>
            <a:xfrm>
              <a:off x="385" y="2058"/>
              <a:ext cx="4752" cy="240"/>
            </a:xfrm>
            <a:prstGeom prst="rect">
              <a:avLst/>
            </a:prstGeom>
            <a:blipFill rotWithShape="0">
              <a:blip r:embed="rId6"/>
              <a:tile tx="0" ty="0" sx="100000" sy="100000" flip="none" algn="tl"/>
            </a:blipFill>
            <a:ln>
              <a:no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000"/>
            </a:p>
          </p:txBody>
        </p:sp>
        <p:cxnSp>
          <p:nvCxnSpPr>
            <p:cNvPr id="6178" name="Line 5"/>
            <p:cNvCxnSpPr/>
            <p:nvPr>
              <p:custDataLst>
                <p:tags r:id="rId30"/>
              </p:custDataLst>
            </p:nvPr>
          </p:nvCxnSpPr>
          <p:spPr>
            <a:xfrm>
              <a:off x="385" y="2058"/>
              <a:ext cx="4752" cy="0"/>
            </a:xfrm>
            <a:prstGeom prst="line">
              <a:avLst/>
            </a:prstGeom>
            <a:noFill/>
            <a:ln w="38100">
              <a:solidFill>
                <a:schemeClr val="tx1"/>
              </a:solidFill>
              <a:miter lim="800000"/>
            </a:ln>
          </p:spPr>
        </p:cxnSp>
        <p:sp>
          <p:nvSpPr>
            <p:cNvPr id="6179" name="Rectangle 6"/>
            <p:cNvSpPr/>
            <p:nvPr>
              <p:custDataLst>
                <p:tags r:id="rId31"/>
              </p:custDataLst>
            </p:nvPr>
          </p:nvSpPr>
          <p:spPr>
            <a:xfrm>
              <a:off x="673" y="1674"/>
              <a:ext cx="480" cy="384"/>
            </a:xfrm>
            <a:prstGeom prst="rect">
              <a:avLst/>
            </a:prstGeom>
            <a:noFill/>
            <a:ln w="38100">
              <a:solidFill>
                <a:schemeClr val="tx2"/>
              </a:solid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000"/>
            </a:p>
          </p:txBody>
        </p:sp>
        <p:sp>
          <p:nvSpPr>
            <p:cNvPr id="6180" name="Rectangle 7"/>
            <p:cNvSpPr/>
            <p:nvPr>
              <p:custDataLst>
                <p:tags r:id="rId32"/>
              </p:custDataLst>
            </p:nvPr>
          </p:nvSpPr>
          <p:spPr>
            <a:xfrm>
              <a:off x="3841" y="1674"/>
              <a:ext cx="480" cy="384"/>
            </a:xfrm>
            <a:prstGeom prst="rect">
              <a:avLst/>
            </a:prstGeom>
            <a:noFill/>
            <a:ln w="38100">
              <a:solidFill>
                <a:schemeClr val="tx1"/>
              </a:solidFill>
              <a:prstDash val="sysDot"/>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000"/>
            </a:p>
          </p:txBody>
        </p:sp>
        <p:cxnSp>
          <p:nvCxnSpPr>
            <p:cNvPr id="6181" name="Line 8"/>
            <p:cNvCxnSpPr/>
            <p:nvPr>
              <p:custDataLst>
                <p:tags r:id="rId33"/>
              </p:custDataLst>
            </p:nvPr>
          </p:nvCxnSpPr>
          <p:spPr>
            <a:xfrm flipV="1">
              <a:off x="865" y="1290"/>
              <a:ext cx="864" cy="576"/>
            </a:xfrm>
            <a:prstGeom prst="line">
              <a:avLst/>
            </a:prstGeom>
            <a:noFill/>
            <a:ln w="38100">
              <a:solidFill>
                <a:schemeClr val="tx1"/>
              </a:solidFill>
              <a:miter lim="800000"/>
              <a:tailEnd type="triangle"/>
            </a:ln>
          </p:spPr>
        </p:cxnSp>
        <p:sp>
          <p:nvSpPr>
            <p:cNvPr id="6182" name="Oval 9"/>
            <p:cNvSpPr/>
            <p:nvPr>
              <p:custDataLst>
                <p:tags r:id="rId34"/>
              </p:custDataLst>
            </p:nvPr>
          </p:nvSpPr>
          <p:spPr>
            <a:xfrm>
              <a:off x="817" y="1818"/>
              <a:ext cx="96" cy="96"/>
            </a:xfrm>
            <a:prstGeom prst="ellipse">
              <a:avLst/>
            </a:prstGeom>
            <a:solidFill>
              <a:schemeClr val="tx1"/>
            </a:solidFill>
            <a:ln>
              <a:solidFill>
                <a:schemeClr val="tx1"/>
              </a:solid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000"/>
            </a:p>
          </p:txBody>
        </p:sp>
        <p:sp>
          <p:nvSpPr>
            <p:cNvPr id="6183" name="Oval 10"/>
            <p:cNvSpPr/>
            <p:nvPr>
              <p:custDataLst>
                <p:tags r:id="rId35"/>
              </p:custDataLst>
            </p:nvPr>
          </p:nvSpPr>
          <p:spPr>
            <a:xfrm>
              <a:off x="4033" y="1818"/>
              <a:ext cx="96" cy="96"/>
            </a:xfrm>
            <a:prstGeom prst="ellipse">
              <a:avLst/>
            </a:prstGeom>
            <a:solidFill>
              <a:schemeClr val="tx1"/>
            </a:solidFill>
            <a:ln>
              <a:solidFill>
                <a:schemeClr val="tx1"/>
              </a:solid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000"/>
            </a:p>
          </p:txBody>
        </p:sp>
        <p:cxnSp>
          <p:nvCxnSpPr>
            <p:cNvPr id="6184" name="Line 11"/>
            <p:cNvCxnSpPr/>
            <p:nvPr>
              <p:custDataLst>
                <p:tags r:id="rId36"/>
              </p:custDataLst>
            </p:nvPr>
          </p:nvCxnSpPr>
          <p:spPr>
            <a:xfrm flipH="1">
              <a:off x="839" y="2058"/>
              <a:ext cx="0" cy="624"/>
            </a:xfrm>
            <a:prstGeom prst="line">
              <a:avLst/>
            </a:prstGeom>
            <a:noFill/>
            <a:ln w="28575">
              <a:solidFill>
                <a:srgbClr val="0000CC"/>
              </a:solidFill>
              <a:miter lim="800000"/>
            </a:ln>
          </p:spPr>
        </p:cxnSp>
        <p:cxnSp>
          <p:nvCxnSpPr>
            <p:cNvPr id="6185" name="Line 12"/>
            <p:cNvCxnSpPr/>
            <p:nvPr>
              <p:custDataLst>
                <p:tags r:id="rId37"/>
              </p:custDataLst>
            </p:nvPr>
          </p:nvCxnSpPr>
          <p:spPr>
            <a:xfrm flipH="1">
              <a:off x="4105" y="2058"/>
              <a:ext cx="0" cy="624"/>
            </a:xfrm>
            <a:prstGeom prst="line">
              <a:avLst/>
            </a:prstGeom>
            <a:noFill/>
            <a:ln w="28575">
              <a:solidFill>
                <a:srgbClr val="0000CC"/>
              </a:solidFill>
              <a:miter lim="800000"/>
            </a:ln>
          </p:spPr>
        </p:cxnSp>
        <p:cxnSp>
          <p:nvCxnSpPr>
            <p:cNvPr id="6186" name="Line 13"/>
            <p:cNvCxnSpPr/>
            <p:nvPr>
              <p:custDataLst>
                <p:tags r:id="rId38"/>
              </p:custDataLst>
            </p:nvPr>
          </p:nvCxnSpPr>
          <p:spPr>
            <a:xfrm>
              <a:off x="891" y="2538"/>
              <a:ext cx="1200" cy="0"/>
            </a:xfrm>
            <a:prstGeom prst="line">
              <a:avLst/>
            </a:prstGeom>
            <a:noFill/>
            <a:ln w="28575">
              <a:solidFill>
                <a:srgbClr val="0000CC"/>
              </a:solidFill>
              <a:miter lim="800000"/>
              <a:headEnd type="triangle"/>
            </a:ln>
          </p:spPr>
        </p:cxnSp>
        <p:cxnSp>
          <p:nvCxnSpPr>
            <p:cNvPr id="6187" name="Line 14"/>
            <p:cNvCxnSpPr/>
            <p:nvPr>
              <p:custDataLst>
                <p:tags r:id="rId39"/>
              </p:custDataLst>
            </p:nvPr>
          </p:nvCxnSpPr>
          <p:spPr>
            <a:xfrm>
              <a:off x="2859" y="2538"/>
              <a:ext cx="1200" cy="0"/>
            </a:xfrm>
            <a:prstGeom prst="line">
              <a:avLst/>
            </a:prstGeom>
            <a:noFill/>
            <a:ln w="28575">
              <a:solidFill>
                <a:srgbClr val="0000CC"/>
              </a:solidFill>
              <a:miter lim="800000"/>
              <a:tailEnd type="triangle"/>
            </a:ln>
          </p:spPr>
        </p:cxnSp>
        <p:sp>
          <p:nvSpPr>
            <p:cNvPr id="6188" name="Text Box 15"/>
            <p:cNvSpPr/>
            <p:nvPr>
              <p:custDataLst>
                <p:tags r:id="rId40"/>
              </p:custDataLst>
            </p:nvPr>
          </p:nvSpPr>
          <p:spPr>
            <a:xfrm>
              <a:off x="1729" y="954"/>
              <a:ext cx="288" cy="429"/>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50000"/>
                </a:spcBef>
                <a:buClrTx/>
                <a:buFontTx/>
                <a:buNone/>
              </a:pPr>
              <a:r>
                <a:rPr kumimoji="1" lang="en-US" altLang="zh-CN" sz="1800" b="1">
                  <a:latin typeface="Times New Roman" panose="02020603050405020304" pitchFamily="18" charset="0"/>
                </a:rPr>
                <a:t>F</a:t>
              </a:r>
              <a:endParaRPr kumimoji="1" lang="en-US" altLang="zh-CN" sz="1800" b="1">
                <a:latin typeface="Times New Roman" panose="02020603050405020304" pitchFamily="18" charset="0"/>
              </a:endParaRPr>
            </a:p>
          </p:txBody>
        </p:sp>
        <p:sp>
          <p:nvSpPr>
            <p:cNvPr id="6189" name="Text Box 16"/>
            <p:cNvSpPr/>
            <p:nvPr>
              <p:custDataLst>
                <p:tags r:id="rId41"/>
              </p:custDataLst>
            </p:nvPr>
          </p:nvSpPr>
          <p:spPr>
            <a:xfrm>
              <a:off x="4945" y="906"/>
              <a:ext cx="240" cy="429"/>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50000"/>
                </a:spcBef>
                <a:buClrTx/>
                <a:buFontTx/>
                <a:buNone/>
              </a:pPr>
              <a:r>
                <a:rPr kumimoji="1" lang="en-US" altLang="zh-CN" sz="1800" b="1">
                  <a:latin typeface="Times New Roman" panose="02020603050405020304" pitchFamily="18" charset="0"/>
                </a:rPr>
                <a:t>F</a:t>
              </a:r>
              <a:endParaRPr kumimoji="1" lang="en-US" altLang="zh-CN" sz="1800" b="1">
                <a:latin typeface="Times New Roman" panose="02020603050405020304" pitchFamily="18" charset="0"/>
              </a:endParaRPr>
            </a:p>
          </p:txBody>
        </p:sp>
        <p:cxnSp>
          <p:nvCxnSpPr>
            <p:cNvPr id="6190" name="Line 17"/>
            <p:cNvCxnSpPr/>
            <p:nvPr>
              <p:custDataLst>
                <p:tags r:id="rId42"/>
              </p:custDataLst>
            </p:nvPr>
          </p:nvCxnSpPr>
          <p:spPr>
            <a:xfrm flipV="1">
              <a:off x="4081" y="1290"/>
              <a:ext cx="864" cy="576"/>
            </a:xfrm>
            <a:prstGeom prst="line">
              <a:avLst/>
            </a:prstGeom>
            <a:noFill/>
            <a:ln w="38100">
              <a:solidFill>
                <a:schemeClr val="tx1"/>
              </a:solidFill>
              <a:prstDash val="sysDot"/>
              <a:miter lim="800000"/>
              <a:tailEnd type="triangle"/>
            </a:ln>
          </p:spPr>
        </p:cxnSp>
        <p:cxnSp>
          <p:nvCxnSpPr>
            <p:cNvPr id="6191" name="Line 18"/>
            <p:cNvCxnSpPr/>
            <p:nvPr>
              <p:custDataLst>
                <p:tags r:id="rId43"/>
              </p:custDataLst>
            </p:nvPr>
          </p:nvCxnSpPr>
          <p:spPr>
            <a:xfrm>
              <a:off x="865" y="1866"/>
              <a:ext cx="864" cy="0"/>
            </a:xfrm>
            <a:prstGeom prst="line">
              <a:avLst/>
            </a:prstGeom>
            <a:noFill/>
            <a:ln w="38100">
              <a:solidFill>
                <a:schemeClr val="tx1"/>
              </a:solidFill>
              <a:miter lim="800000"/>
              <a:tailEnd type="triangle"/>
            </a:ln>
          </p:spPr>
        </p:cxnSp>
        <p:cxnSp>
          <p:nvCxnSpPr>
            <p:cNvPr id="6192" name="Line 19"/>
            <p:cNvCxnSpPr/>
            <p:nvPr>
              <p:custDataLst>
                <p:tags r:id="rId44"/>
              </p:custDataLst>
            </p:nvPr>
          </p:nvCxnSpPr>
          <p:spPr>
            <a:xfrm flipH="1" flipV="1">
              <a:off x="865" y="1290"/>
              <a:ext cx="0" cy="576"/>
            </a:xfrm>
            <a:prstGeom prst="line">
              <a:avLst/>
            </a:prstGeom>
            <a:noFill/>
            <a:ln w="38100">
              <a:solidFill>
                <a:schemeClr val="tx1"/>
              </a:solidFill>
              <a:miter lim="800000"/>
              <a:tailEnd type="triangle"/>
            </a:ln>
          </p:spPr>
        </p:cxnSp>
        <p:cxnSp>
          <p:nvCxnSpPr>
            <p:cNvPr id="6193" name="Line 20"/>
            <p:cNvCxnSpPr/>
            <p:nvPr>
              <p:custDataLst>
                <p:tags r:id="rId45"/>
              </p:custDataLst>
            </p:nvPr>
          </p:nvCxnSpPr>
          <p:spPr>
            <a:xfrm>
              <a:off x="865" y="1290"/>
              <a:ext cx="816" cy="0"/>
            </a:xfrm>
            <a:prstGeom prst="line">
              <a:avLst/>
            </a:prstGeom>
            <a:noFill/>
            <a:ln w="28575">
              <a:solidFill>
                <a:schemeClr val="tx1"/>
              </a:solidFill>
              <a:prstDash val="sysDot"/>
              <a:miter lim="800000"/>
            </a:ln>
          </p:spPr>
        </p:cxnSp>
        <p:cxnSp>
          <p:nvCxnSpPr>
            <p:cNvPr id="6194" name="Line 21"/>
            <p:cNvCxnSpPr/>
            <p:nvPr>
              <p:custDataLst>
                <p:tags r:id="rId46"/>
              </p:custDataLst>
            </p:nvPr>
          </p:nvCxnSpPr>
          <p:spPr>
            <a:xfrm flipH="1">
              <a:off x="1729" y="1290"/>
              <a:ext cx="0" cy="576"/>
            </a:xfrm>
            <a:prstGeom prst="line">
              <a:avLst/>
            </a:prstGeom>
            <a:noFill/>
            <a:ln w="28575">
              <a:solidFill>
                <a:schemeClr val="tx1"/>
              </a:solidFill>
              <a:prstDash val="sysDot"/>
              <a:miter lim="800000"/>
            </a:ln>
          </p:spPr>
        </p:cxnSp>
        <p:cxnSp>
          <p:nvCxnSpPr>
            <p:cNvPr id="6195" name="Line 22"/>
            <p:cNvCxnSpPr/>
            <p:nvPr>
              <p:custDataLst>
                <p:tags r:id="rId47"/>
              </p:custDataLst>
            </p:nvPr>
          </p:nvCxnSpPr>
          <p:spPr>
            <a:xfrm>
              <a:off x="4081" y="1866"/>
              <a:ext cx="864" cy="0"/>
            </a:xfrm>
            <a:prstGeom prst="line">
              <a:avLst/>
            </a:prstGeom>
            <a:noFill/>
            <a:ln w="38100">
              <a:solidFill>
                <a:schemeClr val="tx1"/>
              </a:solidFill>
              <a:prstDash val="sysDot"/>
              <a:miter lim="800000"/>
              <a:tailEnd type="triangle"/>
            </a:ln>
          </p:spPr>
        </p:cxnSp>
        <p:cxnSp>
          <p:nvCxnSpPr>
            <p:cNvPr id="6196" name="Line 23"/>
            <p:cNvCxnSpPr/>
            <p:nvPr>
              <p:custDataLst>
                <p:tags r:id="rId48"/>
              </p:custDataLst>
            </p:nvPr>
          </p:nvCxnSpPr>
          <p:spPr>
            <a:xfrm flipH="1" flipV="1">
              <a:off x="4081" y="1290"/>
              <a:ext cx="0" cy="576"/>
            </a:xfrm>
            <a:prstGeom prst="line">
              <a:avLst/>
            </a:prstGeom>
            <a:noFill/>
            <a:ln w="38100">
              <a:solidFill>
                <a:schemeClr val="tx1"/>
              </a:solidFill>
              <a:prstDash val="sysDot"/>
              <a:miter lim="800000"/>
              <a:tailEnd type="triangle"/>
            </a:ln>
          </p:spPr>
        </p:cxnSp>
        <p:cxnSp>
          <p:nvCxnSpPr>
            <p:cNvPr id="6197" name="Line 24"/>
            <p:cNvCxnSpPr/>
            <p:nvPr>
              <p:custDataLst>
                <p:tags r:id="rId49"/>
              </p:custDataLst>
            </p:nvPr>
          </p:nvCxnSpPr>
          <p:spPr>
            <a:xfrm>
              <a:off x="4081" y="1290"/>
              <a:ext cx="816" cy="0"/>
            </a:xfrm>
            <a:prstGeom prst="line">
              <a:avLst/>
            </a:prstGeom>
            <a:noFill/>
            <a:ln w="28575">
              <a:solidFill>
                <a:schemeClr val="tx1"/>
              </a:solidFill>
              <a:prstDash val="sysDot"/>
              <a:miter lim="800000"/>
            </a:ln>
          </p:spPr>
        </p:cxnSp>
        <p:cxnSp>
          <p:nvCxnSpPr>
            <p:cNvPr id="6198" name="Line 25"/>
            <p:cNvCxnSpPr/>
            <p:nvPr>
              <p:custDataLst>
                <p:tags r:id="rId50"/>
              </p:custDataLst>
            </p:nvPr>
          </p:nvCxnSpPr>
          <p:spPr>
            <a:xfrm flipH="1">
              <a:off x="4945" y="1290"/>
              <a:ext cx="0" cy="576"/>
            </a:xfrm>
            <a:prstGeom prst="line">
              <a:avLst/>
            </a:prstGeom>
            <a:noFill/>
            <a:ln w="28575">
              <a:solidFill>
                <a:schemeClr val="tx1"/>
              </a:solidFill>
              <a:prstDash val="sysDot"/>
              <a:miter lim="800000"/>
            </a:ln>
          </p:spPr>
        </p:cxnSp>
        <p:sp>
          <p:nvSpPr>
            <p:cNvPr id="6199" name="Text Box 26"/>
            <p:cNvSpPr/>
            <p:nvPr>
              <p:custDataLst>
                <p:tags r:id="rId51"/>
              </p:custDataLst>
            </p:nvPr>
          </p:nvSpPr>
          <p:spPr>
            <a:xfrm>
              <a:off x="4945" y="1578"/>
              <a:ext cx="480" cy="429"/>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50000"/>
                </a:spcBef>
                <a:buClrTx/>
                <a:buFontTx/>
                <a:buNone/>
              </a:pPr>
              <a:r>
                <a:rPr kumimoji="1" lang="en-US" altLang="zh-CN" sz="1800" b="1">
                  <a:latin typeface="Times New Roman" panose="02020603050405020304" pitchFamily="18" charset="0"/>
                </a:rPr>
                <a:t>F</a:t>
              </a:r>
              <a:r>
                <a:rPr kumimoji="1" lang="en-US" altLang="zh-CN" sz="1800" b="1" baseline="-25000">
                  <a:latin typeface="Times New Roman" panose="02020603050405020304" pitchFamily="18" charset="0"/>
                </a:rPr>
                <a:t>1</a:t>
              </a:r>
              <a:endParaRPr kumimoji="1" lang="en-US" altLang="zh-CN" sz="1800" b="1" baseline="-25000">
                <a:latin typeface="Times New Roman" panose="02020603050405020304" pitchFamily="18" charset="0"/>
              </a:endParaRPr>
            </a:p>
          </p:txBody>
        </p:sp>
        <p:sp>
          <p:nvSpPr>
            <p:cNvPr id="6200" name="Text Box 27"/>
            <p:cNvSpPr/>
            <p:nvPr>
              <p:custDataLst>
                <p:tags r:id="rId52"/>
              </p:custDataLst>
            </p:nvPr>
          </p:nvSpPr>
          <p:spPr>
            <a:xfrm>
              <a:off x="3841" y="858"/>
              <a:ext cx="617" cy="429"/>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50000"/>
                </a:spcBef>
                <a:buClrTx/>
                <a:buFontTx/>
                <a:buNone/>
              </a:pPr>
              <a:r>
                <a:rPr kumimoji="1" lang="en-US" altLang="zh-CN" sz="1800" b="1">
                  <a:latin typeface="Times New Roman" panose="02020603050405020304" pitchFamily="18" charset="0"/>
                </a:rPr>
                <a:t>F</a:t>
              </a:r>
              <a:r>
                <a:rPr kumimoji="1" lang="en-US" altLang="zh-CN" sz="1800" b="1" baseline="-25000">
                  <a:latin typeface="Times New Roman" panose="02020603050405020304" pitchFamily="18" charset="0"/>
                </a:rPr>
                <a:t>2</a:t>
              </a:r>
              <a:endParaRPr kumimoji="1" lang="en-US" altLang="zh-CN" sz="1800" b="1" baseline="-25000">
                <a:latin typeface="Times New Roman" panose="02020603050405020304" pitchFamily="18" charset="0"/>
              </a:endParaRPr>
            </a:p>
          </p:txBody>
        </p:sp>
        <p:sp>
          <p:nvSpPr>
            <p:cNvPr id="6201" name="Text Box 28"/>
            <p:cNvSpPr/>
            <p:nvPr>
              <p:custDataLst>
                <p:tags r:id="rId53"/>
              </p:custDataLst>
            </p:nvPr>
          </p:nvSpPr>
          <p:spPr>
            <a:xfrm>
              <a:off x="1729" y="1626"/>
              <a:ext cx="480" cy="429"/>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50000"/>
                </a:spcBef>
                <a:buClrTx/>
                <a:buFontTx/>
                <a:buNone/>
              </a:pPr>
              <a:r>
                <a:rPr kumimoji="1" lang="en-US" altLang="zh-CN" sz="1800" b="1">
                  <a:latin typeface="Times New Roman" panose="02020603050405020304" pitchFamily="18" charset="0"/>
                </a:rPr>
                <a:t>F</a:t>
              </a:r>
              <a:r>
                <a:rPr kumimoji="1" lang="en-US" altLang="zh-CN" sz="1800" b="1" baseline="-25000">
                  <a:latin typeface="Times New Roman" panose="02020603050405020304" pitchFamily="18" charset="0"/>
                </a:rPr>
                <a:t>1</a:t>
              </a:r>
              <a:endParaRPr kumimoji="1" lang="en-US" altLang="zh-CN" sz="1800" b="1" baseline="-25000">
                <a:latin typeface="Times New Roman" panose="02020603050405020304" pitchFamily="18" charset="0"/>
              </a:endParaRPr>
            </a:p>
          </p:txBody>
        </p:sp>
        <p:sp>
          <p:nvSpPr>
            <p:cNvPr id="6202" name="Text Box 29"/>
            <p:cNvSpPr/>
            <p:nvPr>
              <p:custDataLst>
                <p:tags r:id="rId54"/>
              </p:custDataLst>
            </p:nvPr>
          </p:nvSpPr>
          <p:spPr>
            <a:xfrm>
              <a:off x="710" y="873"/>
              <a:ext cx="617" cy="429"/>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50000"/>
                </a:spcBef>
                <a:buClrTx/>
                <a:buFontTx/>
                <a:buNone/>
              </a:pPr>
              <a:r>
                <a:rPr kumimoji="1" lang="en-US" altLang="zh-CN" sz="1800" b="1">
                  <a:latin typeface="Times New Roman" panose="02020603050405020304" pitchFamily="18" charset="0"/>
                </a:rPr>
                <a:t>F</a:t>
              </a:r>
              <a:r>
                <a:rPr kumimoji="1" lang="en-US" altLang="zh-CN" sz="1800" b="1" baseline="-25000">
                  <a:latin typeface="Times New Roman" panose="02020603050405020304" pitchFamily="18" charset="0"/>
                </a:rPr>
                <a:t>2</a:t>
              </a:r>
              <a:endParaRPr kumimoji="1" lang="en-US" altLang="zh-CN" sz="1800" b="1" baseline="-25000">
                <a:latin typeface="Times New Roman" panose="02020603050405020304" pitchFamily="18" charset="0"/>
              </a:endParaRPr>
            </a:p>
          </p:txBody>
        </p:sp>
        <p:sp>
          <p:nvSpPr>
            <p:cNvPr id="6203" name="Arc 30"/>
            <p:cNvSpPr/>
            <p:nvPr>
              <p:custDataLst>
                <p:tags r:id="rId55"/>
              </p:custDataLst>
            </p:nvPr>
          </p:nvSpPr>
          <p:spPr bwMode="auto">
            <a:xfrm>
              <a:off x="1201" y="1626"/>
              <a:ext cx="48" cy="240"/>
            </a:xfrm>
            <a:custGeom>
              <a:avLst/>
              <a:gdLst>
                <a:gd name="GT0" fmla="+- l w 0"/>
                <a:gd name="GT1" fmla="+- t h 0"/>
              </a:gdLst>
              <a:ahLst/>
              <a:cxnLst>
                <a:cxn ang="0">
                  <a:pos x="0" y="0"/>
                </a:cxn>
                <a:cxn ang="0">
                  <a:pos x="0" y="0"/>
                </a:cxn>
                <a:cxn ang="0">
                  <a:pos x="0" y="0"/>
                </a:cxn>
              </a:cxnLst>
              <a:rect l="l" t="t" r="GT0" b="GT1"/>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38100">
              <a:solidFill>
                <a:schemeClr val="tx2"/>
              </a:solidFill>
              <a:round/>
            </a:ln>
          </p:spPr>
          <p:txBody>
            <a:bodyPr/>
            <a:lstStyle/>
            <a:p>
              <a:endParaRPr sz="1000"/>
            </a:p>
          </p:txBody>
        </p:sp>
        <p:sp>
          <p:nvSpPr>
            <p:cNvPr id="6204" name="Arc 31"/>
            <p:cNvSpPr/>
            <p:nvPr>
              <p:custDataLst>
                <p:tags r:id="rId56"/>
              </p:custDataLst>
            </p:nvPr>
          </p:nvSpPr>
          <p:spPr bwMode="auto">
            <a:xfrm>
              <a:off x="4417" y="1626"/>
              <a:ext cx="48" cy="240"/>
            </a:xfrm>
            <a:custGeom>
              <a:avLst/>
              <a:gdLst>
                <a:gd name="GT0" fmla="+- l w 0"/>
                <a:gd name="GT1" fmla="+- t h 0"/>
              </a:gdLst>
              <a:ahLst/>
              <a:cxnLst>
                <a:cxn ang="0">
                  <a:pos x="0" y="0"/>
                </a:cxn>
                <a:cxn ang="0">
                  <a:pos x="0" y="0"/>
                </a:cxn>
                <a:cxn ang="0">
                  <a:pos x="0" y="0"/>
                </a:cxn>
              </a:cxnLst>
              <a:rect l="l" t="t" r="GT0" b="GT1"/>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38100">
              <a:solidFill>
                <a:schemeClr val="tx2"/>
              </a:solidFill>
              <a:round/>
            </a:ln>
          </p:spPr>
          <p:txBody>
            <a:bodyPr/>
            <a:lstStyle/>
            <a:p>
              <a:endParaRPr sz="1000"/>
            </a:p>
          </p:txBody>
        </p:sp>
        <p:sp>
          <p:nvSpPr>
            <p:cNvPr id="6205" name="Rectangle 32"/>
            <p:cNvSpPr/>
            <p:nvPr>
              <p:custDataLst>
                <p:tags r:id="rId57"/>
              </p:custDataLst>
            </p:nvPr>
          </p:nvSpPr>
          <p:spPr>
            <a:xfrm>
              <a:off x="1337" y="1493"/>
              <a:ext cx="409" cy="429"/>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r>
                <a:rPr kumimoji="1" lang="el-GR" altLang="zh-CN" sz="1800" b="1">
                  <a:latin typeface="Times New Roman" panose="02020603050405020304" pitchFamily="18" charset="0"/>
                </a:rPr>
                <a:t>α</a:t>
              </a:r>
              <a:endParaRPr kumimoji="1" lang="el-GR" altLang="zh-CN" sz="1800" b="1">
                <a:latin typeface="Times New Roman" panose="02020603050405020304" pitchFamily="18" charset="0"/>
              </a:endParaRPr>
            </a:p>
          </p:txBody>
        </p:sp>
        <p:sp>
          <p:nvSpPr>
            <p:cNvPr id="6206" name="Rectangle 33"/>
            <p:cNvSpPr/>
            <p:nvPr>
              <p:custDataLst>
                <p:tags r:id="rId58"/>
              </p:custDataLst>
            </p:nvPr>
          </p:nvSpPr>
          <p:spPr>
            <a:xfrm>
              <a:off x="4467" y="1493"/>
              <a:ext cx="409" cy="429"/>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r>
                <a:rPr kumimoji="1" lang="el-GR" altLang="zh-CN" sz="1800" b="1">
                  <a:latin typeface="Times New Roman" panose="02020603050405020304" pitchFamily="18" charset="0"/>
                </a:rPr>
                <a:t>α</a:t>
              </a:r>
              <a:endParaRPr kumimoji="1" lang="el-GR" altLang="zh-CN" sz="1800" b="1">
                <a:latin typeface="Times New Roman" panose="02020603050405020304" pitchFamily="18" charset="0"/>
              </a:endParaRPr>
            </a:p>
          </p:txBody>
        </p:sp>
        <p:sp>
          <p:nvSpPr>
            <p:cNvPr id="6207" name="Text Box 34"/>
            <p:cNvSpPr/>
            <p:nvPr>
              <p:custDataLst>
                <p:tags r:id="rId59"/>
              </p:custDataLst>
            </p:nvPr>
          </p:nvSpPr>
          <p:spPr>
            <a:xfrm>
              <a:off x="2299" y="2291"/>
              <a:ext cx="384" cy="464"/>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algn="ctr" eaLnBrk="1" hangingPunct="1">
                <a:spcBef>
                  <a:spcPct val="50000"/>
                </a:spcBef>
                <a:buClrTx/>
                <a:buFontTx/>
                <a:buNone/>
              </a:pPr>
              <a:r>
                <a:rPr kumimoji="1" lang="en-US" altLang="zh-CN" sz="2000" b="1" i="1">
                  <a:latin typeface="Times New Roman" panose="02020603050405020304" pitchFamily="18" charset="0"/>
                </a:rPr>
                <a:t>l</a:t>
              </a:r>
              <a:endParaRPr kumimoji="1" lang="en-US" altLang="zh-CN" sz="2000" b="1" i="1">
                <a:latin typeface="Times New Roman" panose="02020603050405020304" pitchFamily="18" charset="0"/>
              </a:endParaRPr>
            </a:p>
          </p:txBody>
        </p:sp>
      </p:grpSp>
      <p:grpSp>
        <p:nvGrpSpPr>
          <p:cNvPr id="2" name="Group 61"/>
          <p:cNvGrpSpPr/>
          <p:nvPr>
            <p:custDataLst>
              <p:tags r:id="rId60"/>
            </p:custDataLst>
          </p:nvPr>
        </p:nvGrpSpPr>
        <p:grpSpPr>
          <a:xfrm>
            <a:off x="6111240" y="3126105"/>
            <a:ext cx="4871720" cy="2524125"/>
            <a:chOff x="476" y="622"/>
            <a:chExt cx="4808" cy="2491"/>
          </a:xfrm>
        </p:grpSpPr>
        <p:cxnSp>
          <p:nvCxnSpPr>
            <p:cNvPr id="3" name="Line 36"/>
            <p:cNvCxnSpPr/>
            <p:nvPr>
              <p:custDataLst>
                <p:tags r:id="rId61"/>
              </p:custDataLst>
            </p:nvPr>
          </p:nvCxnSpPr>
          <p:spPr>
            <a:xfrm flipV="1">
              <a:off x="1247" y="935"/>
              <a:ext cx="1406" cy="952"/>
            </a:xfrm>
            <a:prstGeom prst="line">
              <a:avLst/>
            </a:prstGeom>
            <a:noFill/>
            <a:ln w="57150">
              <a:solidFill>
                <a:srgbClr val="FF0000"/>
              </a:solidFill>
              <a:miter lim="800000"/>
              <a:tailEnd type="arrow"/>
            </a:ln>
          </p:spPr>
        </p:cxnSp>
        <p:cxnSp>
          <p:nvCxnSpPr>
            <p:cNvPr id="4" name="Line 37"/>
            <p:cNvCxnSpPr/>
            <p:nvPr>
              <p:custDataLst>
                <p:tags r:id="rId62"/>
              </p:custDataLst>
            </p:nvPr>
          </p:nvCxnSpPr>
          <p:spPr>
            <a:xfrm flipV="1">
              <a:off x="1292" y="729"/>
              <a:ext cx="1679" cy="1158"/>
            </a:xfrm>
            <a:prstGeom prst="line">
              <a:avLst/>
            </a:prstGeom>
            <a:noFill/>
            <a:ln w="38100">
              <a:solidFill>
                <a:srgbClr val="FF0000"/>
              </a:solidFill>
              <a:prstDash val="sysDot"/>
              <a:miter lim="800000"/>
            </a:ln>
          </p:spPr>
        </p:cxnSp>
        <p:sp>
          <p:nvSpPr>
            <p:cNvPr id="5" name="Rectangle 38" descr="深色上对角线"/>
            <p:cNvSpPr/>
            <p:nvPr>
              <p:custDataLst>
                <p:tags r:id="rId63"/>
              </p:custDataLst>
            </p:nvPr>
          </p:nvSpPr>
          <p:spPr>
            <a:xfrm>
              <a:off x="476" y="2084"/>
              <a:ext cx="4808" cy="182"/>
            </a:xfrm>
            <a:prstGeom prst="rect">
              <a:avLst/>
            </a:prstGeom>
            <a:blipFill rotWithShape="0">
              <a:blip r:embed="rId6"/>
              <a:tile tx="0" ty="0" sx="100000" sy="100000" flip="none" algn="tl"/>
            </a:blipFill>
            <a:ln>
              <a:no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200"/>
            </a:p>
          </p:txBody>
        </p:sp>
        <p:cxnSp>
          <p:nvCxnSpPr>
            <p:cNvPr id="16" name="Line 39"/>
            <p:cNvCxnSpPr/>
            <p:nvPr>
              <p:custDataLst>
                <p:tags r:id="rId64"/>
              </p:custDataLst>
            </p:nvPr>
          </p:nvCxnSpPr>
          <p:spPr>
            <a:xfrm>
              <a:off x="476" y="2084"/>
              <a:ext cx="4808" cy="4"/>
            </a:xfrm>
            <a:prstGeom prst="line">
              <a:avLst/>
            </a:prstGeom>
            <a:noFill/>
            <a:ln w="38100">
              <a:solidFill>
                <a:schemeClr val="tx1"/>
              </a:solidFill>
              <a:miter lim="800000"/>
            </a:ln>
          </p:spPr>
        </p:cxnSp>
        <p:sp>
          <p:nvSpPr>
            <p:cNvPr id="17" name="Rectangle 40"/>
            <p:cNvSpPr/>
            <p:nvPr>
              <p:custDataLst>
                <p:tags r:id="rId65"/>
              </p:custDataLst>
            </p:nvPr>
          </p:nvSpPr>
          <p:spPr>
            <a:xfrm>
              <a:off x="1072" y="1700"/>
              <a:ext cx="480" cy="384"/>
            </a:xfrm>
            <a:prstGeom prst="rect">
              <a:avLst/>
            </a:prstGeom>
            <a:noFill/>
            <a:ln w="38100">
              <a:solidFill>
                <a:schemeClr val="tx2"/>
              </a:solid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200"/>
            </a:p>
          </p:txBody>
        </p:sp>
        <p:cxnSp>
          <p:nvCxnSpPr>
            <p:cNvPr id="18" name="Line 41"/>
            <p:cNvCxnSpPr/>
            <p:nvPr>
              <p:custDataLst>
                <p:tags r:id="rId66"/>
              </p:custDataLst>
            </p:nvPr>
          </p:nvCxnSpPr>
          <p:spPr>
            <a:xfrm flipV="1">
              <a:off x="1264" y="1316"/>
              <a:ext cx="864" cy="576"/>
            </a:xfrm>
            <a:prstGeom prst="line">
              <a:avLst/>
            </a:prstGeom>
            <a:noFill/>
            <a:ln w="57150">
              <a:solidFill>
                <a:schemeClr val="tx1"/>
              </a:solidFill>
              <a:miter lim="800000"/>
              <a:tailEnd type="arrow"/>
            </a:ln>
          </p:spPr>
        </p:cxnSp>
        <p:sp>
          <p:nvSpPr>
            <p:cNvPr id="74" name="Text Box 42"/>
            <p:cNvSpPr/>
            <p:nvPr>
              <p:custDataLst>
                <p:tags r:id="rId67"/>
              </p:custDataLst>
            </p:nvPr>
          </p:nvSpPr>
          <p:spPr>
            <a:xfrm>
              <a:off x="1565" y="1116"/>
              <a:ext cx="288" cy="394"/>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50000"/>
                </a:spcBef>
                <a:buClrTx/>
                <a:buFontTx/>
                <a:buNone/>
              </a:pPr>
              <a:r>
                <a:rPr kumimoji="1" lang="en-US" altLang="zh-CN" sz="2000" b="1">
                  <a:latin typeface="Times New Roman" panose="02020603050405020304" pitchFamily="18" charset="0"/>
                </a:rPr>
                <a:t>F</a:t>
              </a:r>
              <a:endParaRPr kumimoji="1" lang="en-US" altLang="zh-CN" sz="2000" b="1">
                <a:latin typeface="Times New Roman" panose="02020603050405020304" pitchFamily="18" charset="0"/>
              </a:endParaRPr>
            </a:p>
          </p:txBody>
        </p:sp>
        <p:cxnSp>
          <p:nvCxnSpPr>
            <p:cNvPr id="75" name="Line 43"/>
            <p:cNvCxnSpPr/>
            <p:nvPr>
              <p:custDataLst>
                <p:tags r:id="rId68"/>
              </p:custDataLst>
            </p:nvPr>
          </p:nvCxnSpPr>
          <p:spPr>
            <a:xfrm flipV="1">
              <a:off x="1264" y="1887"/>
              <a:ext cx="2070" cy="5"/>
            </a:xfrm>
            <a:prstGeom prst="line">
              <a:avLst/>
            </a:prstGeom>
            <a:noFill/>
            <a:ln w="57150">
              <a:solidFill>
                <a:srgbClr val="FF0000"/>
              </a:solidFill>
              <a:miter lim="800000"/>
              <a:tailEnd type="arrow"/>
            </a:ln>
          </p:spPr>
        </p:cxnSp>
        <p:sp>
          <p:nvSpPr>
            <p:cNvPr id="76" name="Arc 44"/>
            <p:cNvSpPr/>
            <p:nvPr>
              <p:custDataLst>
                <p:tags r:id="rId69"/>
              </p:custDataLst>
            </p:nvPr>
          </p:nvSpPr>
          <p:spPr bwMode="auto">
            <a:xfrm>
              <a:off x="1600" y="1652"/>
              <a:ext cx="48" cy="240"/>
            </a:xfrm>
            <a:custGeom>
              <a:avLst/>
              <a:gdLst>
                <a:gd name="GT0" fmla="+- l w 0"/>
                <a:gd name="GT1" fmla="+- t h 0"/>
              </a:gdLst>
              <a:ahLst/>
              <a:cxnLst>
                <a:cxn ang="0">
                  <a:pos x="0" y="0"/>
                </a:cxn>
                <a:cxn ang="0">
                  <a:pos x="0" y="0"/>
                </a:cxn>
                <a:cxn ang="0">
                  <a:pos x="0" y="0"/>
                </a:cxn>
              </a:cxnLst>
              <a:rect l="l" t="t" r="GT0" b="GT1"/>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38100">
              <a:solidFill>
                <a:schemeClr val="tx2"/>
              </a:solidFill>
              <a:round/>
            </a:ln>
          </p:spPr>
          <p:txBody>
            <a:bodyPr/>
            <a:lstStyle/>
            <a:p>
              <a:endParaRPr sz="1200"/>
            </a:p>
          </p:txBody>
        </p:sp>
        <p:sp>
          <p:nvSpPr>
            <p:cNvPr id="77" name="Rectangle 45"/>
            <p:cNvSpPr/>
            <p:nvPr>
              <p:custDataLst>
                <p:tags r:id="rId70"/>
              </p:custDataLst>
            </p:nvPr>
          </p:nvSpPr>
          <p:spPr>
            <a:xfrm>
              <a:off x="1672" y="1543"/>
              <a:ext cx="409" cy="394"/>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r>
                <a:rPr kumimoji="1" lang="el-GR" altLang="zh-CN" sz="2000" b="1">
                  <a:latin typeface="Times New Roman" panose="02020603050405020304" pitchFamily="18" charset="0"/>
                </a:rPr>
                <a:t>α</a:t>
              </a:r>
              <a:endParaRPr kumimoji="1" lang="el-GR" altLang="zh-CN" sz="2000" b="1">
                <a:latin typeface="Times New Roman" panose="02020603050405020304" pitchFamily="18" charset="0"/>
              </a:endParaRPr>
            </a:p>
          </p:txBody>
        </p:sp>
        <p:sp>
          <p:nvSpPr>
            <p:cNvPr id="78" name="Rectangle 46"/>
            <p:cNvSpPr/>
            <p:nvPr>
              <p:custDataLst>
                <p:tags r:id="rId71"/>
              </p:custDataLst>
            </p:nvPr>
          </p:nvSpPr>
          <p:spPr>
            <a:xfrm>
              <a:off x="3153" y="1700"/>
              <a:ext cx="480" cy="384"/>
            </a:xfrm>
            <a:prstGeom prst="rect">
              <a:avLst/>
            </a:prstGeom>
            <a:noFill/>
            <a:ln w="38100">
              <a:solidFill>
                <a:schemeClr val="tx2"/>
              </a:solidFill>
              <a:prstDash val="sysDot"/>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200"/>
            </a:p>
          </p:txBody>
        </p:sp>
        <p:cxnSp>
          <p:nvCxnSpPr>
            <p:cNvPr id="79" name="Line 47"/>
            <p:cNvCxnSpPr/>
            <p:nvPr>
              <p:custDataLst>
                <p:tags r:id="rId72"/>
              </p:custDataLst>
            </p:nvPr>
          </p:nvCxnSpPr>
          <p:spPr>
            <a:xfrm flipV="1">
              <a:off x="3345" y="1316"/>
              <a:ext cx="864" cy="576"/>
            </a:xfrm>
            <a:prstGeom prst="line">
              <a:avLst/>
            </a:prstGeom>
            <a:noFill/>
            <a:ln w="57150">
              <a:solidFill>
                <a:schemeClr val="tx1"/>
              </a:solidFill>
              <a:prstDash val="sysDot"/>
              <a:miter lim="800000"/>
              <a:tailEnd type="arrow"/>
            </a:ln>
          </p:spPr>
        </p:cxnSp>
        <p:sp>
          <p:nvSpPr>
            <p:cNvPr id="80" name="Oval 48"/>
            <p:cNvSpPr/>
            <p:nvPr>
              <p:custDataLst>
                <p:tags r:id="rId73"/>
              </p:custDataLst>
            </p:nvPr>
          </p:nvSpPr>
          <p:spPr>
            <a:xfrm>
              <a:off x="3297" y="1844"/>
              <a:ext cx="96" cy="96"/>
            </a:xfrm>
            <a:prstGeom prst="ellipse">
              <a:avLst/>
            </a:prstGeom>
            <a:solidFill>
              <a:schemeClr val="tx1"/>
            </a:solidFill>
            <a:ln>
              <a:solidFill>
                <a:schemeClr val="tx1"/>
              </a:solid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200"/>
            </a:p>
          </p:txBody>
        </p:sp>
        <p:sp>
          <p:nvSpPr>
            <p:cNvPr id="81" name="Text Box 49"/>
            <p:cNvSpPr/>
            <p:nvPr>
              <p:custDataLst>
                <p:tags r:id="rId74"/>
              </p:custDataLst>
            </p:nvPr>
          </p:nvSpPr>
          <p:spPr>
            <a:xfrm>
              <a:off x="4209" y="980"/>
              <a:ext cx="288" cy="394"/>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50000"/>
                </a:spcBef>
                <a:buClrTx/>
                <a:buFontTx/>
                <a:buNone/>
              </a:pPr>
              <a:r>
                <a:rPr kumimoji="1" lang="en-US" altLang="zh-CN" sz="2000" b="1">
                  <a:latin typeface="Times New Roman" panose="02020603050405020304" pitchFamily="18" charset="0"/>
                </a:rPr>
                <a:t>F</a:t>
              </a:r>
              <a:endParaRPr kumimoji="1" lang="en-US" altLang="zh-CN" sz="2000" b="1">
                <a:latin typeface="Times New Roman" panose="02020603050405020304" pitchFamily="18" charset="0"/>
              </a:endParaRPr>
            </a:p>
          </p:txBody>
        </p:sp>
        <p:sp>
          <p:nvSpPr>
            <p:cNvPr id="82" name="Arc 50"/>
            <p:cNvSpPr/>
            <p:nvPr>
              <p:custDataLst>
                <p:tags r:id="rId75"/>
              </p:custDataLst>
            </p:nvPr>
          </p:nvSpPr>
          <p:spPr bwMode="auto">
            <a:xfrm>
              <a:off x="3681" y="1652"/>
              <a:ext cx="48" cy="240"/>
            </a:xfrm>
            <a:custGeom>
              <a:avLst/>
              <a:gdLst>
                <a:gd name="GT0" fmla="+- l w 0"/>
                <a:gd name="GT1" fmla="+- t h 0"/>
              </a:gdLst>
              <a:ahLst/>
              <a:cxnLst>
                <a:cxn ang="0">
                  <a:pos x="0" y="0"/>
                </a:cxn>
                <a:cxn ang="0">
                  <a:pos x="0" y="0"/>
                </a:cxn>
                <a:cxn ang="0">
                  <a:pos x="0" y="0"/>
                </a:cxn>
              </a:cxnLst>
              <a:rect l="l" t="t" r="GT0" b="GT1"/>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38100">
              <a:solidFill>
                <a:schemeClr val="tx2"/>
              </a:solidFill>
              <a:round/>
            </a:ln>
          </p:spPr>
          <p:txBody>
            <a:bodyPr/>
            <a:lstStyle/>
            <a:p>
              <a:endParaRPr sz="1200"/>
            </a:p>
          </p:txBody>
        </p:sp>
        <p:sp>
          <p:nvSpPr>
            <p:cNvPr id="83" name="Rectangle 51"/>
            <p:cNvSpPr/>
            <p:nvPr>
              <p:custDataLst>
                <p:tags r:id="rId76"/>
              </p:custDataLst>
            </p:nvPr>
          </p:nvSpPr>
          <p:spPr>
            <a:xfrm>
              <a:off x="3753" y="1543"/>
              <a:ext cx="409" cy="394"/>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r>
                <a:rPr kumimoji="1" lang="el-GR" altLang="zh-CN" sz="2000" b="1">
                  <a:latin typeface="Times New Roman" panose="02020603050405020304" pitchFamily="18" charset="0"/>
                </a:rPr>
                <a:t>α</a:t>
              </a:r>
              <a:endParaRPr kumimoji="1" lang="el-GR" altLang="zh-CN" sz="2000" b="1">
                <a:latin typeface="Times New Roman" panose="02020603050405020304" pitchFamily="18" charset="0"/>
              </a:endParaRPr>
            </a:p>
          </p:txBody>
        </p:sp>
        <p:cxnSp>
          <p:nvCxnSpPr>
            <p:cNvPr id="84" name="Line 52"/>
            <p:cNvCxnSpPr/>
            <p:nvPr>
              <p:custDataLst>
                <p:tags r:id="rId77"/>
              </p:custDataLst>
            </p:nvPr>
          </p:nvCxnSpPr>
          <p:spPr>
            <a:xfrm>
              <a:off x="1292" y="1888"/>
              <a:ext cx="888" cy="1225"/>
            </a:xfrm>
            <a:prstGeom prst="line">
              <a:avLst/>
            </a:prstGeom>
            <a:noFill/>
            <a:ln w="38100">
              <a:solidFill>
                <a:schemeClr val="tx1"/>
              </a:solidFill>
              <a:prstDash val="sysDot"/>
              <a:miter lim="800000"/>
            </a:ln>
          </p:spPr>
        </p:cxnSp>
        <p:cxnSp>
          <p:nvCxnSpPr>
            <p:cNvPr id="85" name="Line 53"/>
            <p:cNvCxnSpPr/>
            <p:nvPr>
              <p:custDataLst>
                <p:tags r:id="rId78"/>
              </p:custDataLst>
            </p:nvPr>
          </p:nvCxnSpPr>
          <p:spPr>
            <a:xfrm flipH="1">
              <a:off x="1973" y="1887"/>
              <a:ext cx="1361" cy="953"/>
            </a:xfrm>
            <a:prstGeom prst="line">
              <a:avLst/>
            </a:prstGeom>
            <a:noFill/>
            <a:ln w="38100">
              <a:solidFill>
                <a:schemeClr val="tx1"/>
              </a:solidFill>
              <a:prstDash val="sysDot"/>
              <a:miter lim="800000"/>
            </a:ln>
          </p:spPr>
        </p:cxnSp>
        <p:cxnSp>
          <p:nvCxnSpPr>
            <p:cNvPr id="86" name="Line 54"/>
            <p:cNvCxnSpPr/>
            <p:nvPr>
              <p:custDataLst>
                <p:tags r:id="rId79"/>
              </p:custDataLst>
            </p:nvPr>
          </p:nvCxnSpPr>
          <p:spPr>
            <a:xfrm flipH="1" flipV="1">
              <a:off x="2653" y="980"/>
              <a:ext cx="635" cy="907"/>
            </a:xfrm>
            <a:prstGeom prst="line">
              <a:avLst/>
            </a:prstGeom>
            <a:noFill/>
            <a:ln w="38100">
              <a:solidFill>
                <a:schemeClr val="tx1"/>
              </a:solidFill>
              <a:prstDash val="sysDot"/>
              <a:miter lim="800000"/>
            </a:ln>
          </p:spPr>
        </p:cxnSp>
        <p:cxnSp>
          <p:nvCxnSpPr>
            <p:cNvPr id="87" name="Line 55"/>
            <p:cNvCxnSpPr/>
            <p:nvPr>
              <p:custDataLst>
                <p:tags r:id="rId80"/>
              </p:custDataLst>
            </p:nvPr>
          </p:nvCxnSpPr>
          <p:spPr>
            <a:xfrm>
              <a:off x="1292" y="1888"/>
              <a:ext cx="681" cy="952"/>
            </a:xfrm>
            <a:prstGeom prst="line">
              <a:avLst/>
            </a:prstGeom>
            <a:noFill/>
            <a:ln w="57150">
              <a:solidFill>
                <a:srgbClr val="FF0000"/>
              </a:solidFill>
              <a:miter lim="800000"/>
              <a:tailEnd type="arrow"/>
            </a:ln>
          </p:spPr>
        </p:cxnSp>
        <p:sp>
          <p:nvSpPr>
            <p:cNvPr id="88" name="Text Box 56"/>
            <p:cNvSpPr/>
            <p:nvPr>
              <p:custDataLst>
                <p:tags r:id="rId81"/>
              </p:custDataLst>
            </p:nvPr>
          </p:nvSpPr>
          <p:spPr>
            <a:xfrm>
              <a:off x="2245" y="1434"/>
              <a:ext cx="384" cy="454"/>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50000"/>
                </a:spcBef>
                <a:buClrTx/>
                <a:buFontTx/>
                <a:buNone/>
              </a:pPr>
              <a:r>
                <a:rPr kumimoji="1" lang="en-US" altLang="zh-CN" sz="2400" b="1" i="1">
                  <a:latin typeface="Times New Roman" panose="02020603050405020304" pitchFamily="18" charset="0"/>
                </a:rPr>
                <a:t>l</a:t>
              </a:r>
              <a:endParaRPr kumimoji="1" lang="en-US" altLang="zh-CN" sz="2400" b="1" i="1">
                <a:latin typeface="Times New Roman" panose="02020603050405020304" pitchFamily="18" charset="0"/>
              </a:endParaRPr>
            </a:p>
          </p:txBody>
        </p:sp>
        <p:sp>
          <p:nvSpPr>
            <p:cNvPr id="89" name="Text Box 57"/>
            <p:cNvSpPr/>
            <p:nvPr>
              <p:custDataLst>
                <p:tags r:id="rId82"/>
              </p:custDataLst>
            </p:nvPr>
          </p:nvSpPr>
          <p:spPr>
            <a:xfrm>
              <a:off x="1383" y="2568"/>
              <a:ext cx="384" cy="454"/>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50000"/>
                </a:spcBef>
                <a:buClrTx/>
                <a:buFontTx/>
                <a:buNone/>
              </a:pPr>
              <a:r>
                <a:rPr kumimoji="1" lang="en-US" altLang="zh-CN" sz="2400" b="1" i="1">
                  <a:latin typeface="Times New Roman" panose="02020603050405020304" pitchFamily="18" charset="0"/>
                </a:rPr>
                <a:t>l</a:t>
              </a:r>
              <a:r>
                <a:rPr kumimoji="1" lang="en-US" altLang="zh-CN" sz="2400" b="1" i="1" baseline="-25000">
                  <a:latin typeface="Times New Roman" panose="02020603050405020304" pitchFamily="18" charset="0"/>
                </a:rPr>
                <a:t>2</a:t>
              </a:r>
              <a:endParaRPr kumimoji="1" lang="en-US" altLang="zh-CN" sz="2400" b="1" i="1" baseline="-25000">
                <a:latin typeface="Times New Roman" panose="02020603050405020304" pitchFamily="18" charset="0"/>
              </a:endParaRPr>
            </a:p>
          </p:txBody>
        </p:sp>
        <p:sp>
          <p:nvSpPr>
            <p:cNvPr id="90" name="Text Box 58"/>
            <p:cNvSpPr/>
            <p:nvPr>
              <p:custDataLst>
                <p:tags r:id="rId83"/>
              </p:custDataLst>
            </p:nvPr>
          </p:nvSpPr>
          <p:spPr>
            <a:xfrm>
              <a:off x="2154" y="622"/>
              <a:ext cx="384" cy="454"/>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50000"/>
                </a:spcBef>
                <a:buClrTx/>
                <a:buFontTx/>
                <a:buNone/>
              </a:pPr>
              <a:r>
                <a:rPr kumimoji="1" lang="en-US" altLang="zh-CN" sz="2400" b="1" i="1">
                  <a:latin typeface="Times New Roman" panose="02020603050405020304" pitchFamily="18" charset="0"/>
                </a:rPr>
                <a:t>l</a:t>
              </a:r>
              <a:r>
                <a:rPr kumimoji="1" lang="en-US" altLang="zh-CN" sz="2400" b="1" i="1" baseline="-25000">
                  <a:latin typeface="Times New Roman" panose="02020603050405020304" pitchFamily="18" charset="0"/>
                </a:rPr>
                <a:t>1</a:t>
              </a:r>
              <a:endParaRPr kumimoji="1" lang="en-US" altLang="zh-CN" sz="2400" b="1" i="1" baseline="-25000">
                <a:latin typeface="Times New Roman" panose="02020603050405020304" pitchFamily="18" charset="0"/>
              </a:endParaRPr>
            </a:p>
          </p:txBody>
        </p:sp>
        <p:sp>
          <p:nvSpPr>
            <p:cNvPr id="91" name="Oval 59"/>
            <p:cNvSpPr/>
            <p:nvPr>
              <p:custDataLst>
                <p:tags r:id="rId84"/>
              </p:custDataLst>
            </p:nvPr>
          </p:nvSpPr>
          <p:spPr>
            <a:xfrm>
              <a:off x="1216" y="1844"/>
              <a:ext cx="96" cy="96"/>
            </a:xfrm>
            <a:prstGeom prst="ellipse">
              <a:avLst/>
            </a:prstGeom>
            <a:solidFill>
              <a:schemeClr val="tx1"/>
            </a:solidFill>
            <a:ln>
              <a:solidFill>
                <a:schemeClr val="tx1"/>
              </a:solidFill>
              <a:miter lim="800000"/>
            </a:ln>
          </p:spPr>
          <p:txBody>
            <a:bodyPr wrap="none" anchor="ctr" anchorCtr="0">
              <a:no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endParaRPr lang="zh-CN" altLang="en-US" sz="1200"/>
            </a:p>
          </p:txBody>
        </p:sp>
        <p:cxnSp>
          <p:nvCxnSpPr>
            <p:cNvPr id="92" name="Line 60"/>
            <p:cNvCxnSpPr/>
            <p:nvPr>
              <p:custDataLst>
                <p:tags r:id="rId85"/>
              </p:custDataLst>
            </p:nvPr>
          </p:nvCxnSpPr>
          <p:spPr>
            <a:xfrm>
              <a:off x="3288" y="1888"/>
              <a:ext cx="1225" cy="0"/>
            </a:xfrm>
            <a:prstGeom prst="line">
              <a:avLst/>
            </a:prstGeom>
            <a:noFill/>
            <a:ln w="38100">
              <a:solidFill>
                <a:schemeClr val="tx1"/>
              </a:solidFill>
              <a:prstDash val="sysDot"/>
              <a:miter lim="800000"/>
            </a:ln>
          </p:spPr>
        </p:cxnSp>
      </p:grpSp>
      <p:graphicFrame>
        <p:nvGraphicFramePr>
          <p:cNvPr id="7171" name="Object 6"/>
          <p:cNvGraphicFramePr>
            <a:graphicFrameLocks noChangeAspect="1"/>
          </p:cNvGraphicFramePr>
          <p:nvPr>
            <p:custDataLst>
              <p:tags r:id="rId86"/>
            </p:custDataLst>
          </p:nvPr>
        </p:nvGraphicFramePr>
        <p:xfrm>
          <a:off x="4787229" y="5433609"/>
          <a:ext cx="1872615" cy="409575"/>
        </p:xfrm>
        <a:graphic>
          <a:graphicData uri="http://schemas.openxmlformats.org/presentationml/2006/ole">
            <mc:AlternateContent xmlns:mc="http://schemas.openxmlformats.org/markup-compatibility/2006">
              <mc:Choice xmlns:v="urn:schemas-microsoft-com:vml" Requires="v">
                <p:oleObj spid="_x0000_s1040" name="公式" r:id="rId87" imgW="825500" imgH="177165" progId="Equation.3">
                  <p:embed/>
                </p:oleObj>
              </mc:Choice>
              <mc:Fallback>
                <p:oleObj name="公式" r:id="rId87" imgW="825500" imgH="177165" progId="Equation.3">
                  <p:embed/>
                  <p:pic>
                    <p:nvPicPr>
                      <p:cNvPr id="0" name="OLE substitute image"/>
                      <p:cNvPicPr/>
                      <p:nvPr/>
                    </p:nvPicPr>
                    <p:blipFill>
                      <a:blip r:embed="rId88"/>
                      <a:stretch>
                        <a:fillRect/>
                      </a:stretch>
                    </p:blipFill>
                    <p:spPr>
                      <a:xfrm>
                        <a:off x="4787229" y="5433609"/>
                        <a:ext cx="1872615" cy="409575"/>
                      </a:xfrm>
                      <a:prstGeom prst="rect">
                        <a:avLst/>
                      </a:prstGeom>
                      <a:noFill/>
                      <a:ln w="28575">
                        <a:solidFill>
                          <a:srgbClr val="361DAE"/>
                        </a:solidFill>
                        <a:miter lim="800000"/>
                        <a:headEnd/>
                        <a:tailEnd/>
                      </a:ln>
                    </p:spPr>
                  </p:pic>
                </p:oleObj>
              </mc:Fallback>
            </mc:AlternateContent>
          </a:graphicData>
        </a:graphic>
      </p:graphicFrame>
      <p:sp>
        <p:nvSpPr>
          <p:cNvPr id="6150" name="Rectangle 64"/>
          <p:cNvSpPr/>
          <p:nvPr>
            <p:custDataLst>
              <p:tags r:id="rId89"/>
            </p:custDataLst>
          </p:nvPr>
        </p:nvSpPr>
        <p:spPr>
          <a:xfrm>
            <a:off x="1314450" y="2792095"/>
            <a:ext cx="1249680" cy="521970"/>
          </a:xfrm>
          <a:prstGeom prst="rect">
            <a:avLst/>
          </a:prstGeom>
          <a:noFill/>
          <a:ln>
            <a:noFill/>
            <a:miter lim="800000"/>
          </a:ln>
        </p:spPr>
        <p:txBody>
          <a:bodyPr wrap="none">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r>
              <a:rPr kumimoji="1" lang="zh-CN" altLang="en-US" sz="2800" b="1">
                <a:latin typeface="微软雅黑" panose="020B0503020204020204" pitchFamily="34" charset="-122"/>
                <a:ea typeface="微软雅黑" panose="020B0503020204020204" pitchFamily="34" charset="-122"/>
              </a:rPr>
              <a:t>分解力</a:t>
            </a:r>
            <a:endParaRPr kumimoji="1" lang="en-US" altLang="zh-CN" sz="2800" b="1">
              <a:latin typeface="微软雅黑" panose="020B0503020204020204" pitchFamily="34" charset="-122"/>
              <a:ea typeface="微软雅黑" panose="020B0503020204020204" pitchFamily="34" charset="-122"/>
            </a:endParaRPr>
          </a:p>
        </p:txBody>
      </p:sp>
      <p:grpSp>
        <p:nvGrpSpPr>
          <p:cNvPr id="12" name="组合 11"/>
          <p:cNvGrpSpPr/>
          <p:nvPr>
            <p:custDataLst>
              <p:tags r:id="rId90"/>
            </p:custDataLst>
          </p:nvPr>
        </p:nvGrpSpPr>
        <p:grpSpPr>
          <a:xfrm>
            <a:off x="2540635" y="2792095"/>
            <a:ext cx="2364105" cy="521970"/>
            <a:chOff x="4001" y="4352"/>
            <a:chExt cx="3723" cy="822"/>
          </a:xfrm>
        </p:grpSpPr>
        <p:cxnSp>
          <p:nvCxnSpPr>
            <p:cNvPr id="6" name="直接箭头连接符 5"/>
            <p:cNvCxnSpPr/>
            <p:nvPr>
              <p:custDataLst>
                <p:tags r:id="rId91"/>
              </p:custDataLst>
            </p:nvPr>
          </p:nvCxnSpPr>
          <p:spPr>
            <a:xfrm>
              <a:off x="4001" y="4763"/>
              <a:ext cx="779" cy="0"/>
            </a:xfrm>
            <a:prstGeom prst="straightConnector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7447" name="Text Box 175"/>
            <p:cNvSpPr/>
            <p:nvPr>
              <p:custDataLst>
                <p:tags r:id="rId92"/>
              </p:custDataLst>
            </p:nvPr>
          </p:nvSpPr>
          <p:spPr>
            <a:xfrm>
              <a:off x="4780" y="4352"/>
              <a:ext cx="2945" cy="823"/>
            </a:xfrm>
            <a:prstGeom prst="rect">
              <a:avLst/>
            </a:prstGeom>
            <a:noFill/>
            <a:ln w="9525">
              <a:noFill/>
            </a:ln>
          </p:spPr>
          <p:txBody>
            <a:bodyPr wrap="square" anchor="t" anchorCtr="0">
              <a:spAutoFit/>
            </a:bodyPr>
            <a:lstStyle/>
            <a:p>
              <a:pPr>
                <a:spcBef>
                  <a:spcPct val="50000"/>
                </a:spcBef>
              </a:pPr>
              <a:r>
                <a:rPr lang="en-US" altLang="zh-CN" sz="2800" b="1" i="1">
                  <a:latin typeface="Times New Roman" panose="02020603050405020304" pitchFamily="18" charset="0"/>
                </a:rPr>
                <a:t>F</a:t>
              </a:r>
              <a:r>
                <a:rPr lang="en-US" altLang="zh-CN" sz="2800" b="1" i="1" baseline="-25000">
                  <a:latin typeface="Times New Roman" panose="02020603050405020304" pitchFamily="18" charset="0"/>
                </a:rPr>
                <a:t>1</a:t>
              </a:r>
              <a:r>
                <a:rPr lang="en-US" altLang="zh-CN" sz="2800" b="1" i="1">
                  <a:latin typeface="Times New Roman" panose="02020603050405020304" pitchFamily="18" charset="0"/>
                </a:rPr>
                <a:t> = Fcosα</a:t>
              </a:r>
              <a:endParaRPr lang="en-US" altLang="zh-CN" sz="2800" b="1" i="1">
                <a:latin typeface="Times New Roman" panose="02020603050405020304" pitchFamily="18" charset="0"/>
              </a:endParaRPr>
            </a:p>
          </p:txBody>
        </p:sp>
      </p:grpSp>
      <p:sp>
        <p:nvSpPr>
          <p:cNvPr id="6151" name="Rectangle 65"/>
          <p:cNvSpPr/>
          <p:nvPr>
            <p:custDataLst>
              <p:tags r:id="rId93"/>
            </p:custDataLst>
          </p:nvPr>
        </p:nvSpPr>
        <p:spPr>
          <a:xfrm>
            <a:off x="6111240" y="2791460"/>
            <a:ext cx="1873250" cy="521970"/>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hlink"/>
              </a:buClr>
              <a:buSzTx/>
              <a:buFontTx/>
              <a:buChar char="•"/>
              <a:defRPr kumimoji="0" lang="zh-CN" altLang="en-US" sz="2800" b="0" i="0" u="none" baseline="0">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400" b="0" i="0" u="none" baseline="0">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
                <a:schemeClr val="hlink"/>
              </a:buClr>
              <a:buSzPct val="115000"/>
              <a:buFontTx/>
              <a:buChar char="•"/>
              <a:defRPr kumimoji="0" lang="zh-CN" altLang="en-US" sz="2000" b="0" i="0" u="none" baseline="0">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
                <a:schemeClr val="folHlink"/>
              </a:buClr>
              <a:buSzTx/>
              <a:buFont typeface="Wingdings" panose="05000000000000000000" pitchFamily="2" charset="2"/>
              <a:buChar char="§"/>
              <a:defRPr kumimoji="0" lang="zh-CN" altLang="en-US" sz="2000" b="0" i="0" u="none" baseline="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lang="zh-CN" altLang="en-US" sz="2000">
                <a:solidFill>
                  <a:schemeClr val="tx1"/>
                </a:solidFill>
                <a:latin typeface="+mn-lt"/>
                <a:ea typeface="+mn-ea"/>
              </a:defRPr>
            </a:lvl9pPr>
          </a:lstStyle>
          <a:p>
            <a:pPr marL="0" lvl="0" indent="0" eaLnBrk="1" hangingPunct="1">
              <a:spcBef>
                <a:spcPct val="0"/>
              </a:spcBef>
              <a:buClrTx/>
              <a:buFontTx/>
              <a:buNone/>
            </a:pPr>
            <a:r>
              <a:rPr kumimoji="1" lang="zh-CN" altLang="en-US" sz="2800" b="1">
                <a:latin typeface="微软雅黑" panose="020B0503020204020204" pitchFamily="34" charset="-122"/>
                <a:ea typeface="微软雅黑" panose="020B0503020204020204" pitchFamily="34" charset="-122"/>
              </a:rPr>
              <a:t>分解位移</a:t>
            </a:r>
            <a:endParaRPr kumimoji="1" lang="zh-CN" altLang="en-US" sz="2800" b="1">
              <a:latin typeface="微软雅黑" panose="020B0503020204020204" pitchFamily="34" charset="-122"/>
              <a:ea typeface="微软雅黑" panose="020B0503020204020204" pitchFamily="34" charset="-122"/>
            </a:endParaRPr>
          </a:p>
        </p:txBody>
      </p:sp>
      <p:grpSp>
        <p:nvGrpSpPr>
          <p:cNvPr id="14" name="组合 13"/>
          <p:cNvGrpSpPr/>
          <p:nvPr>
            <p:custDataLst>
              <p:tags r:id="rId94"/>
            </p:custDataLst>
          </p:nvPr>
        </p:nvGrpSpPr>
        <p:grpSpPr>
          <a:xfrm>
            <a:off x="7705725" y="2791460"/>
            <a:ext cx="2345055" cy="521970"/>
            <a:chOff x="12135" y="4351"/>
            <a:chExt cx="3693" cy="822"/>
          </a:xfrm>
        </p:grpSpPr>
        <p:cxnSp>
          <p:nvCxnSpPr>
            <p:cNvPr id="8" name="直接箭头连接符 7"/>
            <p:cNvCxnSpPr/>
            <p:nvPr>
              <p:custDataLst>
                <p:tags r:id="rId95"/>
              </p:custDataLst>
            </p:nvPr>
          </p:nvCxnSpPr>
          <p:spPr>
            <a:xfrm>
              <a:off x="12135" y="4762"/>
              <a:ext cx="779" cy="0"/>
            </a:xfrm>
            <a:prstGeom prst="straightConnector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9" name="Text Box 175"/>
            <p:cNvSpPr/>
            <p:nvPr>
              <p:custDataLst>
                <p:tags r:id="rId96"/>
              </p:custDataLst>
            </p:nvPr>
          </p:nvSpPr>
          <p:spPr>
            <a:xfrm>
              <a:off x="12884" y="4351"/>
              <a:ext cx="2945" cy="822"/>
            </a:xfrm>
            <a:prstGeom prst="rect">
              <a:avLst/>
            </a:prstGeom>
            <a:noFill/>
            <a:ln w="9525">
              <a:noFill/>
            </a:ln>
          </p:spPr>
          <p:txBody>
            <a:bodyPr wrap="square" anchor="t" anchorCtr="0">
              <a:spAutoFit/>
            </a:bodyPr>
            <a:lstStyle/>
            <a:p>
              <a:pPr>
                <a:spcBef>
                  <a:spcPct val="50000"/>
                </a:spcBef>
              </a:pPr>
              <a:r>
                <a:rPr lang="en-US" altLang="zh-CN" sz="2800" b="1" i="1">
                  <a:latin typeface="Times New Roman" panose="02020603050405020304" pitchFamily="18" charset="0"/>
                </a:rPr>
                <a:t>l</a:t>
              </a:r>
              <a:r>
                <a:rPr lang="en-US" altLang="zh-CN" sz="2800" b="1" i="1" baseline="-25000">
                  <a:latin typeface="Times New Roman" panose="02020603050405020304" pitchFamily="18" charset="0"/>
                </a:rPr>
                <a:t>1</a:t>
              </a:r>
              <a:r>
                <a:rPr lang="en-US" altLang="zh-CN" sz="2800" b="1" i="1">
                  <a:latin typeface="Times New Roman" panose="02020603050405020304" pitchFamily="18" charset="0"/>
                </a:rPr>
                <a:t> = lcosα</a:t>
              </a:r>
              <a:endParaRPr lang="en-US" altLang="zh-CN" sz="2800" b="1" i="1">
                <a:latin typeface="Times New Roman" panose="02020603050405020304" pitchFamily="18" charset="0"/>
              </a:endParaRPr>
            </a:p>
          </p:txBody>
        </p:sp>
      </p:grpSp>
    </p:spTree>
    <p:custDataLst>
      <p:tags r:id="rId9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15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146"/>
                                        </p:tgtEl>
                                        <p:attrNameLst>
                                          <p:attrName>style.visibility</p:attrName>
                                        </p:attrNameLst>
                                      </p:cBhvr>
                                      <p:to>
                                        <p:strVal val="visible"/>
                                      </p:to>
                                    </p:set>
                                    <p:animEffect transition="in" filter="wipe(left)">
                                      <p:cBhvr>
                                        <p:cTn id="25" dur="500"/>
                                        <p:tgtEl>
                                          <p:spTgt spid="614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p:bldP spid="61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custDataLst>
              <p:tags r:id="rId1"/>
            </p:custDataLst>
          </p:nvPr>
        </p:nvSpPr>
        <p:spPr>
          <a:xfrm>
            <a:off x="669925" y="1179796"/>
            <a:ext cx="10850172" cy="4932852"/>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custDataLst>
              <p:tags r:id="rId2"/>
            </p:custDataLst>
          </p:nvPr>
        </p:nvSpPr>
        <p:spPr>
          <a:xfrm>
            <a:off x="894634" y="3937549"/>
            <a:ext cx="2106295" cy="460375"/>
          </a:xfrm>
          <a:prstGeom prst="rect">
            <a:avLst/>
          </a:prstGeom>
        </p:spPr>
        <p:txBody>
          <a:bodyPr wrap="square">
            <a:spAutoFit/>
          </a:bodyPr>
          <a:lstStyle/>
          <a:p>
            <a:pPr>
              <a:lnSpc>
                <a:spcPct val="100000"/>
              </a:lnSpc>
              <a:defRPr/>
            </a:pPr>
            <a:r>
              <a:rPr lang="en-US" altLang="zh-CN" sz="2400" b="1" noProof="1">
                <a:latin typeface="微软雅黑" panose="020B0503020204020204" pitchFamily="34" charset="-122"/>
                <a:ea typeface="微软雅黑" panose="020B0503020204020204" pitchFamily="34" charset="-122"/>
              </a:rPr>
              <a:t>3. </a:t>
            </a:r>
            <a:r>
              <a:rPr lang="zh-CN" altLang="en-US" sz="2400" b="1" noProof="1">
                <a:latin typeface="微软雅黑" panose="020B0503020204020204" pitchFamily="34" charset="-122"/>
                <a:ea typeface="微软雅黑" panose="020B0503020204020204" pitchFamily="34" charset="-122"/>
              </a:rPr>
              <a:t>大小计算</a:t>
            </a:r>
            <a:r>
              <a:rPr lang="zh-CN" altLang="en-US" sz="2400" noProof="1">
                <a:latin typeface="微软雅黑" panose="020B0503020204020204" pitchFamily="34" charset="-122"/>
                <a:ea typeface="微软雅黑" panose="020B0503020204020204" pitchFamily="34" charset="-122"/>
              </a:rPr>
              <a:t>：</a:t>
            </a:r>
            <a:endParaRPr lang="zh-CN" altLang="en-US" sz="2400" noProof="1">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69925" y="335915"/>
            <a:ext cx="1864360"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一、功</a:t>
            </a:r>
            <a:endParaRPr lang="zh-CN" sz="3600" b="1">
              <a:ln w="0"/>
              <a:solidFill>
                <a:srgbClr val="4F32DD">
                  <a:lumMod val="75000"/>
                </a:srgbClr>
              </a:solidFill>
              <a:latin typeface="微软雅黑" panose="020B0503020204020204" pitchFamily="34" charset="-122"/>
              <a:ea typeface="微软雅黑" panose="020B0503020204020204" pitchFamily="34" charset="-122"/>
              <a:sym typeface="+mn-ea"/>
            </a:endParaRPr>
          </a:p>
        </p:txBody>
      </p:sp>
      <p:graphicFrame>
        <p:nvGraphicFramePr>
          <p:cNvPr id="7171" name="Object 6"/>
          <p:cNvGraphicFramePr>
            <a:graphicFrameLocks noChangeAspect="1"/>
          </p:cNvGraphicFramePr>
          <p:nvPr>
            <p:custDataLst>
              <p:tags r:id="rId4"/>
            </p:custDataLst>
          </p:nvPr>
        </p:nvGraphicFramePr>
        <p:xfrm>
          <a:off x="2756499" y="3962949"/>
          <a:ext cx="1872615" cy="409575"/>
        </p:xfrm>
        <a:graphic>
          <a:graphicData uri="http://schemas.openxmlformats.org/presentationml/2006/ole">
            <mc:AlternateContent xmlns:mc="http://schemas.openxmlformats.org/markup-compatibility/2006">
              <mc:Choice xmlns:v="urn:schemas-microsoft-com:vml" Requires="v">
                <p:oleObj spid="_x0000_s1041" name="公式" r:id="rId5" imgW="825500" imgH="177165" progId="Equation.3">
                  <p:embed/>
                </p:oleObj>
              </mc:Choice>
              <mc:Fallback>
                <p:oleObj name="公式" r:id="rId5" imgW="825500" imgH="177165" progId="Equation.3">
                  <p:embed/>
                  <p:pic>
                    <p:nvPicPr>
                      <p:cNvPr id="0" name="OLE substitute image"/>
                      <p:cNvPicPr/>
                      <p:nvPr/>
                    </p:nvPicPr>
                    <p:blipFill>
                      <a:blip r:embed="rId6"/>
                      <a:stretch>
                        <a:fillRect/>
                      </a:stretch>
                    </p:blipFill>
                    <p:spPr>
                      <a:xfrm>
                        <a:off x="2756499" y="3962949"/>
                        <a:ext cx="1872615" cy="409575"/>
                      </a:xfrm>
                      <a:prstGeom prst="rect">
                        <a:avLst/>
                      </a:prstGeom>
                      <a:noFill/>
                      <a:ln w="28575">
                        <a:noFill/>
                        <a:miter lim="800000"/>
                        <a:headEnd/>
                        <a:tailEnd/>
                      </a:ln>
                    </p:spPr>
                  </p:pic>
                </p:oleObj>
              </mc:Fallback>
            </mc:AlternateContent>
          </a:graphicData>
        </a:graphic>
      </p:graphicFrame>
      <p:sp>
        <p:nvSpPr>
          <p:cNvPr id="6" name="文本框 5"/>
          <p:cNvSpPr txBox="1"/>
          <p:nvPr>
            <p:custDataLst>
              <p:tags r:id="rId7"/>
            </p:custDataLst>
          </p:nvPr>
        </p:nvSpPr>
        <p:spPr>
          <a:xfrm>
            <a:off x="1240155" y="4304030"/>
            <a:ext cx="9959340" cy="1050290"/>
          </a:xfrm>
          <a:prstGeom prst="rect">
            <a:avLst/>
          </a:prstGeom>
          <a:noFill/>
        </p:spPr>
        <p:txBody>
          <a:bodyPr wrap="square" rtlCol="0" anchor="t">
            <a:spAutoFit/>
          </a:bodyPr>
          <a:lstStyle/>
          <a:p>
            <a:pPr lvl="0" algn="l" defTabSz="914400">
              <a:lnSpc>
                <a:spcPct val="130000"/>
              </a:lnSpc>
              <a:buClrTx/>
              <a:buSzTx/>
              <a:buFontTx/>
              <a:defRPr/>
            </a:pPr>
            <a:r>
              <a:rPr lang="en-US" sz="2400">
                <a:latin typeface="微软雅黑" panose="020B0503020204020204" pitchFamily="34" charset="-122"/>
                <a:ea typeface="微软雅黑" panose="020B0503020204020204" pitchFamily="34" charset="-122"/>
                <a:sym typeface="+mn-ea"/>
              </a:rPr>
              <a:t>力对物体所做的功，等于</a:t>
            </a:r>
            <a:r>
              <a:rPr lang="en-US" sz="2400" b="1">
                <a:latin typeface="微软雅黑" panose="020B0503020204020204" pitchFamily="34" charset="-122"/>
                <a:ea typeface="微软雅黑" panose="020B0503020204020204" pitchFamily="34" charset="-122"/>
                <a:sym typeface="+mn-ea"/>
              </a:rPr>
              <a:t>力的大小</a:t>
            </a:r>
            <a:r>
              <a:rPr lang="en-US" sz="2400">
                <a:latin typeface="微软雅黑" panose="020B0503020204020204" pitchFamily="34" charset="-122"/>
                <a:ea typeface="微软雅黑" panose="020B0503020204020204" pitchFamily="34" charset="-122"/>
                <a:sym typeface="+mn-ea"/>
              </a:rPr>
              <a:t>、</a:t>
            </a:r>
            <a:r>
              <a:rPr lang="en-US" sz="2400" b="1">
                <a:solidFill>
                  <a:srgbClr val="361DAE"/>
                </a:solidFill>
                <a:latin typeface="微软雅黑" panose="020B0503020204020204" pitchFamily="34" charset="-122"/>
                <a:ea typeface="微软雅黑" panose="020B0503020204020204" pitchFamily="34" charset="-122"/>
                <a:sym typeface="+mn-ea"/>
              </a:rPr>
              <a:t>位移</a:t>
            </a:r>
            <a:r>
              <a:rPr lang="en-US" sz="2400" b="1">
                <a:latin typeface="微软雅黑" panose="020B0503020204020204" pitchFamily="34" charset="-122"/>
                <a:ea typeface="微软雅黑" panose="020B0503020204020204" pitchFamily="34" charset="-122"/>
                <a:sym typeface="+mn-ea"/>
              </a:rPr>
              <a:t>的大小</a:t>
            </a:r>
            <a:r>
              <a:rPr lang="en-US" sz="2400">
                <a:latin typeface="微软雅黑" panose="020B0503020204020204" pitchFamily="34" charset="-122"/>
                <a:ea typeface="微软雅黑" panose="020B0503020204020204" pitchFamily="34" charset="-122"/>
                <a:sym typeface="+mn-ea"/>
              </a:rPr>
              <a:t>、</a:t>
            </a:r>
            <a:r>
              <a:rPr lang="en-US" sz="2400" b="1">
                <a:solidFill>
                  <a:srgbClr val="361DAE"/>
                </a:solidFill>
                <a:latin typeface="微软雅黑" panose="020B0503020204020204" pitchFamily="34" charset="-122"/>
                <a:ea typeface="微软雅黑" panose="020B0503020204020204" pitchFamily="34" charset="-122"/>
                <a:sym typeface="+mn-ea"/>
              </a:rPr>
              <a:t>力与位移</a:t>
            </a:r>
            <a:r>
              <a:rPr lang="zh-CN" altLang="en-US" sz="2400" b="1">
                <a:solidFill>
                  <a:srgbClr val="361DAE"/>
                </a:solidFill>
                <a:latin typeface="微软雅黑" panose="020B0503020204020204" pitchFamily="34" charset="-122"/>
                <a:ea typeface="微软雅黑" panose="020B0503020204020204" pitchFamily="34" charset="-122"/>
                <a:sym typeface="+mn-ea"/>
              </a:rPr>
              <a:t>的</a:t>
            </a:r>
            <a:r>
              <a:rPr lang="en-US" sz="2400" b="1">
                <a:solidFill>
                  <a:srgbClr val="361DAE"/>
                </a:solidFill>
                <a:latin typeface="微软雅黑" panose="020B0503020204020204" pitchFamily="34" charset="-122"/>
                <a:ea typeface="微软雅黑" panose="020B0503020204020204" pitchFamily="34" charset="-122"/>
                <a:sym typeface="+mn-ea"/>
              </a:rPr>
              <a:t>夹角</a:t>
            </a:r>
            <a:r>
              <a:rPr lang="en-US" sz="2400" b="1">
                <a:latin typeface="微软雅黑" panose="020B0503020204020204" pitchFamily="34" charset="-122"/>
                <a:ea typeface="微软雅黑" panose="020B0503020204020204" pitchFamily="34" charset="-122"/>
                <a:sym typeface="+mn-ea"/>
              </a:rPr>
              <a:t>的余弦</a:t>
            </a:r>
            <a:r>
              <a:rPr lang="en-US" sz="2400">
                <a:latin typeface="微软雅黑" panose="020B0503020204020204" pitchFamily="34" charset="-122"/>
                <a:ea typeface="微软雅黑" panose="020B0503020204020204" pitchFamily="34" charset="-122"/>
                <a:sym typeface="+mn-ea"/>
              </a:rPr>
              <a:t>这三者的乘积。</a:t>
            </a:r>
            <a:endParaRPr lang="en-US" altLang="en-US" sz="2400">
              <a:latin typeface="微软雅黑" panose="020B0503020204020204" pitchFamily="34" charset="-122"/>
              <a:ea typeface="微软雅黑" panose="020B0503020204020204" pitchFamily="34" charset="-122"/>
              <a:sym typeface="+mn-ea"/>
            </a:endParaRPr>
          </a:p>
        </p:txBody>
      </p:sp>
      <p:sp>
        <p:nvSpPr>
          <p:cNvPr id="8" name="矩形 7"/>
          <p:cNvSpPr/>
          <p:nvPr>
            <p:custDataLst>
              <p:tags r:id="rId8"/>
            </p:custDataLst>
          </p:nvPr>
        </p:nvSpPr>
        <p:spPr>
          <a:xfrm>
            <a:off x="874314" y="1839768"/>
            <a:ext cx="10870817" cy="460375"/>
          </a:xfrm>
          <a:prstGeom prst="rect">
            <a:avLst/>
          </a:prstGeom>
        </p:spPr>
        <p:txBody>
          <a:bodyPr wrap="square">
            <a:spAutoFit/>
          </a:bodyPr>
          <a:lstStyle/>
          <a:p>
            <a:pPr>
              <a:lnSpc>
                <a:spcPct val="100000"/>
              </a:lnSpc>
              <a:defRPr/>
            </a:pPr>
            <a:r>
              <a:rPr lang="zh-CN" altLang="en-US" sz="2400" noProof="1">
                <a:solidFill>
                  <a:schemeClr val="tx1"/>
                </a:solidFill>
                <a:latin typeface="微软雅黑" panose="020B0503020204020204" pitchFamily="34" charset="-122"/>
                <a:ea typeface="微软雅黑" panose="020B0503020204020204" pitchFamily="34" charset="-122"/>
              </a:rPr>
              <a:t>物体在力的作用下，并在力的方向上发生一段位移，这个力就对物体做了功。</a:t>
            </a:r>
            <a:endParaRPr lang="zh-CN" altLang="en-US" sz="2400" noProof="1">
              <a:solidFill>
                <a:schemeClr val="tx1"/>
              </a:solidFill>
              <a:latin typeface="微软雅黑" panose="020B0503020204020204" pitchFamily="34" charset="-122"/>
              <a:ea typeface="微软雅黑" panose="020B0503020204020204" pitchFamily="34" charset="-122"/>
            </a:endParaRPr>
          </a:p>
        </p:txBody>
      </p:sp>
      <p:sp>
        <p:nvSpPr>
          <p:cNvPr id="9" name="文本框 8"/>
          <p:cNvSpPr txBox="1">
            <a:spLocks noChangeArrowheads="1"/>
          </p:cNvSpPr>
          <p:nvPr>
            <p:custDataLst>
              <p:tags r:id="rId9"/>
            </p:custDataLst>
          </p:nvPr>
        </p:nvSpPr>
        <p:spPr bwMode="auto">
          <a:xfrm>
            <a:off x="874314" y="2900680"/>
            <a:ext cx="570979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lnSpc>
                <a:spcPct val="100000"/>
              </a:lnSpc>
              <a:spcBef>
                <a:spcPct val="50000"/>
              </a:spcBef>
            </a:pP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）作用在物体上的</a:t>
            </a:r>
            <a:r>
              <a:rPr lang="zh-CN" altLang="en-US" sz="2400" b="1">
                <a:solidFill>
                  <a:srgbClr val="361DAE"/>
                </a:solidFill>
                <a:latin typeface="微软雅黑" panose="020B0503020204020204" pitchFamily="34" charset="-122"/>
                <a:ea typeface="微软雅黑" panose="020B0503020204020204" pitchFamily="34" charset="-122"/>
                <a:cs typeface="微软雅黑" panose="020B0503020204020204" pitchFamily="34" charset="-122"/>
              </a:rPr>
              <a:t>力</a:t>
            </a:r>
            <a:endParaRPr lang="zh-CN" altLang="en-US" sz="2400" b="1">
              <a:solidFill>
                <a:srgbClr val="361DA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a:spLocks noChangeArrowheads="1"/>
          </p:cNvSpPr>
          <p:nvPr>
            <p:custDataLst>
              <p:tags r:id="rId10"/>
            </p:custDataLst>
          </p:nvPr>
        </p:nvSpPr>
        <p:spPr bwMode="auto">
          <a:xfrm>
            <a:off x="874314" y="3404870"/>
            <a:ext cx="86788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lnSpc>
                <a:spcPct val="100000"/>
              </a:lnSpc>
              <a:spcBef>
                <a:spcPct val="50000"/>
              </a:spcBef>
            </a:pP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）物体在</a:t>
            </a:r>
            <a:r>
              <a:rPr lang="zh-CN" altLang="en-US" sz="2400" b="1">
                <a:solidFill>
                  <a:srgbClr val="361DAE"/>
                </a:solidFill>
                <a:latin typeface="微软雅黑" panose="020B0503020204020204" pitchFamily="34" charset="-122"/>
                <a:ea typeface="微软雅黑" panose="020B0503020204020204" pitchFamily="34" charset="-122"/>
                <a:cs typeface="微软雅黑" panose="020B0503020204020204" pitchFamily="34" charset="-122"/>
              </a:rPr>
              <a:t>力的方向</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上通过的</a:t>
            </a:r>
            <a:r>
              <a:rPr lang="zh-CN" altLang="en-US" sz="2400" b="1">
                <a:solidFill>
                  <a:srgbClr val="361DAE"/>
                </a:solidFill>
                <a:latin typeface="微软雅黑" panose="020B0503020204020204" pitchFamily="34" charset="-122"/>
                <a:ea typeface="微软雅黑" panose="020B0503020204020204" pitchFamily="34" charset="-122"/>
                <a:cs typeface="微软雅黑" panose="020B0503020204020204" pitchFamily="34" charset="-122"/>
              </a:rPr>
              <a:t>位移</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10"/>
          <p:cNvSpPr/>
          <p:nvPr>
            <p:custDataLst>
              <p:tags r:id="rId11"/>
            </p:custDataLst>
          </p:nvPr>
        </p:nvSpPr>
        <p:spPr>
          <a:xfrm>
            <a:off x="874314" y="1362710"/>
            <a:ext cx="1307465" cy="460375"/>
          </a:xfrm>
          <a:prstGeom prst="rect">
            <a:avLst/>
          </a:prstGeom>
        </p:spPr>
        <p:txBody>
          <a:bodyPr wrap="square">
            <a:spAutoFit/>
          </a:bodyPr>
          <a:lstStyle/>
          <a:p>
            <a:pPr>
              <a:lnSpc>
                <a:spcPct val="100000"/>
              </a:lnSpc>
              <a:defRPr/>
            </a:pPr>
            <a:r>
              <a:rPr lang="en-US" altLang="zh-CN" sz="2400" b="1" noProof="1">
                <a:latin typeface="微软雅黑" panose="020B0503020204020204" pitchFamily="34" charset="-122"/>
                <a:ea typeface="微软雅黑" panose="020B0503020204020204" pitchFamily="34" charset="-122"/>
              </a:rPr>
              <a:t>1. </a:t>
            </a:r>
            <a:r>
              <a:rPr lang="zh-CN" altLang="en-US" sz="2400" b="1" noProof="1">
                <a:latin typeface="微软雅黑" panose="020B0503020204020204" pitchFamily="34" charset="-122"/>
                <a:ea typeface="微软雅黑" panose="020B0503020204020204" pitchFamily="34" charset="-122"/>
              </a:rPr>
              <a:t>定义</a:t>
            </a:r>
            <a:endParaRPr lang="zh-CN" altLang="en-US" sz="2400" b="1" noProof="1">
              <a:latin typeface="微软雅黑" panose="020B0503020204020204" pitchFamily="34" charset="-122"/>
              <a:ea typeface="微软雅黑" panose="020B0503020204020204" pitchFamily="34" charset="-122"/>
            </a:endParaRPr>
          </a:p>
        </p:txBody>
      </p:sp>
      <p:sp>
        <p:nvSpPr>
          <p:cNvPr id="12" name="矩形 11"/>
          <p:cNvSpPr/>
          <p:nvPr>
            <p:custDataLst>
              <p:tags r:id="rId12"/>
            </p:custDataLst>
          </p:nvPr>
        </p:nvSpPr>
        <p:spPr>
          <a:xfrm>
            <a:off x="874314" y="2396490"/>
            <a:ext cx="4385310" cy="460375"/>
          </a:xfrm>
          <a:prstGeom prst="rect">
            <a:avLst/>
          </a:prstGeom>
        </p:spPr>
        <p:txBody>
          <a:bodyPr wrap="square">
            <a:spAutoFit/>
          </a:bodyPr>
          <a:lstStyle/>
          <a:p>
            <a:pPr>
              <a:lnSpc>
                <a:spcPct val="100000"/>
              </a:lnSpc>
              <a:defRPr/>
            </a:pPr>
            <a:r>
              <a:rPr lang="en-US" altLang="zh-CN" sz="2400" b="1" noProof="1">
                <a:latin typeface="微软雅黑" panose="020B0503020204020204" pitchFamily="34" charset="-122"/>
                <a:ea typeface="微软雅黑" panose="020B0503020204020204" pitchFamily="34" charset="-122"/>
              </a:rPr>
              <a:t>2. 做功的</a:t>
            </a:r>
            <a:r>
              <a:rPr lang="zh-CN" altLang="en-US" sz="2400" b="1" noProof="1">
                <a:latin typeface="微软雅黑" panose="020B0503020204020204" pitchFamily="34" charset="-122"/>
                <a:ea typeface="微软雅黑" panose="020B0503020204020204" pitchFamily="34" charset="-122"/>
              </a:rPr>
              <a:t>必要条件</a:t>
            </a:r>
            <a:endParaRPr lang="en-US" altLang="zh-CN" sz="2400" b="1" noProof="1">
              <a:latin typeface="微软雅黑" panose="020B0503020204020204" pitchFamily="34" charset="-122"/>
              <a:ea typeface="微软雅黑" panose="020B0503020204020204" pitchFamily="34" charset="-122"/>
            </a:endParaRPr>
          </a:p>
        </p:txBody>
      </p:sp>
      <p:sp>
        <p:nvSpPr>
          <p:cNvPr id="14" name="矩形 13"/>
          <p:cNvSpPr/>
          <p:nvPr>
            <p:custDataLst>
              <p:tags r:id="rId13"/>
            </p:custDataLst>
          </p:nvPr>
        </p:nvSpPr>
        <p:spPr>
          <a:xfrm>
            <a:off x="7981644" y="2953126"/>
            <a:ext cx="309880" cy="398780"/>
          </a:xfrm>
          <a:prstGeom prst="rect">
            <a:avLst/>
          </a:prstGeom>
          <a:noFill/>
          <a:ln w="9525">
            <a:noFill/>
          </a:ln>
        </p:spPr>
        <p:txBody>
          <a:bodyPr wrap="none" anchor="t">
            <a:spAutoFit/>
          </a:bodyPr>
          <a:lstStyle/>
          <a:p>
            <a:pPr>
              <a:spcBef>
                <a:spcPct val="50000"/>
              </a:spcBef>
            </a:pPr>
            <a:endParaRPr sz="2000" b="1">
              <a:latin typeface="宋体" panose="02010600030101010101" pitchFamily="2" charset="-122"/>
              <a:ea typeface="宋体" panose="02010600030101010101" pitchFamily="2" charset="-122"/>
            </a:endParaRPr>
          </a:p>
        </p:txBody>
      </p:sp>
      <p:grpSp>
        <p:nvGrpSpPr>
          <p:cNvPr id="15" name="组合 14"/>
          <p:cNvGrpSpPr/>
          <p:nvPr>
            <p:custDataLst>
              <p:tags r:id="rId14"/>
            </p:custDataLst>
          </p:nvPr>
        </p:nvGrpSpPr>
        <p:grpSpPr>
          <a:xfrm>
            <a:off x="6662126" y="2663331"/>
            <a:ext cx="1637817" cy="585529"/>
            <a:chOff x="0" y="-18"/>
            <a:chExt cx="1379" cy="493"/>
          </a:xfrm>
        </p:grpSpPr>
        <p:sp>
          <p:nvSpPr>
            <p:cNvPr id="19" name="矩形 18"/>
            <p:cNvSpPr/>
            <p:nvPr>
              <p:custDataLst>
                <p:tags r:id="rId15"/>
              </p:custDataLst>
            </p:nvPr>
          </p:nvSpPr>
          <p:spPr>
            <a:xfrm>
              <a:off x="0" y="91"/>
              <a:ext cx="672" cy="384"/>
            </a:xfrm>
            <a:prstGeom prst="rect">
              <a:avLst/>
            </a:prstGeom>
            <a:solidFill>
              <a:schemeClr val="accent1"/>
            </a:solidFill>
            <a:ln w="9525" cap="flat" cmpd="sng">
              <a:solidFill>
                <a:schemeClr val="tx1"/>
              </a:solidFill>
              <a:prstDash val="sysDot"/>
              <a:miter/>
              <a:headEnd type="none" w="med" len="med"/>
              <a:tailEnd type="none" w="med" len="med"/>
            </a:ln>
          </p:spPr>
          <p:txBody>
            <a:bodyPr/>
            <a:lstStyle/>
            <a:p>
              <a:endParaRPr lang="zh-CN" altLang="en-US" sz="2000" b="1">
                <a:latin typeface="宋体" panose="02010600030101010101" pitchFamily="2" charset="-122"/>
                <a:ea typeface="宋体" panose="02010600030101010101" pitchFamily="2" charset="-122"/>
              </a:endParaRPr>
            </a:p>
          </p:txBody>
        </p:sp>
        <p:sp>
          <p:nvSpPr>
            <p:cNvPr id="20" name="文本框 19"/>
            <p:cNvSpPr txBox="1"/>
            <p:nvPr>
              <p:custDataLst>
                <p:tags r:id="rId16"/>
              </p:custDataLst>
            </p:nvPr>
          </p:nvSpPr>
          <p:spPr>
            <a:xfrm>
              <a:off x="1043" y="-18"/>
              <a:ext cx="336" cy="336"/>
            </a:xfrm>
            <a:prstGeom prst="rect">
              <a:avLst/>
            </a:prstGeom>
            <a:noFill/>
            <a:ln w="9525">
              <a:noFill/>
            </a:ln>
          </p:spPr>
          <p:txBody>
            <a:bodyPr>
              <a:spAutoFit/>
            </a:bodyPr>
            <a:lstStyle/>
            <a:p>
              <a:pPr algn="l">
                <a:spcBef>
                  <a:spcPct val="50000"/>
                </a:spcBef>
              </a:pPr>
              <a:r>
                <a:rPr lang="en-US" altLang="zh-CN" sz="2000" b="1" i="1">
                  <a:solidFill>
                    <a:srgbClr val="361DAE"/>
                  </a:solidFill>
                  <a:latin typeface="宋体" panose="02010600030101010101" pitchFamily="2" charset="-122"/>
                  <a:ea typeface="宋体" panose="02010600030101010101" pitchFamily="2" charset="-122"/>
                </a:rPr>
                <a:t>F</a:t>
              </a:r>
              <a:endParaRPr lang="en-US" altLang="zh-CN" sz="2000" b="1" i="1">
                <a:solidFill>
                  <a:srgbClr val="361DAE"/>
                </a:solidFill>
                <a:latin typeface="宋体" panose="02010600030101010101" pitchFamily="2" charset="-122"/>
                <a:ea typeface="宋体" panose="02010600030101010101" pitchFamily="2" charset="-122"/>
              </a:endParaRPr>
            </a:p>
          </p:txBody>
        </p:sp>
        <p:sp>
          <p:nvSpPr>
            <p:cNvPr id="21" name="直接连接符 20"/>
            <p:cNvSpPr/>
            <p:nvPr>
              <p:custDataLst>
                <p:tags r:id="rId17"/>
              </p:custDataLst>
            </p:nvPr>
          </p:nvSpPr>
          <p:spPr>
            <a:xfrm flipV="1">
              <a:off x="408" y="304"/>
              <a:ext cx="768" cy="0"/>
            </a:xfrm>
            <a:prstGeom prst="line">
              <a:avLst/>
            </a:prstGeom>
            <a:ln w="57150" cap="flat" cmpd="sng">
              <a:solidFill>
                <a:schemeClr val="accent2"/>
              </a:solidFill>
              <a:prstDash val="sysDot"/>
              <a:headEnd type="none" w="med" len="med"/>
              <a:tailEnd type="stealth" w="med" len="med"/>
            </a:ln>
          </p:spPr>
          <p:txBody>
            <a:bodyPr/>
            <a:lstStyle/>
            <a:p/>
          </p:txBody>
        </p:sp>
      </p:grpSp>
      <p:grpSp>
        <p:nvGrpSpPr>
          <p:cNvPr id="22" name="组合 21"/>
          <p:cNvGrpSpPr/>
          <p:nvPr>
            <p:custDataLst>
              <p:tags r:id="rId18"/>
            </p:custDataLst>
          </p:nvPr>
        </p:nvGrpSpPr>
        <p:grpSpPr>
          <a:xfrm>
            <a:off x="6022975" y="3195320"/>
            <a:ext cx="4841875" cy="398780"/>
            <a:chOff x="0" y="0"/>
            <a:chExt cx="3072" cy="336"/>
          </a:xfrm>
        </p:grpSpPr>
        <p:sp>
          <p:nvSpPr>
            <p:cNvPr id="23" name="直接连接符 22"/>
            <p:cNvSpPr/>
            <p:nvPr>
              <p:custDataLst>
                <p:tags r:id="rId19"/>
              </p:custDataLst>
            </p:nvPr>
          </p:nvSpPr>
          <p:spPr>
            <a:xfrm flipH="1">
              <a:off x="921" y="32"/>
              <a:ext cx="0" cy="144"/>
            </a:xfrm>
            <a:prstGeom prst="line">
              <a:avLst/>
            </a:prstGeom>
            <a:ln w="28575" cap="flat" cmpd="sng">
              <a:solidFill>
                <a:srgbClr val="FF0000"/>
              </a:solidFill>
              <a:prstDash val="solid"/>
              <a:headEnd type="none" w="med" len="med"/>
              <a:tailEnd type="none" w="med" len="med"/>
            </a:ln>
          </p:spPr>
          <p:txBody>
            <a:bodyPr/>
            <a:lstStyle/>
            <a:p/>
          </p:txBody>
        </p:sp>
        <p:sp>
          <p:nvSpPr>
            <p:cNvPr id="24" name="直接连接符 23"/>
            <p:cNvSpPr/>
            <p:nvPr>
              <p:custDataLst>
                <p:tags r:id="rId20"/>
              </p:custDataLst>
            </p:nvPr>
          </p:nvSpPr>
          <p:spPr>
            <a:xfrm flipH="1">
              <a:off x="2823" y="32"/>
              <a:ext cx="0" cy="144"/>
            </a:xfrm>
            <a:prstGeom prst="line">
              <a:avLst/>
            </a:prstGeom>
            <a:ln w="28575" cap="flat" cmpd="sng">
              <a:solidFill>
                <a:srgbClr val="FF0000"/>
              </a:solidFill>
              <a:prstDash val="solid"/>
              <a:headEnd type="none" w="med" len="med"/>
              <a:tailEnd type="none" w="med" len="med"/>
            </a:ln>
          </p:spPr>
          <p:txBody>
            <a:bodyPr/>
            <a:lstStyle/>
            <a:p/>
          </p:txBody>
        </p:sp>
        <p:sp>
          <p:nvSpPr>
            <p:cNvPr id="25" name="直接连接符 24"/>
            <p:cNvSpPr/>
            <p:nvPr>
              <p:custDataLst>
                <p:tags r:id="rId21"/>
              </p:custDataLst>
            </p:nvPr>
          </p:nvSpPr>
          <p:spPr>
            <a:xfrm>
              <a:off x="0" y="32"/>
              <a:ext cx="3072" cy="0"/>
            </a:xfrm>
            <a:prstGeom prst="line">
              <a:avLst/>
            </a:prstGeom>
            <a:ln w="9525" cap="flat" cmpd="sng">
              <a:solidFill>
                <a:srgbClr val="FF0000"/>
              </a:solidFill>
              <a:prstDash val="solid"/>
              <a:headEnd type="none" w="med" len="med"/>
              <a:tailEnd type="none" w="med" len="med"/>
            </a:ln>
          </p:spPr>
          <p:txBody>
            <a:bodyPr/>
            <a:lstStyle/>
            <a:p/>
          </p:txBody>
        </p:sp>
        <p:sp>
          <p:nvSpPr>
            <p:cNvPr id="26" name="文本框 25"/>
            <p:cNvSpPr txBox="1"/>
            <p:nvPr>
              <p:custDataLst>
                <p:tags r:id="rId22"/>
              </p:custDataLst>
            </p:nvPr>
          </p:nvSpPr>
          <p:spPr>
            <a:xfrm>
              <a:off x="1655" y="0"/>
              <a:ext cx="336" cy="336"/>
            </a:xfrm>
            <a:prstGeom prst="rect">
              <a:avLst/>
            </a:prstGeom>
            <a:noFill/>
            <a:ln w="9525">
              <a:noFill/>
            </a:ln>
          </p:spPr>
          <p:txBody>
            <a:bodyPr>
              <a:spAutoFit/>
            </a:bodyPr>
            <a:lstStyle/>
            <a:p>
              <a:pPr algn="ctr">
                <a:spcBef>
                  <a:spcPct val="50000"/>
                </a:spcBef>
              </a:pPr>
              <a:r>
                <a:rPr lang="en-US" altLang="zh-CN" sz="2000" b="1" i="1">
                  <a:solidFill>
                    <a:srgbClr val="361DAE"/>
                  </a:solidFill>
                  <a:latin typeface="Times New Roman" panose="02020603050405020304" pitchFamily="18" charset="0"/>
                  <a:ea typeface="宋体" panose="02010600030101010101" pitchFamily="2" charset="-122"/>
                  <a:cs typeface="Times New Roman" panose="02020603050405020304" pitchFamily="18" charset="0"/>
                </a:rPr>
                <a:t>l</a:t>
              </a:r>
              <a:endParaRPr lang="en-US" altLang="zh-CN" sz="2000" b="1" i="1">
                <a:solidFill>
                  <a:srgbClr val="361DA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直接连接符 40"/>
            <p:cNvSpPr/>
            <p:nvPr>
              <p:custDataLst>
                <p:tags r:id="rId23"/>
              </p:custDataLst>
            </p:nvPr>
          </p:nvSpPr>
          <p:spPr>
            <a:xfrm>
              <a:off x="1966" y="145"/>
              <a:ext cx="862" cy="0"/>
            </a:xfrm>
            <a:prstGeom prst="line">
              <a:avLst/>
            </a:prstGeom>
            <a:ln w="28575" cap="flat" cmpd="sng">
              <a:solidFill>
                <a:srgbClr val="6600CC"/>
              </a:solidFill>
              <a:prstDash val="solid"/>
              <a:headEnd type="none" w="med" len="med"/>
              <a:tailEnd type="triangle" w="med" len="med"/>
            </a:ln>
          </p:spPr>
          <p:txBody>
            <a:bodyPr/>
            <a:lstStyle/>
            <a:p/>
          </p:txBody>
        </p:sp>
        <p:sp>
          <p:nvSpPr>
            <p:cNvPr id="43" name="直接连接符 42"/>
            <p:cNvSpPr/>
            <p:nvPr>
              <p:custDataLst>
                <p:tags r:id="rId24"/>
              </p:custDataLst>
            </p:nvPr>
          </p:nvSpPr>
          <p:spPr>
            <a:xfrm flipH="1">
              <a:off x="905" y="145"/>
              <a:ext cx="816" cy="0"/>
            </a:xfrm>
            <a:prstGeom prst="line">
              <a:avLst/>
            </a:prstGeom>
            <a:ln w="28575" cap="flat" cmpd="sng">
              <a:solidFill>
                <a:srgbClr val="6600CC"/>
              </a:solidFill>
              <a:prstDash val="solid"/>
              <a:headEnd type="none" w="med" len="med"/>
              <a:tailEnd type="triangle" w="med" len="med"/>
            </a:ln>
          </p:spPr>
          <p:txBody>
            <a:bodyPr/>
            <a:lstStyle/>
            <a:p/>
          </p:txBody>
        </p:sp>
      </p:grpSp>
      <p:grpSp>
        <p:nvGrpSpPr>
          <p:cNvPr id="44" name="组合 43"/>
          <p:cNvGrpSpPr/>
          <p:nvPr>
            <p:custDataLst>
              <p:tags r:id="rId25"/>
            </p:custDataLst>
          </p:nvPr>
        </p:nvGrpSpPr>
        <p:grpSpPr>
          <a:xfrm>
            <a:off x="6650250" y="2792788"/>
            <a:ext cx="1396717" cy="456072"/>
            <a:chOff x="0" y="91"/>
            <a:chExt cx="1176" cy="384"/>
          </a:xfrm>
        </p:grpSpPr>
        <p:sp>
          <p:nvSpPr>
            <p:cNvPr id="45" name="矩形 44"/>
            <p:cNvSpPr/>
            <p:nvPr>
              <p:custDataLst>
                <p:tags r:id="rId26"/>
              </p:custDataLst>
            </p:nvPr>
          </p:nvSpPr>
          <p:spPr>
            <a:xfrm>
              <a:off x="0" y="91"/>
              <a:ext cx="672" cy="384"/>
            </a:xfrm>
            <a:prstGeom prst="rect">
              <a:avLst/>
            </a:prstGeom>
            <a:solidFill>
              <a:srgbClr val="FF9900"/>
            </a:solidFill>
            <a:ln w="9525" cap="flat" cmpd="sng">
              <a:solidFill>
                <a:schemeClr val="tx1"/>
              </a:solidFill>
              <a:prstDash val="solid"/>
              <a:miter/>
              <a:headEnd type="none" w="med" len="med"/>
              <a:tailEnd type="none" w="med" len="med"/>
            </a:ln>
          </p:spPr>
          <p:txBody>
            <a:bodyPr/>
            <a:lstStyle/>
            <a:p>
              <a:endParaRPr lang="zh-CN" altLang="en-US" sz="2000" b="1">
                <a:latin typeface="宋体" panose="02010600030101010101" pitchFamily="2" charset="-122"/>
                <a:ea typeface="宋体" panose="02010600030101010101" pitchFamily="2" charset="-122"/>
              </a:endParaRPr>
            </a:p>
          </p:txBody>
        </p:sp>
        <p:sp>
          <p:nvSpPr>
            <p:cNvPr id="46" name="直接连接符 45"/>
            <p:cNvSpPr/>
            <p:nvPr>
              <p:custDataLst>
                <p:tags r:id="rId27"/>
              </p:custDataLst>
            </p:nvPr>
          </p:nvSpPr>
          <p:spPr>
            <a:xfrm flipV="1">
              <a:off x="408" y="304"/>
              <a:ext cx="768" cy="0"/>
            </a:xfrm>
            <a:prstGeom prst="line">
              <a:avLst/>
            </a:prstGeom>
            <a:ln w="57150" cap="flat" cmpd="sng">
              <a:solidFill>
                <a:srgbClr val="361DAE"/>
              </a:solidFill>
              <a:prstDash val="solid"/>
              <a:headEnd type="none" w="med" len="med"/>
              <a:tailEnd type="stealth" w="med" len="med"/>
            </a:ln>
          </p:spPr>
          <p:txBody>
            <a:bodyPr/>
            <a:lstStyle/>
            <a:p/>
          </p:txBody>
        </p:sp>
      </p:grpSp>
      <p:sp>
        <p:nvSpPr>
          <p:cNvPr id="3" name="矩形 2"/>
          <p:cNvSpPr/>
          <p:nvPr>
            <p:custDataLst>
              <p:tags r:id="rId28"/>
            </p:custDataLst>
          </p:nvPr>
        </p:nvSpPr>
        <p:spPr>
          <a:xfrm>
            <a:off x="915589" y="5252085"/>
            <a:ext cx="1909445" cy="460375"/>
          </a:xfrm>
          <a:prstGeom prst="rect">
            <a:avLst/>
          </a:prstGeom>
        </p:spPr>
        <p:txBody>
          <a:bodyPr wrap="square">
            <a:spAutoFit/>
          </a:bodyPr>
          <a:p>
            <a:pPr>
              <a:lnSpc>
                <a:spcPct val="100000"/>
              </a:lnSpc>
              <a:defRPr/>
            </a:pPr>
            <a:r>
              <a:rPr lang="en-US" sz="2400" b="1" noProof="1">
                <a:latin typeface="微软雅黑" panose="020B0503020204020204" pitchFamily="34" charset="-122"/>
                <a:ea typeface="微软雅黑" panose="020B0503020204020204" pitchFamily="34" charset="-122"/>
              </a:rPr>
              <a:t>4. </a:t>
            </a:r>
            <a:r>
              <a:rPr lang="zh-CN" altLang="en-US" sz="2400" b="1" noProof="1">
                <a:latin typeface="微软雅黑" panose="020B0503020204020204" pitchFamily="34" charset="-122"/>
                <a:ea typeface="微软雅黑" panose="020B0503020204020204" pitchFamily="34" charset="-122"/>
              </a:rPr>
              <a:t>适用范围：</a:t>
            </a:r>
            <a:endParaRPr lang="zh-CN" altLang="en-US" sz="2400" b="1" noProof="1">
              <a:latin typeface="微软雅黑" panose="020B0503020204020204" pitchFamily="34" charset="-122"/>
              <a:ea typeface="微软雅黑" panose="020B0503020204020204" pitchFamily="34" charset="-122"/>
            </a:endParaRPr>
          </a:p>
        </p:txBody>
      </p:sp>
      <p:sp>
        <p:nvSpPr>
          <p:cNvPr id="27" name="文本框 26"/>
          <p:cNvSpPr txBox="1"/>
          <p:nvPr>
            <p:custDataLst>
              <p:tags r:id="rId29"/>
            </p:custDataLst>
          </p:nvPr>
        </p:nvSpPr>
        <p:spPr>
          <a:xfrm>
            <a:off x="3017520" y="5256805"/>
            <a:ext cx="3700145" cy="460375"/>
          </a:xfrm>
          <a:prstGeom prst="rect">
            <a:avLst/>
          </a:prstGeom>
          <a:noFill/>
          <a:ln w="9525">
            <a:noFill/>
          </a:ln>
        </p:spPr>
        <p:txBody>
          <a:bodyPr wrap="square">
            <a:spAutoFit/>
          </a:bodyPr>
          <a:p>
            <a:pPr lvl="0" algn="l">
              <a:lnSpc>
                <a:spcPct val="100000"/>
              </a:lnSpc>
              <a:spcBef>
                <a:spcPct val="50000"/>
              </a:spcBef>
              <a:buClrTx/>
              <a:buSzTx/>
              <a:buFontTx/>
            </a:pPr>
            <a:r>
              <a:rPr lang="zh-CN" altLang="en-US" sz="2400" b="1">
                <a:solidFill>
                  <a:srgbClr val="361DAE"/>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只适用于计算恒</a:t>
            </a:r>
            <a:r>
              <a:rPr lang="zh-CN" altLang="en-US" sz="2400" b="1">
                <a:solidFill>
                  <a:srgbClr val="361DAE"/>
                </a:solidFill>
                <a:latin typeface="微软雅黑" panose="020B0503020204020204" pitchFamily="34" charset="-122"/>
                <a:ea typeface="微软雅黑" panose="020B0503020204020204" pitchFamily="34" charset="-122"/>
                <a:cs typeface="微软雅黑" panose="020B0503020204020204" pitchFamily="34" charset="-122"/>
                <a:sym typeface="+mn-ea"/>
              </a:rPr>
              <a:t>力做功</a:t>
            </a:r>
            <a:endParaRPr lang="zh-CN" altLang="en-US" sz="2400" b="1">
              <a:solidFill>
                <a:srgbClr val="361DA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矩形 27"/>
          <p:cNvSpPr/>
          <p:nvPr>
            <p:custDataLst>
              <p:tags r:id="rId30"/>
            </p:custDataLst>
          </p:nvPr>
        </p:nvSpPr>
        <p:spPr>
          <a:xfrm>
            <a:off x="916859" y="5712143"/>
            <a:ext cx="5600065" cy="460375"/>
          </a:xfrm>
          <a:prstGeom prst="rect">
            <a:avLst/>
          </a:prstGeom>
        </p:spPr>
        <p:txBody>
          <a:bodyPr wrap="square">
            <a:spAutoFit/>
          </a:bodyPr>
          <a:p>
            <a:pPr>
              <a:lnSpc>
                <a:spcPct val="100000"/>
              </a:lnSpc>
              <a:defRPr/>
            </a:pPr>
            <a:r>
              <a:rPr lang="en-US" sz="2400" b="1" noProof="1">
                <a:latin typeface="微软雅黑" panose="020B0503020204020204" pitchFamily="34" charset="-122"/>
                <a:ea typeface="微软雅黑" panose="020B0503020204020204" pitchFamily="34" charset="-122"/>
              </a:rPr>
              <a:t>5. </a:t>
            </a:r>
            <a:r>
              <a:rPr lang="zh-CN" altLang="en-US" sz="2400" b="1" noProof="1">
                <a:latin typeface="微软雅黑" panose="020B0503020204020204" pitchFamily="34" charset="-122"/>
                <a:ea typeface="微软雅黑" panose="020B0503020204020204" pitchFamily="34" charset="-122"/>
              </a:rPr>
              <a:t>单位：</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焦耳，简称焦，用符号</a:t>
            </a: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sym typeface="+mn-ea"/>
              </a:rPr>
              <a:t>J </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表示。</a:t>
            </a:r>
            <a:endParaRPr lang="zh-CN" altLang="en-US" sz="2400" b="1" noProof="1">
              <a:latin typeface="微软雅黑" panose="020B0503020204020204" pitchFamily="34" charset="-122"/>
              <a:ea typeface="微软雅黑" panose="020B0503020204020204" pitchFamily="34" charset="-122"/>
            </a:endParaRPr>
          </a:p>
        </p:txBody>
      </p:sp>
      <p:graphicFrame>
        <p:nvGraphicFramePr>
          <p:cNvPr id="29" name="Object 6"/>
          <p:cNvGraphicFramePr>
            <a:graphicFrameLocks noChangeAspect="1"/>
          </p:cNvGraphicFramePr>
          <p:nvPr>
            <p:custDataLst>
              <p:tags r:id="rId31"/>
            </p:custDataLst>
          </p:nvPr>
        </p:nvGraphicFramePr>
        <p:xfrm>
          <a:off x="6532844" y="5737543"/>
          <a:ext cx="2995295" cy="409575"/>
        </p:xfrm>
        <a:graphic>
          <a:graphicData uri="http://schemas.openxmlformats.org/presentationml/2006/ole">
            <mc:AlternateContent xmlns:mc="http://schemas.openxmlformats.org/markup-compatibility/2006">
              <mc:Choice xmlns:v="urn:schemas-microsoft-com:vml" Requires="v">
                <p:oleObj spid="_x0000_s30" name="公式" r:id="rId32" imgW="1320165" imgH="177165" progId="Equation.3">
                  <p:embed/>
                </p:oleObj>
              </mc:Choice>
              <mc:Fallback>
                <p:oleObj name="公式" r:id="rId32" imgW="1320165" imgH="177165" progId="Equation.3">
                  <p:embed/>
                  <p:pic>
                    <p:nvPicPr>
                      <p:cNvPr id="0" name="OLE substitute image"/>
                      <p:cNvPicPr/>
                      <p:nvPr/>
                    </p:nvPicPr>
                    <p:blipFill>
                      <a:blip r:embed="rId33"/>
                      <a:stretch>
                        <a:fillRect/>
                      </a:stretch>
                    </p:blipFill>
                    <p:spPr>
                      <a:xfrm>
                        <a:off x="6532844" y="5737543"/>
                        <a:ext cx="2995295" cy="409575"/>
                      </a:xfrm>
                      <a:prstGeom prst="rect">
                        <a:avLst/>
                      </a:prstGeom>
                      <a:noFill/>
                      <a:ln w="28575">
                        <a:noFill/>
                        <a:miter lim="800000"/>
                        <a:headEnd/>
                        <a:tailEnd/>
                      </a:ln>
                    </p:spPr>
                  </p:pic>
                </p:oleObj>
              </mc:Fallback>
            </mc:AlternateContent>
          </a:graphicData>
        </a:graphic>
      </p:graphicFrame>
    </p:spTree>
    <p:custDataLst>
      <p:tags r:id="rId3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3" grpId="0"/>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custDataLst>
              <p:tags r:id="rId1"/>
            </p:custDataLst>
          </p:nvPr>
        </p:nvSpPr>
        <p:spPr>
          <a:xfrm>
            <a:off x="934720" y="417195"/>
            <a:ext cx="5777865"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文本框 4"/>
          <p:cNvSpPr txBox="1"/>
          <p:nvPr>
            <p:custDataLst>
              <p:tags r:id="rId2"/>
            </p:custDataLst>
          </p:nvPr>
        </p:nvSpPr>
        <p:spPr>
          <a:xfrm>
            <a:off x="934720" y="417195"/>
            <a:ext cx="553339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pitchFamily="34" charset="-122"/>
                <a:ea typeface="微软雅黑" panose="020B0503020204020204" pitchFamily="34" charset="-122"/>
              </a:rPr>
              <a:t>三种不同情况下力</a:t>
            </a:r>
            <a:r>
              <a:rPr kumimoji="0" lang="en-US" altLang="zh-CN" sz="2800" b="1" i="0" kern="1200" cap="none" spc="0" normalizeH="0" baseline="0" noProof="0">
                <a:solidFill>
                  <a:schemeClr val="tx1">
                    <a:lumMod val="75000"/>
                    <a:lumOff val="25000"/>
                  </a:schemeClr>
                </a:solidFill>
                <a:latin typeface="微软雅黑" panose="020B0503020204020204" pitchFamily="34" charset="-122"/>
                <a:ea typeface="微软雅黑" panose="020B0503020204020204" pitchFamily="34" charset="-122"/>
              </a:rPr>
              <a:t>F</a:t>
            </a:r>
            <a:r>
              <a:rPr kumimoji="0" lang="zh-CN" altLang="en-US" sz="2800" b="1" i="0" kern="1200" cap="none" spc="0" normalizeH="0" baseline="0" noProof="0">
                <a:solidFill>
                  <a:schemeClr val="tx1">
                    <a:lumMod val="75000"/>
                    <a:lumOff val="25000"/>
                  </a:schemeClr>
                </a:solidFill>
                <a:latin typeface="微软雅黑" panose="020B0503020204020204" pitchFamily="34" charset="-122"/>
                <a:ea typeface="微软雅黑" panose="020B0503020204020204" pitchFamily="34" charset="-122"/>
              </a:rPr>
              <a:t>做</a:t>
            </a:r>
            <a:r>
              <a:rPr kumimoji="0" lang="zh-CN" altLang="en-US" sz="2800" b="1" i="0" kern="1200" cap="none" spc="0" normalizeH="0" baseline="0" noProof="0">
                <a:solidFill>
                  <a:schemeClr val="tx1">
                    <a:lumMod val="75000"/>
                    <a:lumOff val="25000"/>
                  </a:schemeClr>
                </a:solidFill>
                <a:latin typeface="微软雅黑" panose="020B0503020204020204" pitchFamily="34" charset="-122"/>
                <a:ea typeface="微软雅黑" panose="020B0503020204020204" pitchFamily="34" charset="-122"/>
              </a:rPr>
              <a:t>的功</a:t>
            </a:r>
            <a:endParaRPr kumimoji="0" lang="zh-CN" altLang="en-US" sz="2800" b="1" i="0" kern="1200" cap="none" spc="0" normalizeH="0" baseline="0" noProof="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矩形: 圆角 642"/>
          <p:cNvSpPr/>
          <p:nvPr>
            <p:custDataLst>
              <p:tags r:id="rId3"/>
            </p:custDataLst>
          </p:nvPr>
        </p:nvSpPr>
        <p:spPr>
          <a:xfrm>
            <a:off x="595630" y="1034415"/>
            <a:ext cx="10915015" cy="4672965"/>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18434" name="文本框 18433"/>
          <p:cNvSpPr txBox="1"/>
          <p:nvPr>
            <p:custDataLst>
              <p:tags r:id="rId4"/>
            </p:custDataLst>
          </p:nvPr>
        </p:nvSpPr>
        <p:spPr>
          <a:xfrm>
            <a:off x="871855" y="1172845"/>
            <a:ext cx="8192770" cy="2201545"/>
          </a:xfrm>
          <a:prstGeom prst="rect">
            <a:avLst/>
          </a:prstGeom>
          <a:noFill/>
          <a:ln w="9525">
            <a:noFill/>
          </a:ln>
        </p:spPr>
        <p:txBody>
          <a:bodyPr wrap="square">
            <a:spAutoFit/>
          </a:bodyPr>
          <a:lstStyle/>
          <a:p>
            <a:pPr algn="l">
              <a:lnSpc>
                <a:spcPct val="130000"/>
              </a:lnSpc>
              <a:spcBef>
                <a:spcPct val="50000"/>
              </a:spcBef>
            </a:pPr>
            <a:r>
              <a:rPr lang="en-US" altLang="zh-CN"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物体在水平力</a:t>
            </a:r>
            <a:r>
              <a:rPr lang="zh-CN" altLang="en-US" sz="2800" b="1"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Ｆ</a:t>
            </a:r>
            <a:r>
              <a:rPr lang="zh-CN" altLang="en-US"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作用下沿光滑水平面加速运动</a:t>
            </a:r>
            <a:r>
              <a:rPr lang="en-US" altLang="zh-CN" sz="2800" b="1"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L</a:t>
            </a:r>
            <a:r>
              <a:rPr lang="zh-CN" altLang="en-US"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30000"/>
              </a:lnSpc>
              <a:spcBef>
                <a:spcPct val="50000"/>
              </a:spcBef>
            </a:pPr>
            <a:r>
              <a:rPr lang="en-US" altLang="zh-CN"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物体在水平力</a:t>
            </a:r>
            <a:r>
              <a:rPr lang="zh-CN" altLang="en-US" sz="2800" b="1"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Ｆ</a:t>
            </a:r>
            <a:r>
              <a:rPr lang="zh-CN" altLang="en-US"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作用下沿粗糙水平面匀速移动</a:t>
            </a:r>
            <a:r>
              <a:rPr lang="en-US" altLang="zh-CN" sz="2800" b="1"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L</a:t>
            </a:r>
            <a:r>
              <a:rPr lang="zh-CN" altLang="en-US"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30000"/>
              </a:lnSpc>
              <a:spcBef>
                <a:spcPct val="50000"/>
              </a:spcBef>
            </a:pPr>
            <a:r>
              <a:rPr lang="en-US" altLang="zh-CN"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物体在沿斜面向上的力</a:t>
            </a:r>
            <a:r>
              <a:rPr lang="zh-CN" altLang="en-US" sz="2800" b="1"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Ｆ</a:t>
            </a:r>
            <a:r>
              <a:rPr lang="zh-CN" altLang="en-US"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作用下减速上移</a:t>
            </a:r>
            <a:r>
              <a:rPr lang="en-US" altLang="zh-CN" sz="2800" b="1"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L</a:t>
            </a:r>
            <a:r>
              <a:rPr lang="zh-CN" altLang="en-US"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8436" name="组合 18435"/>
          <p:cNvGrpSpPr/>
          <p:nvPr>
            <p:custDataLst>
              <p:tags r:id="rId5"/>
            </p:custDataLst>
          </p:nvPr>
        </p:nvGrpSpPr>
        <p:grpSpPr>
          <a:xfrm>
            <a:off x="871856" y="3603813"/>
            <a:ext cx="6456256" cy="1707892"/>
            <a:chOff x="-75" y="0"/>
            <a:chExt cx="5436" cy="1438"/>
          </a:xfrm>
        </p:grpSpPr>
        <p:sp>
          <p:nvSpPr>
            <p:cNvPr id="18437" name="文本框 18436"/>
            <p:cNvSpPr txBox="1"/>
            <p:nvPr>
              <p:custDataLst>
                <p:tags r:id="rId6"/>
              </p:custDataLst>
            </p:nvPr>
          </p:nvSpPr>
          <p:spPr>
            <a:xfrm>
              <a:off x="-75" y="955"/>
              <a:ext cx="620" cy="466"/>
            </a:xfrm>
            <a:prstGeom prst="rect">
              <a:avLst/>
            </a:prstGeom>
            <a:noFill/>
            <a:ln w="9525">
              <a:noFill/>
            </a:ln>
          </p:spPr>
          <p:txBody>
            <a:bodyPr>
              <a:spAutoFit/>
            </a:bodyPr>
            <a:lstStyle/>
            <a:p>
              <a:pPr algn="l">
                <a:lnSpc>
                  <a:spcPct val="150000"/>
                </a:lnSpc>
                <a:spcBef>
                  <a:spcPct val="50000"/>
                </a:spcBef>
              </a:pPr>
              <a:r>
                <a:rPr lang="en-US" altLang="zh-CN" sz="2000" b="1">
                  <a:solidFill>
                    <a:srgbClr val="00B0F0"/>
                  </a:solidFill>
                  <a:latin typeface="宋体" panose="02010600030101010101" pitchFamily="2" charset="-122"/>
                  <a:ea typeface="宋体" panose="02010600030101010101" pitchFamily="2" charset="-122"/>
                </a:rPr>
                <a:t>μ=0</a:t>
              </a:r>
              <a:endParaRPr lang="en-US" altLang="zh-CN" sz="2000" b="1">
                <a:solidFill>
                  <a:srgbClr val="00B0F0"/>
                </a:solidFill>
                <a:latin typeface="宋体" panose="02010600030101010101" pitchFamily="2" charset="-122"/>
                <a:ea typeface="宋体" panose="02010600030101010101" pitchFamily="2" charset="-122"/>
              </a:endParaRPr>
            </a:p>
          </p:txBody>
        </p:sp>
        <p:grpSp>
          <p:nvGrpSpPr>
            <p:cNvPr id="18438" name="组合 18437"/>
            <p:cNvGrpSpPr/>
            <p:nvPr>
              <p:custDataLst>
                <p:tags r:id="rId7"/>
              </p:custDataLst>
            </p:nvPr>
          </p:nvGrpSpPr>
          <p:grpSpPr>
            <a:xfrm>
              <a:off x="274" y="0"/>
              <a:ext cx="5087" cy="1438"/>
              <a:chOff x="0" y="0"/>
              <a:chExt cx="5087" cy="1438"/>
            </a:xfrm>
          </p:grpSpPr>
          <p:grpSp>
            <p:nvGrpSpPr>
              <p:cNvPr id="18439" name="组合 18438"/>
              <p:cNvGrpSpPr/>
              <p:nvPr>
                <p:custDataLst>
                  <p:tags r:id="rId8"/>
                </p:custDataLst>
              </p:nvPr>
            </p:nvGrpSpPr>
            <p:grpSpPr>
              <a:xfrm>
                <a:off x="3610" y="0"/>
                <a:ext cx="1477" cy="1018"/>
                <a:chOff x="0" y="0"/>
                <a:chExt cx="1477" cy="1018"/>
              </a:xfrm>
            </p:grpSpPr>
            <p:grpSp>
              <p:nvGrpSpPr>
                <p:cNvPr id="18440" name="组合 18439"/>
                <p:cNvGrpSpPr/>
                <p:nvPr>
                  <p:custDataLst>
                    <p:tags r:id="rId9"/>
                  </p:custDataLst>
                </p:nvPr>
              </p:nvGrpSpPr>
              <p:grpSpPr>
                <a:xfrm>
                  <a:off x="0" y="0"/>
                  <a:ext cx="1477" cy="953"/>
                  <a:chOff x="0" y="0"/>
                  <a:chExt cx="2242" cy="1184"/>
                </a:xfrm>
              </p:grpSpPr>
              <p:sp>
                <p:nvSpPr>
                  <p:cNvPr id="18441" name="lxqlx52" descr="栎木"/>
                  <p:cNvSpPr/>
                  <p:nvPr>
                    <p:custDataLst>
                      <p:tags r:id="rId10"/>
                    </p:custDataLst>
                  </p:nvPr>
                </p:nvSpPr>
                <p:spPr>
                  <a:xfrm rot="9118501">
                    <a:off x="11" y="586"/>
                    <a:ext cx="387" cy="440"/>
                  </a:xfrm>
                  <a:prstGeom prst="rect">
                    <a:avLst/>
                  </a:prstGeom>
                  <a:blipFill rotWithShape="0">
                    <a:blip r:embed="rId11"/>
                    <a:stretch>
                      <a:fillRect/>
                    </a:stretch>
                  </a:blipFill>
                  <a:ln w="25400" cap="flat" cmpd="sng">
                    <a:solidFill>
                      <a:srgbClr val="000000"/>
                    </a:solidFill>
                    <a:prstDash val="solid"/>
                    <a:miter/>
                    <a:headEnd type="none" w="med" len="med"/>
                    <a:tailEnd type="none" w="med" len="med"/>
                  </a:ln>
                </p:spPr>
                <p:txBody>
                  <a:bodyPr/>
                  <a:lstStyle/>
                  <a:p>
                    <a:pPr>
                      <a:lnSpc>
                        <a:spcPct val="150000"/>
                      </a:lnSpc>
                    </a:pPr>
                    <a:endParaRPr lang="zh-CN" altLang="en-US" sz="2000" b="1">
                      <a:solidFill>
                        <a:schemeClr val="tx1"/>
                      </a:solidFill>
                      <a:latin typeface="宋体" panose="02010600030101010101" pitchFamily="2" charset="-122"/>
                      <a:ea typeface="宋体" panose="02010600030101010101" pitchFamily="2" charset="-122"/>
                    </a:endParaRPr>
                  </a:p>
                </p:txBody>
              </p:sp>
              <p:sp>
                <p:nvSpPr>
                  <p:cNvPr id="18442" name="lxqsjx1"/>
                  <p:cNvSpPr/>
                  <p:nvPr>
                    <p:custDataLst>
                      <p:tags r:id="rId12"/>
                    </p:custDataLst>
                  </p:nvPr>
                </p:nvSpPr>
                <p:spPr>
                  <a:xfrm flipH="1">
                    <a:off x="0" y="0"/>
                    <a:ext cx="2242" cy="1184"/>
                  </a:xfrm>
                  <a:custGeom>
                    <a:avLst/>
                    <a:gdLst/>
                    <a:ahLst/>
                    <a:cxnLst/>
                    <a:rect l="l" t="t" r="r" b="b"/>
                    <a:pathLst>
                      <a:path w="1731" h="1000">
                        <a:moveTo>
                          <a:pt x="0" y="0"/>
                        </a:moveTo>
                        <a:lnTo>
                          <a:pt x="0" y="1000"/>
                        </a:lnTo>
                        <a:lnTo>
                          <a:pt x="1732" y="1000"/>
                        </a:lnTo>
                        <a:lnTo>
                          <a:pt x="0" y="0"/>
                        </a:lnTo>
                        <a:close/>
                      </a:path>
                    </a:pathLst>
                  </a:custGeom>
                  <a:noFill/>
                  <a:ln w="12700" cap="flat" cmpd="sng">
                    <a:solidFill>
                      <a:srgbClr val="00B0F0"/>
                    </a:solidFill>
                    <a:prstDash val="solid"/>
                    <a:headEnd type="none" w="med" len="med"/>
                    <a:tailEnd type="none" w="med" len="med"/>
                  </a:ln>
                </p:spPr>
                <p:txBody>
                  <a:bodyPr/>
                  <a:lstStyle/>
                  <a:p>
                    <a:pPr>
                      <a:lnSpc>
                        <a:spcPct val="150000"/>
                      </a:lnSpc>
                    </a:pPr>
                    <a:endParaRPr lang="zh-CN" altLang="en-US" sz="2000" b="1">
                      <a:solidFill>
                        <a:schemeClr val="tx1"/>
                      </a:solidFill>
                      <a:latin typeface="宋体" panose="02010600030101010101" pitchFamily="2" charset="-122"/>
                      <a:ea typeface="宋体" panose="02010600030101010101" pitchFamily="2" charset="-122"/>
                    </a:endParaRPr>
                  </a:p>
                </p:txBody>
              </p:sp>
              <p:sp>
                <p:nvSpPr>
                  <p:cNvPr id="18443" name="lxqlx52" descr="栎木"/>
                  <p:cNvSpPr/>
                  <p:nvPr>
                    <p:custDataLst>
                      <p:tags r:id="rId13"/>
                    </p:custDataLst>
                  </p:nvPr>
                </p:nvSpPr>
                <p:spPr>
                  <a:xfrm rot="9118501">
                    <a:off x="970" y="102"/>
                    <a:ext cx="401" cy="440"/>
                  </a:xfrm>
                  <a:prstGeom prst="rect">
                    <a:avLst/>
                  </a:prstGeom>
                  <a:blipFill rotWithShape="0">
                    <a:blip r:embed="rId11"/>
                    <a:stretch>
                      <a:fillRect/>
                    </a:stretch>
                  </a:blipFill>
                  <a:ln w="25400" cap="flat" cmpd="sng">
                    <a:solidFill>
                      <a:srgbClr val="000000"/>
                    </a:solidFill>
                    <a:prstDash val="dash"/>
                    <a:miter/>
                    <a:headEnd type="none" w="med" len="med"/>
                    <a:tailEnd type="none" w="med" len="med"/>
                  </a:ln>
                </p:spPr>
                <p:txBody>
                  <a:bodyPr/>
                  <a:lstStyle/>
                  <a:p>
                    <a:pPr>
                      <a:lnSpc>
                        <a:spcPct val="150000"/>
                      </a:lnSpc>
                    </a:pPr>
                    <a:endParaRPr lang="zh-CN" altLang="en-US" sz="2000" b="1">
                      <a:solidFill>
                        <a:schemeClr val="tx1"/>
                      </a:solidFill>
                      <a:latin typeface="宋体" panose="02010600030101010101" pitchFamily="2" charset="-122"/>
                      <a:ea typeface="宋体" panose="02010600030101010101" pitchFamily="2" charset="-122"/>
                    </a:endParaRPr>
                  </a:p>
                </p:txBody>
              </p:sp>
            </p:grpSp>
            <p:sp>
              <p:nvSpPr>
                <p:cNvPr id="18444" name="直接连接符 18443"/>
                <p:cNvSpPr/>
                <p:nvPr>
                  <p:custDataLst>
                    <p:tags r:id="rId14"/>
                  </p:custDataLst>
                </p:nvPr>
              </p:nvSpPr>
              <p:spPr>
                <a:xfrm flipV="1">
                  <a:off x="138" y="477"/>
                  <a:ext cx="264" cy="180"/>
                </a:xfrm>
                <a:prstGeom prst="line">
                  <a:avLst/>
                </a:prstGeom>
                <a:ln w="38100" cap="flat" cmpd="sng">
                  <a:solidFill>
                    <a:srgbClr val="000000"/>
                  </a:solidFill>
                  <a:prstDash val="solid"/>
                  <a:headEnd type="none" w="med" len="med"/>
                  <a:tailEnd type="stealth" w="lg" len="lg"/>
                </a:ln>
              </p:spPr>
              <p:txBody>
                <a:bodyPr/>
                <a:lstStyle/>
                <a:p/>
              </p:txBody>
            </p:sp>
            <p:sp>
              <p:nvSpPr>
                <p:cNvPr id="18445" name="直接连接符 18444"/>
                <p:cNvSpPr/>
                <p:nvPr>
                  <p:custDataLst>
                    <p:tags r:id="rId15"/>
                  </p:custDataLst>
                </p:nvPr>
              </p:nvSpPr>
              <p:spPr>
                <a:xfrm flipV="1">
                  <a:off x="762" y="86"/>
                  <a:ext cx="263" cy="180"/>
                </a:xfrm>
                <a:prstGeom prst="line">
                  <a:avLst/>
                </a:prstGeom>
                <a:ln w="38100" cap="flat" cmpd="sng">
                  <a:solidFill>
                    <a:srgbClr val="000000"/>
                  </a:solidFill>
                  <a:prstDash val="dash"/>
                  <a:headEnd type="none" w="med" len="med"/>
                  <a:tailEnd type="stealth" w="lg" len="lg"/>
                </a:ln>
              </p:spPr>
              <p:txBody>
                <a:bodyPr/>
                <a:lstStyle/>
                <a:p/>
              </p:txBody>
            </p:sp>
            <p:sp>
              <p:nvSpPr>
                <p:cNvPr id="18446" name="直接连接符 18445"/>
                <p:cNvSpPr/>
                <p:nvPr>
                  <p:custDataLst>
                    <p:tags r:id="rId16"/>
                  </p:custDataLst>
                </p:nvPr>
              </p:nvSpPr>
              <p:spPr>
                <a:xfrm>
                  <a:off x="201" y="792"/>
                  <a:ext cx="106" cy="180"/>
                </a:xfrm>
                <a:prstGeom prst="line">
                  <a:avLst/>
                </a:prstGeom>
                <a:ln w="25400" cap="flat" cmpd="sng">
                  <a:solidFill>
                    <a:srgbClr val="000000"/>
                  </a:solidFill>
                  <a:prstDash val="solid"/>
                  <a:headEnd type="none" w="med" len="med"/>
                  <a:tailEnd type="stealth" w="lg" len="lg"/>
                </a:ln>
              </p:spPr>
              <p:txBody>
                <a:bodyPr/>
                <a:lstStyle/>
                <a:p/>
              </p:txBody>
            </p:sp>
            <p:sp>
              <p:nvSpPr>
                <p:cNvPr id="18447" name="直接连接符 18446"/>
                <p:cNvSpPr/>
                <p:nvPr>
                  <p:custDataLst>
                    <p:tags r:id="rId17"/>
                  </p:custDataLst>
                </p:nvPr>
              </p:nvSpPr>
              <p:spPr>
                <a:xfrm>
                  <a:off x="854" y="420"/>
                  <a:ext cx="105" cy="180"/>
                </a:xfrm>
                <a:prstGeom prst="line">
                  <a:avLst/>
                </a:prstGeom>
                <a:ln w="25400" cap="flat" cmpd="sng">
                  <a:solidFill>
                    <a:srgbClr val="000000"/>
                  </a:solidFill>
                  <a:prstDash val="solid"/>
                  <a:headEnd type="none" w="med" len="med"/>
                  <a:tailEnd type="stealth" w="lg" len="lg"/>
                </a:ln>
              </p:spPr>
              <p:txBody>
                <a:bodyPr/>
                <a:lstStyle/>
                <a:p/>
              </p:txBody>
            </p:sp>
            <p:sp>
              <p:nvSpPr>
                <p:cNvPr id="18448" name="直接连接符 18447"/>
                <p:cNvSpPr/>
                <p:nvPr>
                  <p:custDataLst>
                    <p:tags r:id="rId18"/>
                  </p:custDataLst>
                </p:nvPr>
              </p:nvSpPr>
              <p:spPr>
                <a:xfrm flipH="1">
                  <a:off x="247" y="721"/>
                  <a:ext cx="271" cy="180"/>
                </a:xfrm>
                <a:prstGeom prst="line">
                  <a:avLst/>
                </a:prstGeom>
                <a:ln w="25400" cap="flat" cmpd="sng">
                  <a:solidFill>
                    <a:srgbClr val="000000"/>
                  </a:solidFill>
                  <a:prstDash val="solid"/>
                  <a:headEnd type="none" w="med" len="med"/>
                  <a:tailEnd type="stealth" w="lg" len="lg"/>
                </a:ln>
              </p:spPr>
              <p:txBody>
                <a:bodyPr/>
                <a:lstStyle/>
                <a:p/>
              </p:txBody>
            </p:sp>
            <p:sp>
              <p:nvSpPr>
                <p:cNvPr id="18449" name="直接连接符 18448"/>
                <p:cNvSpPr/>
                <p:nvPr>
                  <p:custDataLst>
                    <p:tags r:id="rId19"/>
                  </p:custDataLst>
                </p:nvPr>
              </p:nvSpPr>
              <p:spPr>
                <a:xfrm flipV="1">
                  <a:off x="633" y="492"/>
                  <a:ext cx="264" cy="180"/>
                </a:xfrm>
                <a:prstGeom prst="line">
                  <a:avLst/>
                </a:prstGeom>
                <a:ln w="25400" cap="flat" cmpd="sng">
                  <a:solidFill>
                    <a:srgbClr val="000000"/>
                  </a:solidFill>
                  <a:prstDash val="solid"/>
                  <a:headEnd type="none" w="med" len="med"/>
                  <a:tailEnd type="stealth" w="lg" len="lg"/>
                </a:ln>
              </p:spPr>
              <p:txBody>
                <a:bodyPr/>
                <a:lstStyle/>
                <a:p/>
              </p:txBody>
            </p:sp>
            <p:sp>
              <p:nvSpPr>
                <p:cNvPr id="18450" name="文本框 18449"/>
                <p:cNvSpPr txBox="1"/>
                <p:nvPr>
                  <p:custDataLst>
                    <p:tags r:id="rId20"/>
                  </p:custDataLst>
                </p:nvPr>
              </p:nvSpPr>
              <p:spPr>
                <a:xfrm>
                  <a:off x="475" y="552"/>
                  <a:ext cx="211" cy="466"/>
                </a:xfrm>
                <a:prstGeom prst="rect">
                  <a:avLst/>
                </a:prstGeom>
                <a:noFill/>
                <a:ln w="9525">
                  <a:noFill/>
                </a:ln>
              </p:spPr>
              <p:txBody>
                <a:bodyPr>
                  <a:spAutoFit/>
                </a:bodyPr>
                <a:lstStyle/>
                <a:p>
                  <a:pPr algn="l">
                    <a:lnSpc>
                      <a:spcPct val="150000"/>
                    </a:lnSpc>
                    <a:spcBef>
                      <a:spcPct val="50000"/>
                    </a:spcBef>
                  </a:pPr>
                  <a:r>
                    <a:rPr lang="en-US" altLang="zh-CN" sz="2000" b="1">
                      <a:solidFill>
                        <a:schemeClr val="tx1"/>
                      </a:solidFill>
                      <a:latin typeface="宋体" panose="02010600030101010101" pitchFamily="2" charset="-122"/>
                      <a:ea typeface="宋体" panose="02010600030101010101" pitchFamily="2" charset="-122"/>
                      <a:cs typeface="Times New Roman" panose="02020603050405020304" pitchFamily="18" charset="0"/>
                    </a:rPr>
                    <a:t>l</a:t>
                  </a:r>
                  <a:endParaRPr lang="en-US" altLang="zh-CN" sz="20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18451" name="对象 18450"/>
                <p:cNvGraphicFramePr>
                  <a:graphicFrameLocks noChangeAspect="1"/>
                </p:cNvGraphicFramePr>
                <p:nvPr>
                  <p:custDataLst>
                    <p:tags r:id="rId21"/>
                  </p:custDataLst>
                </p:nvPr>
              </p:nvGraphicFramePr>
              <p:xfrm>
                <a:off x="150" y="149"/>
                <a:ext cx="304" cy="304"/>
              </p:xfrm>
              <a:graphic>
                <a:graphicData uri="http://schemas.openxmlformats.org/presentationml/2006/ole">
                  <mc:AlternateContent xmlns:mc="http://schemas.openxmlformats.org/markup-compatibility/2006">
                    <mc:Choice xmlns:v="urn:schemas-microsoft-com:vml" Requires="v">
                      <p:oleObj spid="_x0000_s1040" name="" r:id="rId22" imgW="166370" imgH="166370" progId="Equation.3">
                        <p:embed/>
                      </p:oleObj>
                    </mc:Choice>
                    <mc:Fallback>
                      <p:oleObj name="" r:id="rId22" imgW="166370" imgH="166370" progId="Equation.3">
                        <p:embed/>
                        <p:pic>
                          <p:nvPicPr>
                            <p:cNvPr id="0" name="OLE substitute image"/>
                            <p:cNvPicPr/>
                            <p:nvPr/>
                          </p:nvPicPr>
                          <p:blipFill>
                            <a:blip r:embed="rId23"/>
                            <a:stretch>
                              <a:fillRect/>
                            </a:stretch>
                          </p:blipFill>
                          <p:spPr>
                            <a:xfrm>
                              <a:off x="150" y="149"/>
                              <a:ext cx="304" cy="304"/>
                            </a:xfrm>
                            <a:prstGeom prst="rect">
                              <a:avLst/>
                            </a:prstGeom>
                            <a:noFill/>
                            <a:ln w="38100">
                              <a:noFill/>
                              <a:miter/>
                            </a:ln>
                          </p:spPr>
                        </p:pic>
                      </p:oleObj>
                    </mc:Fallback>
                  </mc:AlternateContent>
                </a:graphicData>
              </a:graphic>
            </p:graphicFrame>
          </p:grpSp>
          <p:grpSp>
            <p:nvGrpSpPr>
              <p:cNvPr id="18452" name="组合 18451"/>
              <p:cNvGrpSpPr/>
              <p:nvPr>
                <p:custDataLst>
                  <p:tags r:id="rId24"/>
                </p:custDataLst>
              </p:nvPr>
            </p:nvGrpSpPr>
            <p:grpSpPr>
              <a:xfrm>
                <a:off x="0" y="335"/>
                <a:ext cx="1422" cy="1084"/>
                <a:chOff x="0" y="0"/>
                <a:chExt cx="1422" cy="1084"/>
              </a:xfrm>
            </p:grpSpPr>
            <p:sp>
              <p:nvSpPr>
                <p:cNvPr id="18453" name="矩形 18452" descr="栎木"/>
                <p:cNvSpPr/>
                <p:nvPr>
                  <p:custDataLst>
                    <p:tags r:id="rId25"/>
                  </p:custDataLst>
                </p:nvPr>
              </p:nvSpPr>
              <p:spPr>
                <a:xfrm>
                  <a:off x="158" y="199"/>
                  <a:ext cx="289" cy="397"/>
                </a:xfrm>
                <a:prstGeom prst="rect">
                  <a:avLst/>
                </a:prstGeom>
                <a:blipFill rotWithShape="1">
                  <a:blip r:embed="rId11"/>
                  <a:stretch>
                    <a:fillRect/>
                  </a:stretch>
                </a:blipFill>
                <a:ln w="9525" cap="flat" cmpd="sng">
                  <a:solidFill>
                    <a:srgbClr val="000000"/>
                  </a:solidFill>
                  <a:prstDash val="solid"/>
                  <a:miter/>
                  <a:headEnd type="none" w="med" len="med"/>
                  <a:tailEnd type="none" w="med" len="med"/>
                </a:ln>
              </p:spPr>
              <p:txBody>
                <a:bodyPr/>
                <a:lstStyle/>
                <a:p>
                  <a:pPr>
                    <a:lnSpc>
                      <a:spcPct val="150000"/>
                    </a:lnSpc>
                  </a:pPr>
                  <a:endParaRPr lang="zh-CN" altLang="en-US" sz="2000" b="1">
                    <a:solidFill>
                      <a:schemeClr val="tx1"/>
                    </a:solidFill>
                    <a:latin typeface="宋体" panose="02010600030101010101" pitchFamily="2" charset="-122"/>
                    <a:ea typeface="宋体" panose="02010600030101010101" pitchFamily="2" charset="-122"/>
                  </a:endParaRPr>
                </a:p>
              </p:txBody>
            </p:sp>
            <p:grpSp>
              <p:nvGrpSpPr>
                <p:cNvPr id="18454" name="组合 18453"/>
                <p:cNvGrpSpPr/>
                <p:nvPr>
                  <p:custDataLst>
                    <p:tags r:id="rId26"/>
                  </p:custDataLst>
                </p:nvPr>
              </p:nvGrpSpPr>
              <p:grpSpPr>
                <a:xfrm>
                  <a:off x="0" y="596"/>
                  <a:ext cx="1422" cy="99"/>
                  <a:chOff x="0" y="0"/>
                  <a:chExt cx="1490" cy="122"/>
                </a:xfrm>
              </p:grpSpPr>
              <p:sp>
                <p:nvSpPr>
                  <p:cNvPr id="18455" name="直接连接符 18454"/>
                  <p:cNvSpPr/>
                  <p:nvPr>
                    <p:custDataLst>
                      <p:tags r:id="rId27"/>
                    </p:custDataLst>
                  </p:nvPr>
                </p:nvSpPr>
                <p:spPr>
                  <a:xfrm flipV="1">
                    <a:off x="11" y="0"/>
                    <a:ext cx="1479" cy="0"/>
                  </a:xfrm>
                  <a:prstGeom prst="line">
                    <a:avLst/>
                  </a:prstGeom>
                  <a:ln w="9525" cap="flat" cmpd="sng">
                    <a:solidFill>
                      <a:srgbClr val="00B0F0"/>
                    </a:solidFill>
                    <a:prstDash val="solid"/>
                    <a:headEnd type="none" w="med" len="med"/>
                    <a:tailEnd type="none" w="med" len="med"/>
                  </a:ln>
                </p:spPr>
                <p:txBody>
                  <a:bodyPr/>
                  <a:lstStyle/>
                  <a:p/>
                </p:txBody>
              </p:sp>
              <p:sp>
                <p:nvSpPr>
                  <p:cNvPr id="18456" name="直接连接符 18455"/>
                  <p:cNvSpPr/>
                  <p:nvPr>
                    <p:custDataLst>
                      <p:tags r:id="rId28"/>
                    </p:custDataLst>
                  </p:nvPr>
                </p:nvSpPr>
                <p:spPr>
                  <a:xfrm flipH="1">
                    <a:off x="0" y="0"/>
                    <a:ext cx="186" cy="122"/>
                  </a:xfrm>
                  <a:prstGeom prst="line">
                    <a:avLst/>
                  </a:prstGeom>
                  <a:ln w="9525" cap="flat" cmpd="sng">
                    <a:solidFill>
                      <a:srgbClr val="000000"/>
                    </a:solidFill>
                    <a:prstDash val="solid"/>
                    <a:headEnd type="none" w="med" len="med"/>
                    <a:tailEnd type="none" w="med" len="med"/>
                  </a:ln>
                </p:spPr>
                <p:txBody>
                  <a:bodyPr/>
                  <a:lstStyle/>
                  <a:p/>
                </p:txBody>
              </p:sp>
              <p:sp>
                <p:nvSpPr>
                  <p:cNvPr id="18457" name="直接连接符 18456"/>
                  <p:cNvSpPr/>
                  <p:nvPr>
                    <p:custDataLst>
                      <p:tags r:id="rId29"/>
                    </p:custDataLst>
                  </p:nvPr>
                </p:nvSpPr>
                <p:spPr>
                  <a:xfrm flipH="1">
                    <a:off x="186" y="0"/>
                    <a:ext cx="186" cy="122"/>
                  </a:xfrm>
                  <a:prstGeom prst="line">
                    <a:avLst/>
                  </a:prstGeom>
                  <a:ln w="9525" cap="flat" cmpd="sng">
                    <a:solidFill>
                      <a:srgbClr val="000000"/>
                    </a:solidFill>
                    <a:prstDash val="solid"/>
                    <a:headEnd type="none" w="med" len="med"/>
                    <a:tailEnd type="none" w="med" len="med"/>
                  </a:ln>
                </p:spPr>
                <p:txBody>
                  <a:bodyPr/>
                  <a:lstStyle/>
                  <a:p/>
                </p:txBody>
              </p:sp>
              <p:sp>
                <p:nvSpPr>
                  <p:cNvPr id="18458" name="直接连接符 18457"/>
                  <p:cNvSpPr/>
                  <p:nvPr>
                    <p:custDataLst>
                      <p:tags r:id="rId30"/>
                    </p:custDataLst>
                  </p:nvPr>
                </p:nvSpPr>
                <p:spPr>
                  <a:xfrm flipH="1">
                    <a:off x="372" y="0"/>
                    <a:ext cx="187" cy="122"/>
                  </a:xfrm>
                  <a:prstGeom prst="line">
                    <a:avLst/>
                  </a:prstGeom>
                  <a:ln w="9525" cap="flat" cmpd="sng">
                    <a:solidFill>
                      <a:srgbClr val="000000"/>
                    </a:solidFill>
                    <a:prstDash val="solid"/>
                    <a:headEnd type="none" w="med" len="med"/>
                    <a:tailEnd type="none" w="med" len="med"/>
                  </a:ln>
                </p:spPr>
                <p:txBody>
                  <a:bodyPr/>
                  <a:lstStyle/>
                  <a:p/>
                </p:txBody>
              </p:sp>
              <p:sp>
                <p:nvSpPr>
                  <p:cNvPr id="18459" name="直接连接符 18458"/>
                  <p:cNvSpPr/>
                  <p:nvPr>
                    <p:custDataLst>
                      <p:tags r:id="rId31"/>
                    </p:custDataLst>
                  </p:nvPr>
                </p:nvSpPr>
                <p:spPr>
                  <a:xfrm flipH="1">
                    <a:off x="559" y="0"/>
                    <a:ext cx="186" cy="122"/>
                  </a:xfrm>
                  <a:prstGeom prst="line">
                    <a:avLst/>
                  </a:prstGeom>
                  <a:ln w="9525" cap="flat" cmpd="sng">
                    <a:solidFill>
                      <a:srgbClr val="000000"/>
                    </a:solidFill>
                    <a:prstDash val="solid"/>
                    <a:headEnd type="none" w="med" len="med"/>
                    <a:tailEnd type="none" w="med" len="med"/>
                  </a:ln>
                </p:spPr>
                <p:txBody>
                  <a:bodyPr/>
                  <a:lstStyle/>
                  <a:p/>
                </p:txBody>
              </p:sp>
              <p:sp>
                <p:nvSpPr>
                  <p:cNvPr id="18460" name="直接连接符 18459"/>
                  <p:cNvSpPr/>
                  <p:nvPr>
                    <p:custDataLst>
                      <p:tags r:id="rId32"/>
                    </p:custDataLst>
                  </p:nvPr>
                </p:nvSpPr>
                <p:spPr>
                  <a:xfrm flipH="1">
                    <a:off x="745" y="0"/>
                    <a:ext cx="186" cy="122"/>
                  </a:xfrm>
                  <a:prstGeom prst="line">
                    <a:avLst/>
                  </a:prstGeom>
                  <a:ln w="9525" cap="flat" cmpd="sng">
                    <a:solidFill>
                      <a:srgbClr val="000000"/>
                    </a:solidFill>
                    <a:prstDash val="solid"/>
                    <a:headEnd type="none" w="med" len="med"/>
                    <a:tailEnd type="none" w="med" len="med"/>
                  </a:ln>
                </p:spPr>
                <p:txBody>
                  <a:bodyPr/>
                  <a:lstStyle/>
                  <a:p/>
                </p:txBody>
              </p:sp>
              <p:sp>
                <p:nvSpPr>
                  <p:cNvPr id="18461" name="直接连接符 18460"/>
                  <p:cNvSpPr/>
                  <p:nvPr>
                    <p:custDataLst>
                      <p:tags r:id="rId33"/>
                    </p:custDataLst>
                  </p:nvPr>
                </p:nvSpPr>
                <p:spPr>
                  <a:xfrm flipH="1">
                    <a:off x="931" y="0"/>
                    <a:ext cx="186" cy="122"/>
                  </a:xfrm>
                  <a:prstGeom prst="line">
                    <a:avLst/>
                  </a:prstGeom>
                  <a:ln w="9525" cap="flat" cmpd="sng">
                    <a:solidFill>
                      <a:srgbClr val="000000"/>
                    </a:solidFill>
                    <a:prstDash val="solid"/>
                    <a:headEnd type="none" w="med" len="med"/>
                    <a:tailEnd type="none" w="med" len="med"/>
                  </a:ln>
                </p:spPr>
                <p:txBody>
                  <a:bodyPr/>
                  <a:lstStyle/>
                  <a:p/>
                </p:txBody>
              </p:sp>
              <p:sp>
                <p:nvSpPr>
                  <p:cNvPr id="18462" name="直接连接符 18461"/>
                  <p:cNvSpPr/>
                  <p:nvPr>
                    <p:custDataLst>
                      <p:tags r:id="rId34"/>
                    </p:custDataLst>
                  </p:nvPr>
                </p:nvSpPr>
                <p:spPr>
                  <a:xfrm flipH="1">
                    <a:off x="1117" y="0"/>
                    <a:ext cx="187" cy="122"/>
                  </a:xfrm>
                  <a:prstGeom prst="line">
                    <a:avLst/>
                  </a:prstGeom>
                  <a:ln w="9525" cap="flat" cmpd="sng">
                    <a:solidFill>
                      <a:srgbClr val="000000"/>
                    </a:solidFill>
                    <a:prstDash val="solid"/>
                    <a:headEnd type="none" w="med" len="med"/>
                    <a:tailEnd type="none" w="med" len="med"/>
                  </a:ln>
                </p:spPr>
                <p:txBody>
                  <a:bodyPr/>
                  <a:lstStyle/>
                  <a:p/>
                </p:txBody>
              </p:sp>
              <p:sp>
                <p:nvSpPr>
                  <p:cNvPr id="18463" name="直接连接符 18462"/>
                  <p:cNvSpPr/>
                  <p:nvPr>
                    <p:custDataLst>
                      <p:tags r:id="rId35"/>
                    </p:custDataLst>
                  </p:nvPr>
                </p:nvSpPr>
                <p:spPr>
                  <a:xfrm flipH="1">
                    <a:off x="1304" y="0"/>
                    <a:ext cx="186" cy="122"/>
                  </a:xfrm>
                  <a:prstGeom prst="line">
                    <a:avLst/>
                  </a:prstGeom>
                  <a:ln w="9525" cap="flat" cmpd="sng">
                    <a:solidFill>
                      <a:srgbClr val="000000"/>
                    </a:solidFill>
                    <a:prstDash val="solid"/>
                    <a:headEnd type="none" w="med" len="med"/>
                    <a:tailEnd type="none" w="med" len="med"/>
                  </a:ln>
                </p:spPr>
                <p:txBody>
                  <a:bodyPr/>
                  <a:lstStyle/>
                  <a:p/>
                </p:txBody>
              </p:sp>
            </p:grpSp>
            <p:sp>
              <p:nvSpPr>
                <p:cNvPr id="18464" name="直接连接符 18463"/>
                <p:cNvSpPr/>
                <p:nvPr>
                  <p:custDataLst>
                    <p:tags r:id="rId36"/>
                  </p:custDataLst>
                </p:nvPr>
              </p:nvSpPr>
              <p:spPr>
                <a:xfrm>
                  <a:off x="316" y="397"/>
                  <a:ext cx="316" cy="0"/>
                </a:xfrm>
                <a:prstGeom prst="line">
                  <a:avLst/>
                </a:prstGeom>
                <a:ln w="38100" cap="flat" cmpd="sng">
                  <a:solidFill>
                    <a:srgbClr val="000000"/>
                  </a:solidFill>
                  <a:prstDash val="solid"/>
                  <a:headEnd type="none" w="med" len="med"/>
                  <a:tailEnd type="stealth" w="lg" len="lg"/>
                </a:ln>
              </p:spPr>
              <p:txBody>
                <a:bodyPr/>
                <a:lstStyle/>
                <a:p/>
              </p:txBody>
            </p:sp>
            <p:sp>
              <p:nvSpPr>
                <p:cNvPr id="18465" name="矩形 18464" descr="栎木"/>
                <p:cNvSpPr/>
                <p:nvPr>
                  <p:custDataLst>
                    <p:tags r:id="rId37"/>
                  </p:custDataLst>
                </p:nvPr>
              </p:nvSpPr>
              <p:spPr>
                <a:xfrm>
                  <a:off x="948" y="199"/>
                  <a:ext cx="289" cy="397"/>
                </a:xfrm>
                <a:prstGeom prst="rect">
                  <a:avLst/>
                </a:prstGeom>
                <a:blipFill rotWithShape="1">
                  <a:blip r:embed="rId11"/>
                  <a:stretch>
                    <a:fillRect/>
                  </a:stretch>
                </a:blipFill>
                <a:ln w="9525" cap="flat" cmpd="sng">
                  <a:solidFill>
                    <a:srgbClr val="000000"/>
                  </a:solidFill>
                  <a:prstDash val="dash"/>
                  <a:miter/>
                  <a:headEnd type="none" w="med" len="med"/>
                  <a:tailEnd type="none" w="med" len="med"/>
                </a:ln>
              </p:spPr>
              <p:txBody>
                <a:bodyPr/>
                <a:lstStyle/>
                <a:p>
                  <a:pPr>
                    <a:lnSpc>
                      <a:spcPct val="150000"/>
                    </a:lnSpc>
                  </a:pPr>
                  <a:endParaRPr lang="zh-CN" altLang="en-US" sz="2000" b="1">
                    <a:solidFill>
                      <a:schemeClr val="tx1"/>
                    </a:solidFill>
                    <a:latin typeface="宋体" panose="02010600030101010101" pitchFamily="2" charset="-122"/>
                    <a:ea typeface="宋体" panose="02010600030101010101" pitchFamily="2" charset="-122"/>
                  </a:endParaRPr>
                </a:p>
              </p:txBody>
            </p:sp>
            <p:sp>
              <p:nvSpPr>
                <p:cNvPr id="18466" name="直接连接符 18465"/>
                <p:cNvSpPr/>
                <p:nvPr>
                  <p:custDataLst>
                    <p:tags r:id="rId38"/>
                  </p:custDataLst>
                </p:nvPr>
              </p:nvSpPr>
              <p:spPr>
                <a:xfrm>
                  <a:off x="1106" y="397"/>
                  <a:ext cx="316" cy="0"/>
                </a:xfrm>
                <a:prstGeom prst="line">
                  <a:avLst/>
                </a:prstGeom>
                <a:ln w="38100" cap="flat" cmpd="sng">
                  <a:solidFill>
                    <a:srgbClr val="000000"/>
                  </a:solidFill>
                  <a:prstDash val="dash"/>
                  <a:headEnd type="none" w="med" len="med"/>
                  <a:tailEnd type="stealth" w="lg" len="lg"/>
                </a:ln>
              </p:spPr>
              <p:txBody>
                <a:bodyPr/>
                <a:lstStyle/>
                <a:p/>
              </p:txBody>
            </p:sp>
            <p:sp>
              <p:nvSpPr>
                <p:cNvPr id="18467" name="直接连接符 18466"/>
                <p:cNvSpPr/>
                <p:nvPr>
                  <p:custDataLst>
                    <p:tags r:id="rId39"/>
                  </p:custDataLst>
                </p:nvPr>
              </p:nvSpPr>
              <p:spPr>
                <a:xfrm flipH="1">
                  <a:off x="316" y="596"/>
                  <a:ext cx="0" cy="397"/>
                </a:xfrm>
                <a:prstGeom prst="line">
                  <a:avLst/>
                </a:prstGeom>
                <a:ln w="9525" cap="flat" cmpd="sng">
                  <a:solidFill>
                    <a:srgbClr val="000000"/>
                  </a:solidFill>
                  <a:prstDash val="solid"/>
                  <a:headEnd type="none" w="med" len="med"/>
                  <a:tailEnd type="none" w="med" len="med"/>
                </a:ln>
              </p:spPr>
              <p:txBody>
                <a:bodyPr/>
                <a:lstStyle/>
                <a:p/>
              </p:txBody>
            </p:sp>
            <p:sp>
              <p:nvSpPr>
                <p:cNvPr id="18468" name="直接连接符 18467"/>
                <p:cNvSpPr/>
                <p:nvPr>
                  <p:custDataLst>
                    <p:tags r:id="rId40"/>
                  </p:custDataLst>
                </p:nvPr>
              </p:nvSpPr>
              <p:spPr>
                <a:xfrm flipH="1">
                  <a:off x="1106" y="596"/>
                  <a:ext cx="0" cy="397"/>
                </a:xfrm>
                <a:prstGeom prst="line">
                  <a:avLst/>
                </a:prstGeom>
                <a:ln w="9525" cap="flat" cmpd="sng">
                  <a:solidFill>
                    <a:srgbClr val="000000"/>
                  </a:solidFill>
                  <a:prstDash val="solid"/>
                  <a:headEnd type="none" w="med" len="med"/>
                  <a:tailEnd type="none" w="med" len="med"/>
                </a:ln>
              </p:spPr>
              <p:txBody>
                <a:bodyPr/>
                <a:lstStyle/>
                <a:p/>
              </p:txBody>
            </p:sp>
            <p:sp>
              <p:nvSpPr>
                <p:cNvPr id="18469" name="直接连接符 18468"/>
                <p:cNvSpPr/>
                <p:nvPr>
                  <p:custDataLst>
                    <p:tags r:id="rId41"/>
                  </p:custDataLst>
                </p:nvPr>
              </p:nvSpPr>
              <p:spPr>
                <a:xfrm flipH="1">
                  <a:off x="316" y="894"/>
                  <a:ext cx="263" cy="0"/>
                </a:xfrm>
                <a:prstGeom prst="line">
                  <a:avLst/>
                </a:prstGeom>
                <a:ln w="9525" cap="flat" cmpd="sng">
                  <a:solidFill>
                    <a:srgbClr val="000000"/>
                  </a:solidFill>
                  <a:prstDash val="solid"/>
                  <a:headEnd type="none" w="med" len="med"/>
                  <a:tailEnd type="triangle" w="med" len="med"/>
                </a:ln>
              </p:spPr>
              <p:txBody>
                <a:bodyPr/>
                <a:lstStyle/>
                <a:p/>
              </p:txBody>
            </p:sp>
            <p:sp>
              <p:nvSpPr>
                <p:cNvPr id="18470" name="直接连接符 18469"/>
                <p:cNvSpPr/>
                <p:nvPr>
                  <p:custDataLst>
                    <p:tags r:id="rId42"/>
                  </p:custDataLst>
                </p:nvPr>
              </p:nvSpPr>
              <p:spPr>
                <a:xfrm>
                  <a:off x="843" y="894"/>
                  <a:ext cx="263" cy="0"/>
                </a:xfrm>
                <a:prstGeom prst="line">
                  <a:avLst/>
                </a:prstGeom>
                <a:ln w="9525" cap="flat" cmpd="sng">
                  <a:solidFill>
                    <a:srgbClr val="000000"/>
                  </a:solidFill>
                  <a:prstDash val="solid"/>
                  <a:headEnd type="none" w="med" len="med"/>
                  <a:tailEnd type="triangle" w="med" len="med"/>
                </a:ln>
              </p:spPr>
              <p:txBody>
                <a:bodyPr/>
                <a:lstStyle/>
                <a:p/>
              </p:txBody>
            </p:sp>
            <p:sp>
              <p:nvSpPr>
                <p:cNvPr id="18471" name="文本框 18470"/>
                <p:cNvSpPr txBox="1"/>
                <p:nvPr>
                  <p:custDataLst>
                    <p:tags r:id="rId43"/>
                  </p:custDataLst>
                </p:nvPr>
              </p:nvSpPr>
              <p:spPr>
                <a:xfrm>
                  <a:off x="626" y="618"/>
                  <a:ext cx="263" cy="466"/>
                </a:xfrm>
                <a:prstGeom prst="rect">
                  <a:avLst/>
                </a:prstGeom>
                <a:noFill/>
                <a:ln w="9525">
                  <a:noFill/>
                </a:ln>
              </p:spPr>
              <p:txBody>
                <a:bodyPr>
                  <a:spAutoFit/>
                </a:bodyPr>
                <a:lstStyle/>
                <a:p>
                  <a:pPr algn="l">
                    <a:lnSpc>
                      <a:spcPct val="150000"/>
                    </a:lnSpc>
                    <a:spcBef>
                      <a:spcPct val="50000"/>
                    </a:spcBef>
                  </a:pPr>
                  <a:r>
                    <a:rPr lang="en-US" altLang="zh-CN"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l</a:t>
                  </a:r>
                  <a:endParaRPr lang="en-US" altLang="zh-CN"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8472" name="对象 18471"/>
                <p:cNvGraphicFramePr>
                  <a:graphicFrameLocks noChangeAspect="1"/>
                </p:cNvGraphicFramePr>
                <p:nvPr>
                  <p:custDataLst>
                    <p:tags r:id="rId44"/>
                  </p:custDataLst>
                </p:nvPr>
              </p:nvGraphicFramePr>
              <p:xfrm>
                <a:off x="482" y="0"/>
                <a:ext cx="304" cy="304"/>
              </p:xfrm>
              <a:graphic>
                <a:graphicData uri="http://schemas.openxmlformats.org/presentationml/2006/ole">
                  <mc:AlternateContent xmlns:mc="http://schemas.openxmlformats.org/markup-compatibility/2006">
                    <mc:Choice xmlns:v="urn:schemas-microsoft-com:vml" Requires="v">
                      <p:oleObj spid="_x0000_s1041" name="" r:id="rId45" imgW="166370" imgH="166370" progId="Equation.3">
                        <p:embed/>
                      </p:oleObj>
                    </mc:Choice>
                    <mc:Fallback>
                      <p:oleObj name="" r:id="rId45" imgW="166370" imgH="166370" progId="Equation.3">
                        <p:embed/>
                        <p:pic>
                          <p:nvPicPr>
                            <p:cNvPr id="0" name="OLE substitute image"/>
                            <p:cNvPicPr/>
                            <p:nvPr/>
                          </p:nvPicPr>
                          <p:blipFill>
                            <a:blip r:embed="rId23"/>
                            <a:stretch>
                              <a:fillRect/>
                            </a:stretch>
                          </p:blipFill>
                          <p:spPr>
                            <a:xfrm>
                              <a:off x="482" y="0"/>
                              <a:ext cx="304" cy="304"/>
                            </a:xfrm>
                            <a:prstGeom prst="rect">
                              <a:avLst/>
                            </a:prstGeom>
                            <a:noFill/>
                            <a:ln w="38100">
                              <a:noFill/>
                              <a:miter/>
                            </a:ln>
                          </p:spPr>
                        </p:pic>
                      </p:oleObj>
                    </mc:Fallback>
                  </mc:AlternateContent>
                </a:graphicData>
              </a:graphic>
            </p:graphicFrame>
          </p:grpSp>
          <p:grpSp>
            <p:nvGrpSpPr>
              <p:cNvPr id="18473" name="组合 18472"/>
              <p:cNvGrpSpPr/>
              <p:nvPr>
                <p:custDataLst>
                  <p:tags r:id="rId46"/>
                </p:custDataLst>
              </p:nvPr>
            </p:nvGrpSpPr>
            <p:grpSpPr>
              <a:xfrm>
                <a:off x="1342" y="394"/>
                <a:ext cx="1909" cy="1044"/>
                <a:chOff x="-30" y="0"/>
                <a:chExt cx="1909" cy="1044"/>
              </a:xfrm>
            </p:grpSpPr>
            <p:sp>
              <p:nvSpPr>
                <p:cNvPr id="18474" name="矩形 18473" descr="栎木"/>
                <p:cNvSpPr/>
                <p:nvPr>
                  <p:custDataLst>
                    <p:tags r:id="rId47"/>
                  </p:custDataLst>
                </p:nvPr>
              </p:nvSpPr>
              <p:spPr>
                <a:xfrm>
                  <a:off x="615" y="164"/>
                  <a:ext cx="289" cy="397"/>
                </a:xfrm>
                <a:prstGeom prst="rect">
                  <a:avLst/>
                </a:prstGeom>
                <a:blipFill rotWithShape="1">
                  <a:blip r:embed="rId11"/>
                  <a:stretch>
                    <a:fillRect/>
                  </a:stretch>
                </a:blipFill>
                <a:ln w="9525" cap="flat" cmpd="sng">
                  <a:solidFill>
                    <a:srgbClr val="000000"/>
                  </a:solidFill>
                  <a:prstDash val="solid"/>
                  <a:miter/>
                  <a:headEnd type="none" w="med" len="med"/>
                  <a:tailEnd type="none" w="med" len="med"/>
                </a:ln>
              </p:spPr>
              <p:txBody>
                <a:bodyPr/>
                <a:lstStyle/>
                <a:p>
                  <a:pPr>
                    <a:lnSpc>
                      <a:spcPct val="150000"/>
                    </a:lnSpc>
                  </a:pPr>
                  <a:endParaRPr lang="zh-CN" altLang="en-US" sz="2000" b="1">
                    <a:solidFill>
                      <a:schemeClr val="tx1"/>
                    </a:solidFill>
                    <a:latin typeface="宋体" panose="02010600030101010101" pitchFamily="2" charset="-122"/>
                    <a:ea typeface="宋体" panose="02010600030101010101" pitchFamily="2" charset="-122"/>
                  </a:endParaRPr>
                </a:p>
              </p:txBody>
            </p:sp>
            <p:grpSp>
              <p:nvGrpSpPr>
                <p:cNvPr id="18475" name="组合 18474"/>
                <p:cNvGrpSpPr/>
                <p:nvPr>
                  <p:custDataLst>
                    <p:tags r:id="rId48"/>
                  </p:custDataLst>
                </p:nvPr>
              </p:nvGrpSpPr>
              <p:grpSpPr>
                <a:xfrm>
                  <a:off x="457" y="561"/>
                  <a:ext cx="1422" cy="99"/>
                  <a:chOff x="0" y="0"/>
                  <a:chExt cx="1490" cy="122"/>
                </a:xfrm>
              </p:grpSpPr>
              <p:sp>
                <p:nvSpPr>
                  <p:cNvPr id="18476" name="直接连接符 18475"/>
                  <p:cNvSpPr/>
                  <p:nvPr>
                    <p:custDataLst>
                      <p:tags r:id="rId49"/>
                    </p:custDataLst>
                  </p:nvPr>
                </p:nvSpPr>
                <p:spPr>
                  <a:xfrm flipV="1">
                    <a:off x="11" y="0"/>
                    <a:ext cx="1479" cy="0"/>
                  </a:xfrm>
                  <a:prstGeom prst="line">
                    <a:avLst/>
                  </a:prstGeom>
                  <a:ln w="9525" cap="flat" cmpd="sng">
                    <a:solidFill>
                      <a:srgbClr val="00B0F0"/>
                    </a:solidFill>
                    <a:prstDash val="solid"/>
                    <a:headEnd type="none" w="med" len="med"/>
                    <a:tailEnd type="none" w="med" len="med"/>
                  </a:ln>
                </p:spPr>
                <p:txBody>
                  <a:bodyPr/>
                  <a:lstStyle/>
                  <a:p/>
                </p:txBody>
              </p:sp>
              <p:sp>
                <p:nvSpPr>
                  <p:cNvPr id="18477" name="直接连接符 18476"/>
                  <p:cNvSpPr/>
                  <p:nvPr>
                    <p:custDataLst>
                      <p:tags r:id="rId50"/>
                    </p:custDataLst>
                  </p:nvPr>
                </p:nvSpPr>
                <p:spPr>
                  <a:xfrm flipH="1">
                    <a:off x="0" y="0"/>
                    <a:ext cx="186" cy="122"/>
                  </a:xfrm>
                  <a:prstGeom prst="line">
                    <a:avLst/>
                  </a:prstGeom>
                  <a:ln w="9525" cap="flat" cmpd="sng">
                    <a:solidFill>
                      <a:srgbClr val="000000"/>
                    </a:solidFill>
                    <a:prstDash val="solid"/>
                    <a:headEnd type="none" w="med" len="med"/>
                    <a:tailEnd type="none" w="med" len="med"/>
                  </a:ln>
                </p:spPr>
                <p:txBody>
                  <a:bodyPr/>
                  <a:lstStyle/>
                  <a:p/>
                </p:txBody>
              </p:sp>
              <p:sp>
                <p:nvSpPr>
                  <p:cNvPr id="18478" name="直接连接符 18477"/>
                  <p:cNvSpPr/>
                  <p:nvPr>
                    <p:custDataLst>
                      <p:tags r:id="rId51"/>
                    </p:custDataLst>
                  </p:nvPr>
                </p:nvSpPr>
                <p:spPr>
                  <a:xfrm flipH="1">
                    <a:off x="186" y="0"/>
                    <a:ext cx="186" cy="122"/>
                  </a:xfrm>
                  <a:prstGeom prst="line">
                    <a:avLst/>
                  </a:prstGeom>
                  <a:ln w="9525" cap="flat" cmpd="sng">
                    <a:solidFill>
                      <a:srgbClr val="000000"/>
                    </a:solidFill>
                    <a:prstDash val="solid"/>
                    <a:headEnd type="none" w="med" len="med"/>
                    <a:tailEnd type="none" w="med" len="med"/>
                  </a:ln>
                </p:spPr>
                <p:txBody>
                  <a:bodyPr/>
                  <a:lstStyle/>
                  <a:p/>
                </p:txBody>
              </p:sp>
              <p:sp>
                <p:nvSpPr>
                  <p:cNvPr id="18479" name="直接连接符 18478"/>
                  <p:cNvSpPr/>
                  <p:nvPr>
                    <p:custDataLst>
                      <p:tags r:id="rId52"/>
                    </p:custDataLst>
                  </p:nvPr>
                </p:nvSpPr>
                <p:spPr>
                  <a:xfrm flipH="1">
                    <a:off x="372" y="0"/>
                    <a:ext cx="187" cy="122"/>
                  </a:xfrm>
                  <a:prstGeom prst="line">
                    <a:avLst/>
                  </a:prstGeom>
                  <a:ln w="9525" cap="flat" cmpd="sng">
                    <a:solidFill>
                      <a:srgbClr val="000000"/>
                    </a:solidFill>
                    <a:prstDash val="solid"/>
                    <a:headEnd type="none" w="med" len="med"/>
                    <a:tailEnd type="none" w="med" len="med"/>
                  </a:ln>
                </p:spPr>
                <p:txBody>
                  <a:bodyPr/>
                  <a:lstStyle/>
                  <a:p/>
                </p:txBody>
              </p:sp>
              <p:sp>
                <p:nvSpPr>
                  <p:cNvPr id="18480" name="直接连接符 18479"/>
                  <p:cNvSpPr/>
                  <p:nvPr>
                    <p:custDataLst>
                      <p:tags r:id="rId53"/>
                    </p:custDataLst>
                  </p:nvPr>
                </p:nvSpPr>
                <p:spPr>
                  <a:xfrm flipH="1">
                    <a:off x="559" y="0"/>
                    <a:ext cx="186" cy="122"/>
                  </a:xfrm>
                  <a:prstGeom prst="line">
                    <a:avLst/>
                  </a:prstGeom>
                  <a:ln w="9525" cap="flat" cmpd="sng">
                    <a:solidFill>
                      <a:srgbClr val="000000"/>
                    </a:solidFill>
                    <a:prstDash val="solid"/>
                    <a:headEnd type="none" w="med" len="med"/>
                    <a:tailEnd type="none" w="med" len="med"/>
                  </a:ln>
                </p:spPr>
                <p:txBody>
                  <a:bodyPr/>
                  <a:lstStyle/>
                  <a:p/>
                </p:txBody>
              </p:sp>
              <p:sp>
                <p:nvSpPr>
                  <p:cNvPr id="18481" name="直接连接符 18480"/>
                  <p:cNvSpPr/>
                  <p:nvPr>
                    <p:custDataLst>
                      <p:tags r:id="rId54"/>
                    </p:custDataLst>
                  </p:nvPr>
                </p:nvSpPr>
                <p:spPr>
                  <a:xfrm flipH="1">
                    <a:off x="745" y="0"/>
                    <a:ext cx="186" cy="122"/>
                  </a:xfrm>
                  <a:prstGeom prst="line">
                    <a:avLst/>
                  </a:prstGeom>
                  <a:ln w="9525" cap="flat" cmpd="sng">
                    <a:solidFill>
                      <a:srgbClr val="000000"/>
                    </a:solidFill>
                    <a:prstDash val="solid"/>
                    <a:headEnd type="none" w="med" len="med"/>
                    <a:tailEnd type="none" w="med" len="med"/>
                  </a:ln>
                </p:spPr>
                <p:txBody>
                  <a:bodyPr/>
                  <a:lstStyle/>
                  <a:p/>
                </p:txBody>
              </p:sp>
              <p:sp>
                <p:nvSpPr>
                  <p:cNvPr id="18482" name="直接连接符 18481"/>
                  <p:cNvSpPr/>
                  <p:nvPr>
                    <p:custDataLst>
                      <p:tags r:id="rId55"/>
                    </p:custDataLst>
                  </p:nvPr>
                </p:nvSpPr>
                <p:spPr>
                  <a:xfrm flipH="1">
                    <a:off x="931" y="0"/>
                    <a:ext cx="186" cy="122"/>
                  </a:xfrm>
                  <a:prstGeom prst="line">
                    <a:avLst/>
                  </a:prstGeom>
                  <a:ln w="9525" cap="flat" cmpd="sng">
                    <a:solidFill>
                      <a:srgbClr val="000000"/>
                    </a:solidFill>
                    <a:prstDash val="solid"/>
                    <a:headEnd type="none" w="med" len="med"/>
                    <a:tailEnd type="none" w="med" len="med"/>
                  </a:ln>
                </p:spPr>
                <p:txBody>
                  <a:bodyPr/>
                  <a:lstStyle/>
                  <a:p/>
                </p:txBody>
              </p:sp>
              <p:sp>
                <p:nvSpPr>
                  <p:cNvPr id="18483" name="直接连接符 18482"/>
                  <p:cNvSpPr/>
                  <p:nvPr>
                    <p:custDataLst>
                      <p:tags r:id="rId56"/>
                    </p:custDataLst>
                  </p:nvPr>
                </p:nvSpPr>
                <p:spPr>
                  <a:xfrm flipH="1">
                    <a:off x="1117" y="0"/>
                    <a:ext cx="187" cy="122"/>
                  </a:xfrm>
                  <a:prstGeom prst="line">
                    <a:avLst/>
                  </a:prstGeom>
                  <a:ln w="9525" cap="flat" cmpd="sng">
                    <a:solidFill>
                      <a:srgbClr val="000000"/>
                    </a:solidFill>
                    <a:prstDash val="solid"/>
                    <a:headEnd type="none" w="med" len="med"/>
                    <a:tailEnd type="none" w="med" len="med"/>
                  </a:ln>
                </p:spPr>
                <p:txBody>
                  <a:bodyPr/>
                  <a:lstStyle/>
                  <a:p/>
                </p:txBody>
              </p:sp>
              <p:sp>
                <p:nvSpPr>
                  <p:cNvPr id="18484" name="直接连接符 18483"/>
                  <p:cNvSpPr/>
                  <p:nvPr>
                    <p:custDataLst>
                      <p:tags r:id="rId57"/>
                    </p:custDataLst>
                  </p:nvPr>
                </p:nvSpPr>
                <p:spPr>
                  <a:xfrm flipH="1">
                    <a:off x="1304" y="0"/>
                    <a:ext cx="186" cy="122"/>
                  </a:xfrm>
                  <a:prstGeom prst="line">
                    <a:avLst/>
                  </a:prstGeom>
                  <a:ln w="9525" cap="flat" cmpd="sng">
                    <a:solidFill>
                      <a:srgbClr val="000000"/>
                    </a:solidFill>
                    <a:prstDash val="solid"/>
                    <a:headEnd type="none" w="med" len="med"/>
                    <a:tailEnd type="none" w="med" len="med"/>
                  </a:ln>
                </p:spPr>
                <p:txBody>
                  <a:bodyPr/>
                  <a:lstStyle/>
                  <a:p/>
                </p:txBody>
              </p:sp>
            </p:grpSp>
            <p:sp>
              <p:nvSpPr>
                <p:cNvPr id="18485" name="直接连接符 18484"/>
                <p:cNvSpPr/>
                <p:nvPr>
                  <p:custDataLst>
                    <p:tags r:id="rId58"/>
                  </p:custDataLst>
                </p:nvPr>
              </p:nvSpPr>
              <p:spPr>
                <a:xfrm>
                  <a:off x="773" y="362"/>
                  <a:ext cx="316" cy="0"/>
                </a:xfrm>
                <a:prstGeom prst="line">
                  <a:avLst/>
                </a:prstGeom>
                <a:ln w="38100" cap="flat" cmpd="sng">
                  <a:solidFill>
                    <a:srgbClr val="000000"/>
                  </a:solidFill>
                  <a:prstDash val="solid"/>
                  <a:headEnd type="none" w="med" len="med"/>
                  <a:tailEnd type="stealth" w="lg" len="lg"/>
                </a:ln>
              </p:spPr>
              <p:txBody>
                <a:bodyPr/>
                <a:lstStyle/>
                <a:p/>
              </p:txBody>
            </p:sp>
            <p:sp>
              <p:nvSpPr>
                <p:cNvPr id="18486" name="矩形 18485" descr="栎木"/>
                <p:cNvSpPr/>
                <p:nvPr>
                  <p:custDataLst>
                    <p:tags r:id="rId59"/>
                  </p:custDataLst>
                </p:nvPr>
              </p:nvSpPr>
              <p:spPr>
                <a:xfrm>
                  <a:off x="1405" y="164"/>
                  <a:ext cx="289" cy="397"/>
                </a:xfrm>
                <a:prstGeom prst="rect">
                  <a:avLst/>
                </a:prstGeom>
                <a:blipFill rotWithShape="1">
                  <a:blip r:embed="rId11"/>
                  <a:stretch>
                    <a:fillRect/>
                  </a:stretch>
                </a:blipFill>
                <a:ln w="9525" cap="flat" cmpd="sng">
                  <a:solidFill>
                    <a:srgbClr val="000000"/>
                  </a:solidFill>
                  <a:prstDash val="dash"/>
                  <a:miter/>
                  <a:headEnd type="none" w="med" len="med"/>
                  <a:tailEnd type="none" w="med" len="med"/>
                </a:ln>
              </p:spPr>
              <p:txBody>
                <a:bodyPr/>
                <a:lstStyle/>
                <a:p>
                  <a:pPr>
                    <a:lnSpc>
                      <a:spcPct val="150000"/>
                    </a:lnSpc>
                  </a:pPr>
                  <a:endParaRPr lang="zh-CN" altLang="en-US" sz="2000" b="1">
                    <a:solidFill>
                      <a:schemeClr val="tx1"/>
                    </a:solidFill>
                    <a:latin typeface="宋体" panose="02010600030101010101" pitchFamily="2" charset="-122"/>
                    <a:ea typeface="宋体" panose="02010600030101010101" pitchFamily="2" charset="-122"/>
                  </a:endParaRPr>
                </a:p>
              </p:txBody>
            </p:sp>
            <p:sp>
              <p:nvSpPr>
                <p:cNvPr id="18487" name="直接连接符 18486"/>
                <p:cNvSpPr/>
                <p:nvPr>
                  <p:custDataLst>
                    <p:tags r:id="rId60"/>
                  </p:custDataLst>
                </p:nvPr>
              </p:nvSpPr>
              <p:spPr>
                <a:xfrm>
                  <a:off x="1563" y="362"/>
                  <a:ext cx="316" cy="0"/>
                </a:xfrm>
                <a:prstGeom prst="line">
                  <a:avLst/>
                </a:prstGeom>
                <a:ln w="38100" cap="flat" cmpd="sng">
                  <a:solidFill>
                    <a:srgbClr val="000000"/>
                  </a:solidFill>
                  <a:prstDash val="dash"/>
                  <a:headEnd type="none" w="med" len="med"/>
                  <a:tailEnd type="stealth" w="lg" len="lg"/>
                </a:ln>
              </p:spPr>
              <p:txBody>
                <a:bodyPr/>
                <a:lstStyle/>
                <a:p/>
              </p:txBody>
            </p:sp>
            <p:sp>
              <p:nvSpPr>
                <p:cNvPr id="18488" name="直接连接符 18487"/>
                <p:cNvSpPr/>
                <p:nvPr>
                  <p:custDataLst>
                    <p:tags r:id="rId61"/>
                  </p:custDataLst>
                </p:nvPr>
              </p:nvSpPr>
              <p:spPr>
                <a:xfrm flipH="1">
                  <a:off x="773" y="561"/>
                  <a:ext cx="0" cy="397"/>
                </a:xfrm>
                <a:prstGeom prst="line">
                  <a:avLst/>
                </a:prstGeom>
                <a:ln w="9525" cap="flat" cmpd="sng">
                  <a:solidFill>
                    <a:srgbClr val="000000"/>
                  </a:solidFill>
                  <a:prstDash val="solid"/>
                  <a:headEnd type="none" w="med" len="med"/>
                  <a:tailEnd type="none" w="med" len="med"/>
                </a:ln>
              </p:spPr>
              <p:txBody>
                <a:bodyPr/>
                <a:lstStyle/>
                <a:p/>
              </p:txBody>
            </p:sp>
            <p:sp>
              <p:nvSpPr>
                <p:cNvPr id="18489" name="直接连接符 18488"/>
                <p:cNvSpPr/>
                <p:nvPr>
                  <p:custDataLst>
                    <p:tags r:id="rId62"/>
                  </p:custDataLst>
                </p:nvPr>
              </p:nvSpPr>
              <p:spPr>
                <a:xfrm flipH="1">
                  <a:off x="1563" y="561"/>
                  <a:ext cx="0" cy="397"/>
                </a:xfrm>
                <a:prstGeom prst="line">
                  <a:avLst/>
                </a:prstGeom>
                <a:ln w="9525" cap="flat" cmpd="sng">
                  <a:solidFill>
                    <a:srgbClr val="000000"/>
                  </a:solidFill>
                  <a:prstDash val="solid"/>
                  <a:headEnd type="none" w="med" len="med"/>
                  <a:tailEnd type="none" w="med" len="med"/>
                </a:ln>
              </p:spPr>
              <p:txBody>
                <a:bodyPr/>
                <a:lstStyle/>
                <a:p/>
              </p:txBody>
            </p:sp>
            <p:sp>
              <p:nvSpPr>
                <p:cNvPr id="18490" name="直接连接符 18489"/>
                <p:cNvSpPr/>
                <p:nvPr>
                  <p:custDataLst>
                    <p:tags r:id="rId63"/>
                  </p:custDataLst>
                </p:nvPr>
              </p:nvSpPr>
              <p:spPr>
                <a:xfrm flipH="1">
                  <a:off x="773" y="859"/>
                  <a:ext cx="263" cy="0"/>
                </a:xfrm>
                <a:prstGeom prst="line">
                  <a:avLst/>
                </a:prstGeom>
                <a:ln w="9525" cap="flat" cmpd="sng">
                  <a:solidFill>
                    <a:srgbClr val="000000"/>
                  </a:solidFill>
                  <a:prstDash val="solid"/>
                  <a:headEnd type="none" w="med" len="med"/>
                  <a:tailEnd type="triangle" w="med" len="med"/>
                </a:ln>
              </p:spPr>
              <p:txBody>
                <a:bodyPr/>
                <a:lstStyle/>
                <a:p/>
              </p:txBody>
            </p:sp>
            <p:sp>
              <p:nvSpPr>
                <p:cNvPr id="18491" name="直接连接符 18490"/>
                <p:cNvSpPr/>
                <p:nvPr>
                  <p:custDataLst>
                    <p:tags r:id="rId64"/>
                  </p:custDataLst>
                </p:nvPr>
              </p:nvSpPr>
              <p:spPr>
                <a:xfrm>
                  <a:off x="1300" y="859"/>
                  <a:ext cx="263" cy="0"/>
                </a:xfrm>
                <a:prstGeom prst="line">
                  <a:avLst/>
                </a:prstGeom>
                <a:ln w="9525" cap="flat" cmpd="sng">
                  <a:solidFill>
                    <a:srgbClr val="000000"/>
                  </a:solidFill>
                  <a:prstDash val="solid"/>
                  <a:headEnd type="none" w="med" len="med"/>
                  <a:tailEnd type="triangle" w="med" len="med"/>
                </a:ln>
              </p:spPr>
              <p:txBody>
                <a:bodyPr/>
                <a:lstStyle/>
                <a:p/>
              </p:txBody>
            </p:sp>
            <p:sp>
              <p:nvSpPr>
                <p:cNvPr id="18492" name="文本框 18491"/>
                <p:cNvSpPr txBox="1"/>
                <p:nvPr>
                  <p:custDataLst>
                    <p:tags r:id="rId65"/>
                  </p:custDataLst>
                </p:nvPr>
              </p:nvSpPr>
              <p:spPr>
                <a:xfrm>
                  <a:off x="1082" y="578"/>
                  <a:ext cx="263" cy="466"/>
                </a:xfrm>
                <a:prstGeom prst="rect">
                  <a:avLst/>
                </a:prstGeom>
                <a:noFill/>
                <a:ln w="9525">
                  <a:noFill/>
                </a:ln>
              </p:spPr>
              <p:txBody>
                <a:bodyPr>
                  <a:spAutoFit/>
                </a:bodyPr>
                <a:lstStyle/>
                <a:p>
                  <a:pPr algn="l">
                    <a:lnSpc>
                      <a:spcPct val="150000"/>
                    </a:lnSpc>
                    <a:spcBef>
                      <a:spcPct val="50000"/>
                    </a:spcBef>
                  </a:pPr>
                  <a:r>
                    <a:rPr lang="en-US" altLang="zh-CN"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l</a:t>
                  </a:r>
                  <a:endParaRPr lang="en-US" altLang="zh-CN"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93" name="文本框 18492"/>
                <p:cNvSpPr txBox="1"/>
                <p:nvPr>
                  <p:custDataLst>
                    <p:tags r:id="rId66"/>
                  </p:custDataLst>
                </p:nvPr>
              </p:nvSpPr>
              <p:spPr>
                <a:xfrm>
                  <a:off x="-30" y="578"/>
                  <a:ext cx="730" cy="466"/>
                </a:xfrm>
                <a:prstGeom prst="rect">
                  <a:avLst/>
                </a:prstGeom>
                <a:noFill/>
                <a:ln w="9525">
                  <a:noFill/>
                </a:ln>
              </p:spPr>
              <p:txBody>
                <a:bodyPr>
                  <a:spAutoFit/>
                </a:bodyPr>
                <a:lstStyle/>
                <a:p>
                  <a:pPr algn="l">
                    <a:lnSpc>
                      <a:spcPct val="150000"/>
                    </a:lnSpc>
                    <a:spcBef>
                      <a:spcPct val="50000"/>
                    </a:spcBef>
                  </a:pPr>
                  <a:r>
                    <a:rPr lang="en-US" altLang="zh-CN" sz="2000" b="1">
                      <a:solidFill>
                        <a:srgbClr val="00B0F0"/>
                      </a:solidFill>
                      <a:latin typeface="宋体" panose="02010600030101010101" pitchFamily="2" charset="-122"/>
                      <a:ea typeface="宋体" panose="02010600030101010101" pitchFamily="2" charset="-122"/>
                    </a:rPr>
                    <a:t>μ≠0</a:t>
                  </a:r>
                  <a:endParaRPr lang="en-US" altLang="zh-CN" sz="2000" b="1">
                    <a:solidFill>
                      <a:srgbClr val="00B0F0"/>
                    </a:solidFill>
                    <a:latin typeface="宋体" panose="02010600030101010101" pitchFamily="2" charset="-122"/>
                    <a:ea typeface="宋体" panose="02010600030101010101" pitchFamily="2" charset="-122"/>
                  </a:endParaRPr>
                </a:p>
              </p:txBody>
            </p:sp>
            <p:graphicFrame>
              <p:nvGraphicFramePr>
                <p:cNvPr id="18494" name="对象 18493"/>
                <p:cNvGraphicFramePr>
                  <a:graphicFrameLocks noChangeAspect="1"/>
                </p:cNvGraphicFramePr>
                <p:nvPr>
                  <p:custDataLst>
                    <p:tags r:id="rId67"/>
                  </p:custDataLst>
                </p:nvPr>
              </p:nvGraphicFramePr>
              <p:xfrm>
                <a:off x="950" y="0"/>
                <a:ext cx="304" cy="304"/>
              </p:xfrm>
              <a:graphic>
                <a:graphicData uri="http://schemas.openxmlformats.org/presentationml/2006/ole">
                  <mc:AlternateContent xmlns:mc="http://schemas.openxmlformats.org/markup-compatibility/2006">
                    <mc:Choice xmlns:v="urn:schemas-microsoft-com:vml" Requires="v">
                      <p:oleObj spid="_x0000_s1042" name="" r:id="rId68" imgW="166370" imgH="166370" progId="Equation.3">
                        <p:embed/>
                      </p:oleObj>
                    </mc:Choice>
                    <mc:Fallback>
                      <p:oleObj name="" r:id="rId68" imgW="166370" imgH="166370" progId="Equation.3">
                        <p:embed/>
                        <p:pic>
                          <p:nvPicPr>
                            <p:cNvPr id="0" name="OLE substitute image"/>
                            <p:cNvPicPr/>
                            <p:nvPr/>
                          </p:nvPicPr>
                          <p:blipFill>
                            <a:blip r:embed="rId23"/>
                            <a:stretch>
                              <a:fillRect/>
                            </a:stretch>
                          </p:blipFill>
                          <p:spPr>
                            <a:xfrm>
                              <a:off x="950" y="0"/>
                              <a:ext cx="304" cy="304"/>
                            </a:xfrm>
                            <a:prstGeom prst="rect">
                              <a:avLst/>
                            </a:prstGeom>
                            <a:noFill/>
                            <a:ln w="38100">
                              <a:noFill/>
                              <a:miter/>
                            </a:ln>
                          </p:spPr>
                        </p:pic>
                      </p:oleObj>
                    </mc:Fallback>
                  </mc:AlternateContent>
                </a:graphicData>
              </a:graphic>
            </p:graphicFrame>
          </p:grpSp>
        </p:grpSp>
      </p:grpSp>
      <p:sp>
        <p:nvSpPr>
          <p:cNvPr id="57" name="Text Box 7"/>
          <p:cNvSpPr txBox="1"/>
          <p:nvPr>
            <p:custDataLst>
              <p:tags r:id="rId69"/>
            </p:custDataLst>
          </p:nvPr>
        </p:nvSpPr>
        <p:spPr>
          <a:xfrm>
            <a:off x="7568565" y="4099560"/>
            <a:ext cx="1350645" cy="534035"/>
          </a:xfrm>
          <a:prstGeom prst="rect">
            <a:avLst/>
          </a:prstGeom>
          <a:gradFill>
            <a:gsLst>
              <a:gs pos="19000">
                <a:srgbClr val="FFB9B9"/>
              </a:gs>
              <a:gs pos="64000">
                <a:srgbClr val="FF8F8E"/>
              </a:gs>
              <a:gs pos="44000">
                <a:srgbClr val="FE9E9F"/>
              </a:gs>
              <a:gs pos="84000">
                <a:srgbClr val="FF7373"/>
              </a:gs>
            </a:gsLst>
            <a:lin scaled="1"/>
          </a:gradFill>
          <a:ln w="9525">
            <a:noFill/>
          </a:ln>
        </p:spPr>
        <p:txBody>
          <a:bodyPr vert="horz" wrap="square" anchor="t">
            <a:spAutoFit/>
          </a:bodyPr>
          <a:lstStyle/>
          <a:p>
            <a:pPr marL="342900" indent="-342900" algn="l">
              <a:lnSpc>
                <a:spcPct val="90000"/>
              </a:lnSpc>
              <a:spcBef>
                <a:spcPct val="50000"/>
              </a:spcBef>
              <a:buClr>
                <a:schemeClr val="hlink"/>
              </a:buClr>
              <a:buSzPct val="70000"/>
              <a:buFont typeface="Wingdings" panose="05000000000000000000" pitchFamily="2" charset="2"/>
            </a:pPr>
            <a:r>
              <a:rPr lang="en-US" altLang="zh-CN" sz="3200" b="1" i="1">
                <a:solidFill>
                  <a:schemeClr val="tx1"/>
                </a:solidFill>
                <a:effectLst>
                  <a:outerShdw blurRad="38100" dist="38100" dir="2700000">
                    <a:srgbClr val="FFFFFF"/>
                  </a:outerShdw>
                </a:effectLst>
                <a:latin typeface="Times New Roman Bold Italic" panose="02020603050405020304" charset="0"/>
                <a:ea typeface="宋体" panose="02010600030101010101" pitchFamily="2" charset="-122"/>
                <a:cs typeface="Times New Roman Bold Italic" panose="02020603050405020304" charset="0"/>
              </a:rPr>
              <a:t>W=F</a:t>
            </a:r>
            <a:r>
              <a:rPr lang="en-US" altLang="zh-CN" sz="3200" b="1" i="1">
                <a:solidFill>
                  <a:schemeClr val="tx1"/>
                </a:solidFill>
                <a:latin typeface="Times New Roman Bold Italic" panose="02020603050405020304" charset="0"/>
                <a:ea typeface="宋体" panose="02010600030101010101" pitchFamily="2" charset="-122"/>
                <a:cs typeface="Times New Roman Bold Italic" panose="02020603050405020304" charset="0"/>
              </a:rPr>
              <a:t> l</a:t>
            </a:r>
            <a:r>
              <a:rPr lang="en-US" altLang="zh-CN" sz="3200" b="1" i="1">
                <a:solidFill>
                  <a:schemeClr val="tx1"/>
                </a:solidFill>
                <a:effectLst>
                  <a:outerShdw blurRad="38100" dist="38100" dir="2700000">
                    <a:srgbClr val="FFFFFF"/>
                  </a:outerShdw>
                </a:effectLst>
                <a:latin typeface="Times New Roman Bold Italic" panose="02020603050405020304" charset="0"/>
                <a:ea typeface="宋体" panose="02010600030101010101" pitchFamily="2" charset="-122"/>
                <a:cs typeface="Times New Roman Bold Italic" panose="02020603050405020304" charset="0"/>
              </a:rPr>
              <a:t>   </a:t>
            </a:r>
            <a:endParaRPr lang="en-US" altLang="zh-CN" sz="3200" b="1" i="1">
              <a:solidFill>
                <a:schemeClr val="tx1"/>
              </a:solidFill>
              <a:effectLst>
                <a:outerShdw blurRad="38100" dist="38100" dir="2700000">
                  <a:srgbClr val="FFFFFF"/>
                </a:outerShdw>
              </a:effectLst>
              <a:latin typeface="Times New Roman Bold Italic" panose="02020603050405020304" charset="0"/>
              <a:ea typeface="宋体" panose="02010600030101010101" pitchFamily="2" charset="-122"/>
              <a:cs typeface="Times New Roman Bold Italic" panose="02020603050405020304" charset="0"/>
            </a:endParaRPr>
          </a:p>
        </p:txBody>
      </p:sp>
      <p:sp>
        <p:nvSpPr>
          <p:cNvPr id="2" name="文本框 1"/>
          <p:cNvSpPr txBox="1"/>
          <p:nvPr>
            <p:custDataLst>
              <p:tags r:id="rId70"/>
            </p:custDataLst>
          </p:nvPr>
        </p:nvSpPr>
        <p:spPr>
          <a:xfrm>
            <a:off x="439420" y="6019165"/>
            <a:ext cx="11577320" cy="460375"/>
          </a:xfrm>
          <a:prstGeom prst="rect">
            <a:avLst/>
          </a:prstGeom>
          <a:noFill/>
          <a:ln w="19050">
            <a:solidFill>
              <a:srgbClr val="361DAE"/>
            </a:solidFill>
          </a:ln>
        </p:spPr>
        <p:txBody>
          <a:bodyPr wrap="square" rtlCol="0" anchor="t">
            <a:spAutoFit/>
          </a:bodyPr>
          <a:p>
            <a:pPr lvl="0" algn="ctr">
              <a:lnSpc>
                <a:spcPct val="100000"/>
              </a:lnSpc>
              <a:buClrTx/>
              <a:buSzTx/>
              <a:buFontTx/>
              <a:defRPr/>
            </a:pPr>
            <a:r>
              <a:rPr lang="en-US" sz="2400" b="1">
                <a:solidFill>
                  <a:srgbClr val="361DAE"/>
                </a:solidFill>
                <a:latin typeface="微软雅黑" panose="020B0503020204020204" pitchFamily="34" charset="-122"/>
                <a:ea typeface="微软雅黑" panose="020B0503020204020204" pitchFamily="34" charset="-122"/>
                <a:sym typeface="+mn-ea"/>
              </a:rPr>
              <a:t>力做功只与F、L和</a:t>
            </a:r>
            <a:r>
              <a:rPr lang="en-US" sz="2400" b="1">
                <a:solidFill>
                  <a:srgbClr val="361DAE"/>
                </a:solidFill>
                <a:latin typeface="微软雅黑" panose="020B0503020204020204" pitchFamily="34" charset="-122"/>
                <a:ea typeface="微软雅黑" panose="020B0503020204020204" pitchFamily="34" charset="-122"/>
                <a:sym typeface="黑体" panose="02010609060101010101" charset="-122"/>
              </a:rPr>
              <a:t>α有关</a:t>
            </a:r>
            <a:r>
              <a:rPr lang="zh-CN" altLang="en-US" sz="2400" b="1">
                <a:solidFill>
                  <a:srgbClr val="361DAE"/>
                </a:solidFill>
                <a:latin typeface="微软雅黑" panose="020B0503020204020204" pitchFamily="34" charset="-122"/>
                <a:ea typeface="微软雅黑" panose="020B0503020204020204" pitchFamily="34" charset="-122"/>
                <a:sym typeface="黑体" panose="02010609060101010101" charset="-122"/>
              </a:rPr>
              <a:t>，</a:t>
            </a:r>
            <a:r>
              <a:rPr lang="en-US" sz="2400" b="1">
                <a:solidFill>
                  <a:srgbClr val="361DAE"/>
                </a:solidFill>
                <a:latin typeface="微软雅黑" panose="020B0503020204020204" pitchFamily="34" charset="-122"/>
                <a:ea typeface="微软雅黑" panose="020B0503020204020204" pitchFamily="34" charset="-122"/>
                <a:sym typeface="+mn-ea"/>
              </a:rPr>
              <a:t>与物体的运动状态、物体是否受其他作用力等因素无关</a:t>
            </a:r>
            <a:endParaRPr lang="zh-CN" altLang="en-US" sz="2400" b="1">
              <a:solidFill>
                <a:srgbClr val="361DAE"/>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ldLvl="0" animBg="1"/>
      <p:bldP spid="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custDataLst>
              <p:tags r:id="rId1"/>
            </p:custDataLst>
          </p:nvPr>
        </p:nvSpPr>
        <p:spPr>
          <a:xfrm>
            <a:off x="669925" y="1179830"/>
            <a:ext cx="10850245" cy="5052695"/>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custDataLst>
              <p:tags r:id="rId2"/>
            </p:custDataLst>
          </p:nvPr>
        </p:nvSpPr>
        <p:spPr>
          <a:xfrm>
            <a:off x="669925" y="335915"/>
            <a:ext cx="1864360"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一、功</a:t>
            </a:r>
            <a:endParaRPr lang="zh-CN" sz="3600" b="1">
              <a:ln w="0"/>
              <a:solidFill>
                <a:srgbClr val="4F32DD">
                  <a:lumMod val="75000"/>
                </a:srgbClr>
              </a:solidFill>
              <a:latin typeface="微软雅黑" panose="020B0503020204020204" pitchFamily="34" charset="-122"/>
              <a:ea typeface="微软雅黑" panose="020B0503020204020204" pitchFamily="34" charset="-122"/>
              <a:sym typeface="+mn-ea"/>
            </a:endParaRPr>
          </a:p>
        </p:txBody>
      </p:sp>
      <p:sp>
        <p:nvSpPr>
          <p:cNvPr id="11" name="矩形 10"/>
          <p:cNvSpPr/>
          <p:nvPr>
            <p:custDataLst>
              <p:tags r:id="rId3"/>
            </p:custDataLst>
          </p:nvPr>
        </p:nvSpPr>
        <p:spPr>
          <a:xfrm>
            <a:off x="704134" y="1331675"/>
            <a:ext cx="1307465" cy="460375"/>
          </a:xfrm>
          <a:prstGeom prst="rect">
            <a:avLst/>
          </a:prstGeom>
        </p:spPr>
        <p:txBody>
          <a:bodyPr wrap="square">
            <a:spAutoFit/>
          </a:bodyPr>
          <a:lstStyle/>
          <a:p>
            <a:pPr>
              <a:lnSpc>
                <a:spcPct val="100000"/>
              </a:lnSpc>
              <a:defRPr/>
            </a:pPr>
            <a:r>
              <a:rPr lang="en-US" sz="2400" b="1" noProof="1">
                <a:latin typeface="微软雅黑" panose="020B0503020204020204" pitchFamily="34" charset="-122"/>
                <a:ea typeface="微软雅黑" panose="020B0503020204020204" pitchFamily="34" charset="-122"/>
              </a:rPr>
              <a:t>6. </a:t>
            </a:r>
            <a:r>
              <a:rPr lang="zh-CN" altLang="en-US" sz="2400" b="1" noProof="1">
                <a:latin typeface="微软雅黑" panose="020B0503020204020204" pitchFamily="34" charset="-122"/>
                <a:ea typeface="微软雅黑" panose="020B0503020204020204" pitchFamily="34" charset="-122"/>
              </a:rPr>
              <a:t>标量：</a:t>
            </a:r>
            <a:endParaRPr lang="zh-CN" altLang="en-US" sz="2400" b="1" noProof="1">
              <a:latin typeface="微软雅黑" panose="020B0503020204020204" pitchFamily="34" charset="-122"/>
              <a:ea typeface="微软雅黑" panose="020B0503020204020204" pitchFamily="34" charset="-122"/>
            </a:endParaRPr>
          </a:p>
        </p:txBody>
      </p:sp>
      <p:sp>
        <p:nvSpPr>
          <p:cNvPr id="53" name="矩形 52"/>
          <p:cNvSpPr/>
          <p:nvPr>
            <p:custDataLst>
              <p:tags r:id="rId4"/>
            </p:custDataLst>
          </p:nvPr>
        </p:nvSpPr>
        <p:spPr>
          <a:xfrm>
            <a:off x="1868724" y="1331675"/>
            <a:ext cx="3067685" cy="460375"/>
          </a:xfrm>
          <a:prstGeom prst="rect">
            <a:avLst/>
          </a:prstGeom>
        </p:spPr>
        <p:txBody>
          <a:bodyPr wrap="square">
            <a:spAutoFit/>
          </a:bodyPr>
          <a:lstStyle/>
          <a:p>
            <a:pPr indent="0" algn="l" fontAlgn="auto">
              <a:lnSpc>
                <a:spcPct val="100000"/>
              </a:lnSpc>
              <a:spcBef>
                <a:spcPct val="0"/>
              </a:spcBef>
            </a:pPr>
            <a:r>
              <a:rPr lang="zh-CN" altLang="en-US" sz="2400" b="1">
                <a:solidFill>
                  <a:srgbClr val="000000"/>
                </a:solidFill>
                <a:latin typeface="微软雅黑" panose="020B0503020204020204" pitchFamily="34" charset="-122"/>
                <a:ea typeface="微软雅黑" panose="020B0503020204020204" pitchFamily="34" charset="-122"/>
                <a:sym typeface="+mn-ea"/>
              </a:rPr>
              <a:t>没有方向，但有</a:t>
            </a:r>
            <a:r>
              <a:rPr lang="zh-CN" altLang="en-US" sz="2400" b="1">
                <a:solidFill>
                  <a:srgbClr val="361DAE"/>
                </a:solidFill>
                <a:latin typeface="微软雅黑" panose="020B0503020204020204" pitchFamily="34" charset="-122"/>
                <a:ea typeface="微软雅黑" panose="020B0503020204020204" pitchFamily="34" charset="-122"/>
                <a:sym typeface="+mn-ea"/>
              </a:rPr>
              <a:t>正负</a:t>
            </a:r>
            <a:endParaRPr lang="zh-CN" altLang="en-US" sz="2400" noProof="1">
              <a:solidFill>
                <a:schemeClr val="tx1"/>
              </a:solidFill>
              <a:latin typeface="微软雅黑" panose="020B0503020204020204" pitchFamily="34" charset="-122"/>
              <a:ea typeface="微软雅黑" panose="020B0503020204020204" pitchFamily="34" charset="-122"/>
            </a:endParaRPr>
          </a:p>
        </p:txBody>
      </p:sp>
      <p:sp>
        <p:nvSpPr>
          <p:cNvPr id="63" name="圆角矩形 34"/>
          <p:cNvSpPr/>
          <p:nvPr>
            <p:custDataLst>
              <p:tags r:id="rId5"/>
            </p:custDataLst>
          </p:nvPr>
        </p:nvSpPr>
        <p:spPr>
          <a:xfrm>
            <a:off x="1868724" y="1806655"/>
            <a:ext cx="4051261" cy="509905"/>
          </a:xfrm>
          <a:prstGeom prst="roundRect">
            <a:avLst/>
          </a:prstGeom>
        </p:spPr>
        <p:txBody>
          <a:bodyPr wrap="square" rtlCol="0" anchor="t">
            <a:spAutoFit/>
          </a:bodyPr>
          <a:lstStyle/>
          <a:p>
            <a:pPr lvl="0" indent="0" algn="l" fontAlgn="auto">
              <a:lnSpc>
                <a:spcPct val="100000"/>
              </a:lnSpc>
              <a:spcBef>
                <a:spcPct val="0"/>
              </a:spcBef>
              <a:buClrTx/>
              <a:buSzTx/>
              <a:buFontTx/>
            </a:pPr>
            <a:r>
              <a:rPr lang="zh-CN" altLang="en-US" sz="2400" b="1">
                <a:solidFill>
                  <a:srgbClr val="000000"/>
                </a:solidFill>
                <a:latin typeface="微软雅黑" panose="020B0503020204020204" pitchFamily="34" charset="-122"/>
                <a:ea typeface="微软雅黑" panose="020B0503020204020204" pitchFamily="34" charset="-122"/>
                <a:sym typeface="+mn-ea"/>
              </a:rPr>
              <a:t>遵从</a:t>
            </a:r>
            <a:r>
              <a:rPr lang="zh-CN" altLang="en-US" sz="2400" b="1">
                <a:solidFill>
                  <a:srgbClr val="361DAE"/>
                </a:solidFill>
                <a:latin typeface="微软雅黑" panose="020B0503020204020204" pitchFamily="34" charset="-122"/>
                <a:ea typeface="微软雅黑" panose="020B0503020204020204" pitchFamily="34" charset="-122"/>
                <a:sym typeface="+mn-ea"/>
              </a:rPr>
              <a:t>代数运算法则</a:t>
            </a:r>
            <a:endParaRPr lang="zh-CN" altLang="en-US" sz="2400" b="1">
              <a:solidFill>
                <a:srgbClr val="361DAE"/>
              </a:solidFill>
              <a:latin typeface="微软雅黑" panose="020B0503020204020204" pitchFamily="34" charset="-122"/>
              <a:ea typeface="微软雅黑" panose="020B0503020204020204" pitchFamily="34" charset="-122"/>
              <a:sym typeface="+mn-ea"/>
            </a:endParaRPr>
          </a:p>
        </p:txBody>
      </p:sp>
      <p:sp>
        <p:nvSpPr>
          <p:cNvPr id="69" name="文本框 449564"/>
          <p:cNvSpPr txBox="1">
            <a:spLocks noChangeArrowheads="1"/>
          </p:cNvSpPr>
          <p:nvPr>
            <p:custDataLst>
              <p:tags r:id="rId6"/>
            </p:custDataLst>
          </p:nvPr>
        </p:nvSpPr>
        <p:spPr bwMode="auto">
          <a:xfrm>
            <a:off x="2143443" y="3853815"/>
            <a:ext cx="14624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alibri" panose="020F0502020204030204"/>
                <a:ea typeface="Calibri" panose="020F0502020204030204"/>
                <a:cs typeface="Calibri" panose="020F0502020204030204" charset="0"/>
              </a:defRPr>
            </a:lvl1pPr>
            <a:lvl2pPr>
              <a:defRPr>
                <a:solidFill>
                  <a:srgbClr val="000000"/>
                </a:solidFill>
                <a:latin typeface="Calibri" panose="020F0502020204030204"/>
                <a:ea typeface="Calibri" panose="020F0502020204030204"/>
                <a:cs typeface="Calibri" panose="020F0502020204030204" charset="0"/>
              </a:defRPr>
            </a:lvl2pPr>
            <a:lvl3pPr>
              <a:defRPr>
                <a:solidFill>
                  <a:srgbClr val="000000"/>
                </a:solidFill>
                <a:latin typeface="Calibri" panose="020F0502020204030204"/>
                <a:ea typeface="Calibri" panose="020F0502020204030204"/>
                <a:cs typeface="Calibri" panose="020F0502020204030204" charset="0"/>
              </a:defRPr>
            </a:lvl3pPr>
            <a:lvl4pPr>
              <a:defRPr>
                <a:solidFill>
                  <a:srgbClr val="000000"/>
                </a:solidFill>
                <a:latin typeface="Calibri" panose="020F0502020204030204"/>
                <a:ea typeface="Calibri" panose="020F0502020204030204"/>
                <a:cs typeface="Calibri" panose="020F0502020204030204" charset="0"/>
              </a:defRPr>
            </a:lvl4pPr>
            <a:lvl5pPr>
              <a:defRPr>
                <a:solidFill>
                  <a:srgbClr val="000000"/>
                </a:solidFill>
                <a:latin typeface="Calibri" panose="020F0502020204030204"/>
                <a:ea typeface="Calibri" panose="020F0502020204030204"/>
                <a:cs typeface="Calibri" panose="020F0502020204030204" charset="0"/>
              </a:defRPr>
            </a:lvl5pPr>
            <a:lvl6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6pPr>
            <a:lvl7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7pPr>
            <a:lvl8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8pPr>
            <a:lvl9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9pPr>
          </a:lstStyle>
          <a:p>
            <a:pPr algn="ctr" defTabSz="913765">
              <a:spcBef>
                <a:spcPct val="50000"/>
              </a:spcBef>
            </a:pPr>
            <a:r>
              <a:rPr lang="en-US" altLang="zh-CN" sz="2400" b="1"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α</a:t>
            </a:r>
            <a:r>
              <a:rPr lang="en-US" altLang="zh-CN"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rPr>
              <a:t>=π/2</a:t>
            </a:r>
            <a:endParaRPr lang="en-US" altLang="zh-CN"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72" name="文本框 449567"/>
          <p:cNvSpPr txBox="1">
            <a:spLocks noChangeArrowheads="1"/>
          </p:cNvSpPr>
          <p:nvPr>
            <p:custDataLst>
              <p:tags r:id="rId7"/>
            </p:custDataLst>
          </p:nvPr>
        </p:nvSpPr>
        <p:spPr bwMode="auto">
          <a:xfrm>
            <a:off x="2045653" y="4314190"/>
            <a:ext cx="16579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alibri" panose="020F0502020204030204"/>
                <a:ea typeface="Calibri" panose="020F0502020204030204"/>
                <a:cs typeface="Calibri" panose="020F0502020204030204" charset="0"/>
              </a:defRPr>
            </a:lvl1pPr>
            <a:lvl2pPr>
              <a:defRPr>
                <a:solidFill>
                  <a:srgbClr val="000000"/>
                </a:solidFill>
                <a:latin typeface="Calibri" panose="020F0502020204030204"/>
                <a:ea typeface="Calibri" panose="020F0502020204030204"/>
                <a:cs typeface="Calibri" panose="020F0502020204030204" charset="0"/>
              </a:defRPr>
            </a:lvl2pPr>
            <a:lvl3pPr>
              <a:defRPr>
                <a:solidFill>
                  <a:srgbClr val="000000"/>
                </a:solidFill>
                <a:latin typeface="Calibri" panose="020F0502020204030204"/>
                <a:ea typeface="Calibri" panose="020F0502020204030204"/>
                <a:cs typeface="Calibri" panose="020F0502020204030204" charset="0"/>
              </a:defRPr>
            </a:lvl3pPr>
            <a:lvl4pPr>
              <a:defRPr>
                <a:solidFill>
                  <a:srgbClr val="000000"/>
                </a:solidFill>
                <a:latin typeface="Calibri" panose="020F0502020204030204"/>
                <a:ea typeface="Calibri" panose="020F0502020204030204"/>
                <a:cs typeface="Calibri" panose="020F0502020204030204" charset="0"/>
              </a:defRPr>
            </a:lvl4pPr>
            <a:lvl5pPr>
              <a:defRPr>
                <a:solidFill>
                  <a:srgbClr val="000000"/>
                </a:solidFill>
                <a:latin typeface="Calibri" panose="020F0502020204030204"/>
                <a:ea typeface="Calibri" panose="020F0502020204030204"/>
                <a:cs typeface="Calibri" panose="020F0502020204030204" charset="0"/>
              </a:defRPr>
            </a:lvl5pPr>
            <a:lvl6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6pPr>
            <a:lvl7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7pPr>
            <a:lvl8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8pPr>
            <a:lvl9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9pPr>
          </a:lstStyle>
          <a:p>
            <a:pPr algn="ctr" defTabSz="913765">
              <a:spcBef>
                <a:spcPct val="50000"/>
              </a:spcBef>
            </a:pPr>
            <a:r>
              <a:rPr lang="en-US" altLang="zh-CN"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rPr>
              <a:t>cos </a:t>
            </a:r>
            <a:r>
              <a:rPr lang="en-US" altLang="zh-CN" sz="2400" b="1"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α</a:t>
            </a:r>
            <a:r>
              <a:rPr lang="en-US" altLang="zh-CN"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rPr>
              <a:t>= 0</a:t>
            </a:r>
            <a:endParaRPr lang="en-US" altLang="zh-CN"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75" name="文本框 449570"/>
          <p:cNvSpPr txBox="1">
            <a:spLocks noChangeArrowheads="1"/>
          </p:cNvSpPr>
          <p:nvPr>
            <p:custDataLst>
              <p:tags r:id="rId8"/>
            </p:custDataLst>
          </p:nvPr>
        </p:nvSpPr>
        <p:spPr bwMode="auto">
          <a:xfrm>
            <a:off x="2083118" y="4774565"/>
            <a:ext cx="15830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3765">
              <a:spcBef>
                <a:spcPct val="50000"/>
              </a:spcBef>
            </a:pPr>
            <a:r>
              <a:rPr lang="en-US" altLang="zh-CN" sz="2400" b="1"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a:rPr>
              <a:t>W </a:t>
            </a:r>
            <a:r>
              <a:rPr lang="en-US" altLang="zh-CN" sz="2400" b="1">
                <a:ln w="9525" cap="flat" cmpd="sng" algn="ctr">
                  <a:noFill/>
                  <a:prstDash val="solid"/>
                  <a:round/>
                  <a:headEnd type="none" w="med" len="med"/>
                  <a:tailEnd type="none" w="med" len="med"/>
                </a:ln>
                <a:solidFill>
                  <a:schemeClr val="tx1"/>
                </a:solidFill>
                <a:latin typeface="微软雅黑" panose="020B0503020204020204" pitchFamily="34" charset="-122"/>
                <a:ea typeface="微软雅黑" panose="020B0503020204020204" pitchFamily="34" charset="-122"/>
                <a:cs typeface="Arial" panose="020B0604020202020204"/>
                <a:sym typeface="Wingdings" panose="05000000000000000000"/>
              </a:rPr>
              <a:t>= 0</a:t>
            </a:r>
            <a:endParaRPr lang="en-US" altLang="zh-CN" sz="2400" b="1">
              <a:ln w="9525" cap="flat" cmpd="sng" algn="ctr">
                <a:noFill/>
                <a:prstDash val="solid"/>
                <a:round/>
                <a:headEnd type="none" w="med" len="med"/>
                <a:tailEnd type="none" w="med" len="med"/>
              </a:ln>
              <a:solidFill>
                <a:schemeClr val="tx1"/>
              </a:solidFill>
              <a:latin typeface="微软雅黑" panose="020B0503020204020204" pitchFamily="34" charset="-122"/>
              <a:ea typeface="微软雅黑" panose="020B0503020204020204" pitchFamily="34" charset="-122"/>
              <a:cs typeface="Arial" panose="020B0604020202020204"/>
              <a:sym typeface="Wingdings" panose="05000000000000000000"/>
            </a:endParaRPr>
          </a:p>
        </p:txBody>
      </p:sp>
      <p:sp>
        <p:nvSpPr>
          <p:cNvPr id="78" name="文本框 449573"/>
          <p:cNvSpPr txBox="1">
            <a:spLocks noChangeArrowheads="1"/>
          </p:cNvSpPr>
          <p:nvPr>
            <p:custDataLst>
              <p:tags r:id="rId9"/>
            </p:custDataLst>
          </p:nvPr>
        </p:nvSpPr>
        <p:spPr bwMode="auto">
          <a:xfrm>
            <a:off x="1269365" y="5234940"/>
            <a:ext cx="32105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3765">
              <a:spcBef>
                <a:spcPct val="50000"/>
              </a:spcBef>
            </a:pPr>
            <a:r>
              <a:rPr lang="zh-CN" altLang="en-US" sz="2400">
                <a:ln w="9525" cap="flat" cmpd="sng" algn="ctr">
                  <a:noFill/>
                  <a:prstDash val="solid"/>
                  <a:round/>
                  <a:headEnd type="none" w="med" len="med"/>
                  <a:tailEnd type="none" w="med" len="med"/>
                </a:ln>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力</a:t>
            </a:r>
            <a:r>
              <a:rPr lang="en-US" altLang="zh-CN" sz="2400" i="1">
                <a:ln w="9525" cap="flat" cmpd="sng" algn="ctr">
                  <a:noFill/>
                  <a:prstDash val="solid"/>
                  <a:round/>
                  <a:headEnd type="none" w="med" len="med"/>
                  <a:tailEnd type="none" w="med" len="med"/>
                </a:ln>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a:rPr>
              <a:t>F</a:t>
            </a:r>
            <a:r>
              <a:rPr lang="zh-CN" altLang="en-US" sz="2400" b="1">
                <a:ln w="9525" cap="flat" cmpd="sng" algn="ctr">
                  <a:noFill/>
                  <a:prstDash val="solid"/>
                  <a:round/>
                  <a:headEnd type="none" w="med" len="med"/>
                  <a:tailEnd type="none" w="med" len="med"/>
                </a:ln>
                <a:solidFill>
                  <a:srgbClr val="361DAE"/>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不做功</a:t>
            </a:r>
            <a:endParaRPr lang="zh-CN" altLang="en-US" sz="2400" b="1">
              <a:ln w="9525" cap="flat" cmpd="sng" algn="ctr">
                <a:noFill/>
                <a:prstDash val="solid"/>
                <a:round/>
                <a:headEnd type="none" w="med" len="med"/>
                <a:tailEnd type="none" w="med" len="med"/>
              </a:ln>
              <a:solidFill>
                <a:srgbClr val="361DAE"/>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p:txBody>
      </p:sp>
      <p:sp>
        <p:nvSpPr>
          <p:cNvPr id="70" name="文本框 449565"/>
          <p:cNvSpPr txBox="1">
            <a:spLocks noChangeArrowheads="1"/>
          </p:cNvSpPr>
          <p:nvPr>
            <p:custDataLst>
              <p:tags r:id="rId10"/>
            </p:custDataLst>
          </p:nvPr>
        </p:nvSpPr>
        <p:spPr bwMode="auto">
          <a:xfrm>
            <a:off x="5012055" y="3853815"/>
            <a:ext cx="18821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alibri" panose="020F0502020204030204"/>
                <a:ea typeface="Calibri" panose="020F0502020204030204"/>
                <a:cs typeface="Calibri" panose="020F0502020204030204" charset="0"/>
              </a:defRPr>
            </a:lvl1pPr>
            <a:lvl2pPr>
              <a:defRPr>
                <a:solidFill>
                  <a:srgbClr val="000000"/>
                </a:solidFill>
                <a:latin typeface="Calibri" panose="020F0502020204030204"/>
                <a:ea typeface="Calibri" panose="020F0502020204030204"/>
                <a:cs typeface="Calibri" panose="020F0502020204030204" charset="0"/>
              </a:defRPr>
            </a:lvl2pPr>
            <a:lvl3pPr>
              <a:defRPr>
                <a:solidFill>
                  <a:srgbClr val="000000"/>
                </a:solidFill>
                <a:latin typeface="Calibri" panose="020F0502020204030204"/>
                <a:ea typeface="Calibri" panose="020F0502020204030204"/>
                <a:cs typeface="Calibri" panose="020F0502020204030204" charset="0"/>
              </a:defRPr>
            </a:lvl3pPr>
            <a:lvl4pPr>
              <a:defRPr>
                <a:solidFill>
                  <a:srgbClr val="000000"/>
                </a:solidFill>
                <a:latin typeface="Calibri" panose="020F0502020204030204"/>
                <a:ea typeface="Calibri" panose="020F0502020204030204"/>
                <a:cs typeface="Calibri" panose="020F0502020204030204" charset="0"/>
              </a:defRPr>
            </a:lvl4pPr>
            <a:lvl5pPr>
              <a:defRPr>
                <a:solidFill>
                  <a:srgbClr val="000000"/>
                </a:solidFill>
                <a:latin typeface="Calibri" panose="020F0502020204030204"/>
                <a:ea typeface="Calibri" panose="020F0502020204030204"/>
                <a:cs typeface="Calibri" panose="020F0502020204030204" charset="0"/>
              </a:defRPr>
            </a:lvl5pPr>
            <a:lvl6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6pPr>
            <a:lvl7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7pPr>
            <a:lvl8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8pPr>
            <a:lvl9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9pPr>
          </a:lstStyle>
          <a:p>
            <a:pPr algn="ctr" defTabSz="913765">
              <a:spcBef>
                <a:spcPct val="50000"/>
              </a:spcBef>
            </a:pPr>
            <a:r>
              <a:rPr lang="en-US" altLang="zh-CN" sz="2400" b="1"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0&lt;α</a:t>
            </a:r>
            <a:r>
              <a:rPr lang="zh-CN" altLang="en-US"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rPr>
              <a:t>π/2</a:t>
            </a:r>
            <a:endParaRPr lang="en-US" altLang="zh-CN"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73" name="文本框 449568"/>
          <p:cNvSpPr txBox="1">
            <a:spLocks noChangeArrowheads="1"/>
          </p:cNvSpPr>
          <p:nvPr>
            <p:custDataLst>
              <p:tags r:id="rId11"/>
            </p:custDataLst>
          </p:nvPr>
        </p:nvSpPr>
        <p:spPr bwMode="auto">
          <a:xfrm>
            <a:off x="5207000" y="4320540"/>
            <a:ext cx="17919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alibri" panose="020F0502020204030204"/>
                <a:ea typeface="Calibri" panose="020F0502020204030204"/>
                <a:cs typeface="Calibri" panose="020F0502020204030204" charset="0"/>
              </a:defRPr>
            </a:lvl1pPr>
            <a:lvl2pPr>
              <a:defRPr>
                <a:solidFill>
                  <a:srgbClr val="000000"/>
                </a:solidFill>
                <a:latin typeface="Calibri" panose="020F0502020204030204"/>
                <a:ea typeface="Calibri" panose="020F0502020204030204"/>
                <a:cs typeface="Calibri" panose="020F0502020204030204" charset="0"/>
              </a:defRPr>
            </a:lvl2pPr>
            <a:lvl3pPr>
              <a:defRPr>
                <a:solidFill>
                  <a:srgbClr val="000000"/>
                </a:solidFill>
                <a:latin typeface="Calibri" panose="020F0502020204030204"/>
                <a:ea typeface="Calibri" panose="020F0502020204030204"/>
                <a:cs typeface="Calibri" panose="020F0502020204030204" charset="0"/>
              </a:defRPr>
            </a:lvl3pPr>
            <a:lvl4pPr>
              <a:defRPr>
                <a:solidFill>
                  <a:srgbClr val="000000"/>
                </a:solidFill>
                <a:latin typeface="Calibri" panose="020F0502020204030204"/>
                <a:ea typeface="Calibri" panose="020F0502020204030204"/>
                <a:cs typeface="Calibri" panose="020F0502020204030204" charset="0"/>
              </a:defRPr>
            </a:lvl4pPr>
            <a:lvl5pPr>
              <a:defRPr>
                <a:solidFill>
                  <a:srgbClr val="000000"/>
                </a:solidFill>
                <a:latin typeface="Calibri" panose="020F0502020204030204"/>
                <a:ea typeface="Calibri" panose="020F0502020204030204"/>
                <a:cs typeface="Calibri" panose="020F0502020204030204" charset="0"/>
              </a:defRPr>
            </a:lvl5pPr>
            <a:lvl6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6pPr>
            <a:lvl7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7pPr>
            <a:lvl8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8pPr>
            <a:lvl9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9pPr>
          </a:lstStyle>
          <a:p>
            <a:pPr algn="ctr" defTabSz="913765">
              <a:spcBef>
                <a:spcPct val="50000"/>
              </a:spcBef>
            </a:pPr>
            <a:r>
              <a:rPr lang="en-US" altLang="zh-CN"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rPr>
              <a:t>cos </a:t>
            </a:r>
            <a:r>
              <a:rPr lang="en-US" altLang="zh-CN" sz="2400" b="1"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α</a:t>
            </a:r>
            <a:r>
              <a:rPr lang="zh-CN" altLang="en-US"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rPr>
              <a:t>0</a:t>
            </a:r>
            <a:endParaRPr lang="en-US" altLang="zh-CN"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76" name="文本框 449571"/>
          <p:cNvSpPr txBox="1">
            <a:spLocks noChangeArrowheads="1"/>
          </p:cNvSpPr>
          <p:nvPr>
            <p:custDataLst>
              <p:tags r:id="rId12"/>
            </p:custDataLst>
          </p:nvPr>
        </p:nvSpPr>
        <p:spPr bwMode="auto">
          <a:xfrm>
            <a:off x="5274945" y="4778375"/>
            <a:ext cx="1656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rgbClr val="000000"/>
                </a:solidFill>
                <a:latin typeface="Calibri" panose="020F0502020204030204"/>
                <a:ea typeface="Calibri" panose="020F0502020204030204"/>
                <a:cs typeface="Calibri" panose="020F0502020204030204" charset="0"/>
              </a:defRPr>
            </a:lvl1pPr>
            <a:lvl2pPr>
              <a:defRPr>
                <a:solidFill>
                  <a:srgbClr val="000000"/>
                </a:solidFill>
                <a:latin typeface="Calibri" panose="020F0502020204030204"/>
                <a:ea typeface="Calibri" panose="020F0502020204030204"/>
                <a:cs typeface="Calibri" panose="020F0502020204030204" charset="0"/>
              </a:defRPr>
            </a:lvl2pPr>
            <a:lvl3pPr>
              <a:defRPr>
                <a:solidFill>
                  <a:srgbClr val="000000"/>
                </a:solidFill>
                <a:latin typeface="Calibri" panose="020F0502020204030204"/>
                <a:ea typeface="Calibri" panose="020F0502020204030204"/>
                <a:cs typeface="Calibri" panose="020F0502020204030204" charset="0"/>
              </a:defRPr>
            </a:lvl3pPr>
            <a:lvl4pPr>
              <a:defRPr>
                <a:solidFill>
                  <a:srgbClr val="000000"/>
                </a:solidFill>
                <a:latin typeface="Calibri" panose="020F0502020204030204"/>
                <a:ea typeface="Calibri" panose="020F0502020204030204"/>
                <a:cs typeface="Calibri" panose="020F0502020204030204" charset="0"/>
              </a:defRPr>
            </a:lvl4pPr>
            <a:lvl5pPr>
              <a:defRPr>
                <a:solidFill>
                  <a:srgbClr val="000000"/>
                </a:solidFill>
                <a:latin typeface="Calibri" panose="020F0502020204030204"/>
                <a:ea typeface="Calibri" panose="020F0502020204030204"/>
                <a:cs typeface="Calibri" panose="020F0502020204030204" charset="0"/>
              </a:defRPr>
            </a:lvl5pPr>
            <a:lvl6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6pPr>
            <a:lvl7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7pPr>
            <a:lvl8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8pPr>
            <a:lvl9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9pPr>
          </a:lstStyle>
          <a:p>
            <a:pPr algn="ctr" defTabSz="913765">
              <a:spcBef>
                <a:spcPct val="50000"/>
              </a:spcBef>
            </a:pPr>
            <a:r>
              <a:rPr lang="en-US" altLang="zh-CN" sz="2400" b="1"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W </a:t>
            </a:r>
            <a:r>
              <a:rPr lang="zh-CN" altLang="en-US"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rPr>
              <a:t>0</a:t>
            </a:r>
            <a:endParaRPr lang="en-US" altLang="zh-CN"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79" name="文本框 449574"/>
          <p:cNvSpPr txBox="1">
            <a:spLocks noChangeArrowheads="1"/>
          </p:cNvSpPr>
          <p:nvPr>
            <p:custDataLst>
              <p:tags r:id="rId13"/>
            </p:custDataLst>
          </p:nvPr>
        </p:nvSpPr>
        <p:spPr bwMode="auto">
          <a:xfrm>
            <a:off x="4505960" y="5236210"/>
            <a:ext cx="3194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3765">
              <a:spcBef>
                <a:spcPct val="50000"/>
              </a:spcBef>
            </a:pPr>
            <a:r>
              <a:rPr lang="zh-CN" altLang="en-US" sz="2400">
                <a:ln w="9525" cap="flat" cmpd="sng" algn="ctr">
                  <a:noFill/>
                  <a:prstDash val="solid"/>
                  <a:round/>
                  <a:headEnd type="none" w="med" len="med"/>
                  <a:tailEnd type="none" w="med" len="med"/>
                </a:ln>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力</a:t>
            </a:r>
            <a:r>
              <a:rPr lang="en-US" altLang="zh-CN" sz="2400" i="1">
                <a:ln w="9525" cap="flat" cmpd="sng" algn="ctr">
                  <a:noFill/>
                  <a:prstDash val="solid"/>
                  <a:round/>
                  <a:headEnd type="none" w="med" len="med"/>
                  <a:tailEnd type="none" w="med" len="med"/>
                </a:ln>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a:rPr>
              <a:t>F</a:t>
            </a:r>
            <a:r>
              <a:rPr lang="zh-CN" altLang="en-US" sz="2400">
                <a:ln w="9525" cap="flat" cmpd="sng" algn="ctr">
                  <a:noFill/>
                  <a:prstDash val="solid"/>
                  <a:round/>
                  <a:headEnd type="none" w="med" len="med"/>
                  <a:tailEnd type="none" w="med" len="med"/>
                </a:ln>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做</a:t>
            </a:r>
            <a:r>
              <a:rPr lang="zh-CN" altLang="en-US" sz="2400" b="1">
                <a:ln w="9525" cap="flat" cmpd="sng" algn="ctr">
                  <a:noFill/>
                  <a:prstDash val="solid"/>
                  <a:round/>
                  <a:headEnd type="none" w="med" len="med"/>
                  <a:tailEnd type="none" w="med" len="med"/>
                </a:ln>
                <a:solidFill>
                  <a:srgbClr val="361DAE"/>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正功</a:t>
            </a:r>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74" name="矩形 449569"/>
          <p:cNvSpPr>
            <a:spLocks noChangeArrowheads="1"/>
          </p:cNvSpPr>
          <p:nvPr>
            <p:custDataLst>
              <p:tags r:id="rId14"/>
            </p:custDataLst>
          </p:nvPr>
        </p:nvSpPr>
        <p:spPr bwMode="auto">
          <a:xfrm>
            <a:off x="8264525" y="4320540"/>
            <a:ext cx="20561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alibri" panose="020F0502020204030204"/>
                <a:ea typeface="Calibri" panose="020F0502020204030204"/>
                <a:cs typeface="Calibri" panose="020F0502020204030204" charset="0"/>
              </a:defRPr>
            </a:lvl1pPr>
            <a:lvl2pPr>
              <a:defRPr>
                <a:solidFill>
                  <a:srgbClr val="000000"/>
                </a:solidFill>
                <a:latin typeface="Calibri" panose="020F0502020204030204"/>
                <a:ea typeface="Calibri" panose="020F0502020204030204"/>
                <a:cs typeface="Calibri" panose="020F0502020204030204" charset="0"/>
              </a:defRPr>
            </a:lvl2pPr>
            <a:lvl3pPr>
              <a:defRPr>
                <a:solidFill>
                  <a:srgbClr val="000000"/>
                </a:solidFill>
                <a:latin typeface="Calibri" panose="020F0502020204030204"/>
                <a:ea typeface="Calibri" panose="020F0502020204030204"/>
                <a:cs typeface="Calibri" panose="020F0502020204030204" charset="0"/>
              </a:defRPr>
            </a:lvl3pPr>
            <a:lvl4pPr>
              <a:defRPr>
                <a:solidFill>
                  <a:srgbClr val="000000"/>
                </a:solidFill>
                <a:latin typeface="Calibri" panose="020F0502020204030204"/>
                <a:ea typeface="Calibri" panose="020F0502020204030204"/>
                <a:cs typeface="Calibri" panose="020F0502020204030204" charset="0"/>
              </a:defRPr>
            </a:lvl4pPr>
            <a:lvl5pPr>
              <a:defRPr>
                <a:solidFill>
                  <a:srgbClr val="000000"/>
                </a:solidFill>
                <a:latin typeface="Calibri" panose="020F0502020204030204"/>
                <a:ea typeface="Calibri" panose="020F0502020204030204"/>
                <a:cs typeface="Calibri" panose="020F0502020204030204" charset="0"/>
              </a:defRPr>
            </a:lvl5pPr>
            <a:lvl6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6pPr>
            <a:lvl7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7pPr>
            <a:lvl8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8pPr>
            <a:lvl9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9pPr>
          </a:lstStyle>
          <a:p>
            <a:pPr algn="ctr" defTabSz="913765"/>
            <a:r>
              <a:rPr lang="en-US" altLang="zh-CN"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rPr>
              <a:t>cos </a:t>
            </a:r>
            <a:r>
              <a:rPr lang="en-US" altLang="zh-CN" sz="2400" b="1"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α</a:t>
            </a:r>
            <a:r>
              <a:rPr lang="zh-CN" altLang="en-US"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rPr>
              <a:t>0</a:t>
            </a:r>
            <a:endParaRPr lang="en-US" altLang="zh-CN"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77" name="文本框 449572"/>
          <p:cNvSpPr txBox="1">
            <a:spLocks noChangeArrowheads="1"/>
          </p:cNvSpPr>
          <p:nvPr>
            <p:custDataLst>
              <p:tags r:id="rId15"/>
            </p:custDataLst>
          </p:nvPr>
        </p:nvSpPr>
        <p:spPr bwMode="auto">
          <a:xfrm>
            <a:off x="8586788" y="4778375"/>
            <a:ext cx="14116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rgbClr val="000000"/>
                </a:solidFill>
                <a:latin typeface="Calibri" panose="020F0502020204030204"/>
                <a:ea typeface="Calibri" panose="020F0502020204030204"/>
                <a:cs typeface="Calibri" panose="020F0502020204030204" charset="0"/>
              </a:defRPr>
            </a:lvl1pPr>
            <a:lvl2pPr>
              <a:defRPr>
                <a:solidFill>
                  <a:srgbClr val="000000"/>
                </a:solidFill>
                <a:latin typeface="Calibri" panose="020F0502020204030204"/>
                <a:ea typeface="Calibri" panose="020F0502020204030204"/>
                <a:cs typeface="Calibri" panose="020F0502020204030204" charset="0"/>
              </a:defRPr>
            </a:lvl2pPr>
            <a:lvl3pPr>
              <a:defRPr>
                <a:solidFill>
                  <a:srgbClr val="000000"/>
                </a:solidFill>
                <a:latin typeface="Calibri" panose="020F0502020204030204"/>
                <a:ea typeface="Calibri" panose="020F0502020204030204"/>
                <a:cs typeface="Calibri" panose="020F0502020204030204" charset="0"/>
              </a:defRPr>
            </a:lvl3pPr>
            <a:lvl4pPr>
              <a:defRPr>
                <a:solidFill>
                  <a:srgbClr val="000000"/>
                </a:solidFill>
                <a:latin typeface="Calibri" panose="020F0502020204030204"/>
                <a:ea typeface="Calibri" panose="020F0502020204030204"/>
                <a:cs typeface="Calibri" panose="020F0502020204030204" charset="0"/>
              </a:defRPr>
            </a:lvl4pPr>
            <a:lvl5pPr>
              <a:defRPr>
                <a:solidFill>
                  <a:srgbClr val="000000"/>
                </a:solidFill>
                <a:latin typeface="Calibri" panose="020F0502020204030204"/>
                <a:ea typeface="Calibri" panose="020F0502020204030204"/>
                <a:cs typeface="Calibri" panose="020F0502020204030204" charset="0"/>
              </a:defRPr>
            </a:lvl5pPr>
            <a:lvl6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6pPr>
            <a:lvl7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7pPr>
            <a:lvl8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8pPr>
            <a:lvl9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9pPr>
          </a:lstStyle>
          <a:p>
            <a:pPr algn="ctr" defTabSz="913765">
              <a:spcBef>
                <a:spcPct val="50000"/>
              </a:spcBef>
            </a:pPr>
            <a:r>
              <a:rPr lang="en-US" altLang="zh-CN" sz="2400" b="1"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W </a:t>
            </a:r>
            <a:r>
              <a:rPr lang="zh-CN" altLang="en-US"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rPr>
              <a:t>0</a:t>
            </a:r>
            <a:endParaRPr lang="en-US" altLang="zh-CN"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80" name="文本框 449575"/>
          <p:cNvSpPr txBox="1">
            <a:spLocks noChangeArrowheads="1"/>
          </p:cNvSpPr>
          <p:nvPr>
            <p:custDataLst>
              <p:tags r:id="rId16"/>
            </p:custDataLst>
          </p:nvPr>
        </p:nvSpPr>
        <p:spPr bwMode="auto">
          <a:xfrm>
            <a:off x="7726045" y="5236210"/>
            <a:ext cx="31330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3765">
              <a:spcBef>
                <a:spcPct val="50000"/>
              </a:spcBef>
            </a:pPr>
            <a:r>
              <a:rPr lang="zh-CN" altLang="en-US" sz="2400">
                <a:ln w="9525" cap="flat" cmpd="sng" algn="ctr">
                  <a:noFill/>
                  <a:prstDash val="solid"/>
                  <a:round/>
                  <a:headEnd type="none" w="med" len="med"/>
                  <a:tailEnd type="none" w="med" len="med"/>
                </a:ln>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力</a:t>
            </a:r>
            <a:r>
              <a:rPr lang="en-US" altLang="zh-CN" sz="2400" i="1">
                <a:ln w="9525" cap="flat" cmpd="sng" algn="ctr">
                  <a:noFill/>
                  <a:prstDash val="solid"/>
                  <a:round/>
                  <a:headEnd type="none" w="med" len="med"/>
                  <a:tailEnd type="none" w="med" len="med"/>
                </a:ln>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a:rPr>
              <a:t>F</a:t>
            </a:r>
            <a:r>
              <a:rPr lang="zh-CN" altLang="en-US" sz="2400">
                <a:ln w="9525" cap="flat" cmpd="sng" algn="ctr">
                  <a:noFill/>
                  <a:prstDash val="solid"/>
                  <a:round/>
                  <a:headEnd type="none" w="med" len="med"/>
                  <a:tailEnd type="none" w="med" len="med"/>
                </a:ln>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做</a:t>
            </a:r>
            <a:r>
              <a:rPr lang="zh-CN" altLang="en-US" sz="2400" b="1">
                <a:ln w="9525" cap="flat" cmpd="sng" algn="ctr">
                  <a:noFill/>
                  <a:prstDash val="solid"/>
                  <a:round/>
                  <a:headEnd type="none" w="med" len="med"/>
                  <a:tailEnd type="none" w="med" len="med"/>
                </a:ln>
                <a:solidFill>
                  <a:srgbClr val="361DAE"/>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负功</a:t>
            </a:r>
            <a:endParaRPr lang="zh-CN" altLang="en-US" sz="2400">
              <a:solidFill>
                <a:prstClr val="black"/>
              </a:solidFill>
              <a:latin typeface="微软雅黑" panose="020B0503020204020204" pitchFamily="34" charset="-122"/>
              <a:ea typeface="微软雅黑" panose="020B0503020204020204" pitchFamily="34" charset="-122"/>
            </a:endParaRPr>
          </a:p>
        </p:txBody>
      </p:sp>
      <p:grpSp>
        <p:nvGrpSpPr>
          <p:cNvPr id="4" name="组合 3"/>
          <p:cNvGrpSpPr/>
          <p:nvPr>
            <p:custDataLst>
              <p:tags r:id="rId17"/>
            </p:custDataLst>
          </p:nvPr>
        </p:nvGrpSpPr>
        <p:grpSpPr>
          <a:xfrm>
            <a:off x="4718685" y="1331595"/>
            <a:ext cx="6870700" cy="459740"/>
            <a:chOff x="7431" y="2097"/>
            <a:chExt cx="10820" cy="724"/>
          </a:xfrm>
        </p:grpSpPr>
        <p:sp>
          <p:nvSpPr>
            <p:cNvPr id="94" name="矩形 93"/>
            <p:cNvSpPr/>
            <p:nvPr>
              <p:custDataLst>
                <p:tags r:id="rId18"/>
              </p:custDataLst>
            </p:nvPr>
          </p:nvSpPr>
          <p:spPr>
            <a:xfrm>
              <a:off x="7775" y="2097"/>
              <a:ext cx="10476" cy="725"/>
            </a:xfrm>
            <a:prstGeom prst="rect">
              <a:avLst/>
            </a:prstGeom>
          </p:spPr>
          <p:txBody>
            <a:bodyPr wrap="square" rtlCol="0" anchor="t">
              <a:spAutoFit/>
            </a:bodyPr>
            <a:lstStyle/>
            <a:p>
              <a:pPr lvl="0" algn="l">
                <a:lnSpc>
                  <a:spcPct val="100000"/>
                </a:lnSpc>
                <a:spcBef>
                  <a:spcPct val="0"/>
                </a:spcBef>
                <a:buClrTx/>
                <a:buSzTx/>
                <a:buFontTx/>
              </a:pPr>
              <a:r>
                <a:rPr lang="zh-CN" altLang="en-US" sz="2400" b="1">
                  <a:solidFill>
                    <a:srgbClr val="C00000"/>
                  </a:solidFill>
                  <a:latin typeface="微软雅黑" panose="020B0503020204020204" pitchFamily="34" charset="-122"/>
                  <a:ea typeface="微软雅黑" panose="020B0503020204020204" pitchFamily="34" charset="-122"/>
                  <a:sym typeface="+mn-ea"/>
                </a:rPr>
                <a:t>不表示方向，不表示大小，只表示力做功的效果</a:t>
              </a:r>
              <a:endParaRPr lang="zh-CN" altLang="en-US" sz="2400" b="1">
                <a:solidFill>
                  <a:srgbClr val="C00000"/>
                </a:solidFill>
                <a:latin typeface="微软雅黑" panose="020B0503020204020204" pitchFamily="34" charset="-122"/>
                <a:ea typeface="微软雅黑" panose="020B0503020204020204" pitchFamily="34" charset="-122"/>
                <a:sym typeface="+mn-ea"/>
              </a:endParaRPr>
            </a:p>
          </p:txBody>
        </p:sp>
        <p:cxnSp>
          <p:nvCxnSpPr>
            <p:cNvPr id="96" name="直接箭头连接符 95"/>
            <p:cNvCxnSpPr/>
            <p:nvPr>
              <p:custDataLst>
                <p:tags r:id="rId19"/>
              </p:custDataLst>
            </p:nvPr>
          </p:nvCxnSpPr>
          <p:spPr>
            <a:xfrm>
              <a:off x="7431" y="2460"/>
              <a:ext cx="461" cy="0"/>
            </a:xfrm>
            <a:prstGeom prst="straightConnector1">
              <a:avLst/>
            </a:prstGeom>
            <a:ln w="38100">
              <a:solidFill>
                <a:srgbClr val="C00000"/>
              </a:solidFill>
              <a:tailEnd type="arrow"/>
            </a:ln>
          </p:spPr>
          <p:style>
            <a:lnRef idx="2">
              <a:schemeClr val="accent1"/>
            </a:lnRef>
            <a:fillRef idx="0">
              <a:srgbClr val="FFFFFF"/>
            </a:fillRef>
            <a:effectRef idx="0">
              <a:srgbClr val="FFFFFF"/>
            </a:effectRef>
            <a:fontRef idx="minor">
              <a:schemeClr val="tx1"/>
            </a:fontRef>
          </p:style>
        </p:cxnSp>
      </p:grpSp>
      <p:sp>
        <p:nvSpPr>
          <p:cNvPr id="3" name="矩形 2"/>
          <p:cNvSpPr/>
          <p:nvPr>
            <p:custDataLst>
              <p:tags r:id="rId20"/>
            </p:custDataLst>
          </p:nvPr>
        </p:nvSpPr>
        <p:spPr>
          <a:xfrm>
            <a:off x="6761480" y="5696585"/>
            <a:ext cx="4983480" cy="460375"/>
          </a:xfrm>
          <a:prstGeom prst="rect">
            <a:avLst/>
          </a:prstGeom>
        </p:spPr>
        <p:txBody>
          <a:bodyPr wrap="square" rtlCol="0" anchor="t">
            <a:spAutoFit/>
          </a:bodyPr>
          <a:lstStyle/>
          <a:p>
            <a:pPr lvl="0" algn="ctr">
              <a:lnSpc>
                <a:spcPct val="100000"/>
              </a:lnSpc>
              <a:spcBef>
                <a:spcPct val="0"/>
              </a:spcBef>
              <a:buClrTx/>
              <a:buSzTx/>
              <a:buFontTx/>
            </a:pPr>
            <a:r>
              <a:rPr lang="zh-CN" altLang="en-US" sz="2400" b="1">
                <a:solidFill>
                  <a:srgbClr val="C00000"/>
                </a:solidFill>
                <a:latin typeface="微软雅黑" panose="020B0503020204020204" pitchFamily="34" charset="-122"/>
                <a:ea typeface="微软雅黑" panose="020B0503020204020204" pitchFamily="34" charset="-122"/>
                <a:sym typeface="+mn-ea"/>
              </a:rPr>
              <a:t>物体克服该力做功</a:t>
            </a:r>
            <a:r>
              <a:rPr lang="en-US" altLang="zh-CN" sz="2400" b="1">
                <a:solidFill>
                  <a:srgbClr val="C00000"/>
                </a:solidFill>
                <a:latin typeface="微软雅黑" panose="020B0503020204020204" pitchFamily="34" charset="-122"/>
                <a:ea typeface="微软雅黑" panose="020B0503020204020204" pitchFamily="34" charset="-122"/>
                <a:sym typeface="+mn-ea"/>
              </a:rPr>
              <a:t>“</a:t>
            </a:r>
            <a:r>
              <a:rPr lang="zh-CN" altLang="en-US" sz="2400" b="1">
                <a:solidFill>
                  <a:srgbClr val="C00000"/>
                </a:solidFill>
                <a:latin typeface="微软雅黑" panose="020B0503020204020204" pitchFamily="34" charset="-122"/>
                <a:ea typeface="微软雅黑" panose="020B0503020204020204" pitchFamily="34" charset="-122"/>
                <a:sym typeface="+mn-ea"/>
              </a:rPr>
              <a:t>取绝对值</a:t>
            </a:r>
            <a:r>
              <a:rPr lang="en-US" altLang="zh-CN" sz="2400" b="1">
                <a:solidFill>
                  <a:srgbClr val="C00000"/>
                </a:solidFill>
                <a:latin typeface="微软雅黑" panose="020B0503020204020204" pitchFamily="34" charset="-122"/>
                <a:ea typeface="微软雅黑" panose="020B0503020204020204" pitchFamily="34" charset="-122"/>
                <a:sym typeface="+mn-ea"/>
              </a:rPr>
              <a:t>”</a:t>
            </a:r>
            <a:endParaRPr lang="en-US" altLang="zh-CN" sz="2400" b="1">
              <a:solidFill>
                <a:srgbClr val="C00000"/>
              </a:solidFill>
              <a:latin typeface="微软雅黑" panose="020B0503020204020204" pitchFamily="34" charset="-122"/>
              <a:ea typeface="微软雅黑" panose="020B0503020204020204" pitchFamily="34" charset="-122"/>
              <a:sym typeface="+mn-ea"/>
            </a:endParaRPr>
          </a:p>
        </p:txBody>
      </p:sp>
      <p:sp>
        <p:nvSpPr>
          <p:cNvPr id="19458" name="文本框 19457"/>
          <p:cNvSpPr txBox="1"/>
          <p:nvPr>
            <p:custDataLst>
              <p:tags r:id="rId21"/>
            </p:custDataLst>
          </p:nvPr>
        </p:nvSpPr>
        <p:spPr>
          <a:xfrm>
            <a:off x="1868724" y="2331165"/>
            <a:ext cx="9069705" cy="460375"/>
          </a:xfrm>
          <a:prstGeom prst="rect">
            <a:avLst/>
          </a:prstGeom>
          <a:noFill/>
          <a:ln w="9525">
            <a:noFill/>
          </a:ln>
        </p:spPr>
        <p:txBody>
          <a:bodyPr wrap="square">
            <a:spAutoFit/>
          </a:bodyPr>
          <a:lstStyle/>
          <a:p>
            <a:pPr algn="l">
              <a:lnSpc>
                <a:spcPct val="100000"/>
              </a:lnSpc>
              <a:spcBef>
                <a:spcPct val="50000"/>
              </a:spcBef>
            </a:pPr>
            <a:r>
              <a:rPr lang="zh-CN" altLang="en-US" sz="2400" b="1">
                <a:solidFill>
                  <a:srgbClr val="C00000"/>
                </a:solidFill>
                <a:latin typeface="微软雅黑" panose="020B0503020204020204" pitchFamily="34" charset="-122"/>
                <a:ea typeface="微软雅黑" panose="020B0503020204020204" pitchFamily="34" charset="-122"/>
              </a:rPr>
              <a:t>将力、位移矢量的箭尾移到同一个作用点，找力与位移的夹角</a:t>
            </a:r>
            <a:r>
              <a:rPr lang="en-US" altLang="zh-CN" sz="2400" b="1">
                <a:solidFill>
                  <a:srgbClr val="C00000"/>
                </a:solidFill>
                <a:latin typeface="微软雅黑" panose="020B0503020204020204" pitchFamily="34" charset="-122"/>
                <a:ea typeface="微软雅黑" panose="020B0503020204020204" pitchFamily="34" charset="-122"/>
              </a:rPr>
              <a:t>α</a:t>
            </a:r>
            <a:endParaRPr lang="en-US" altLang="zh-CN" sz="2400" b="1">
              <a:solidFill>
                <a:srgbClr val="C00000"/>
              </a:solidFill>
              <a:latin typeface="微软雅黑" panose="020B0503020204020204" pitchFamily="34" charset="-122"/>
              <a:ea typeface="微软雅黑" panose="020B0503020204020204" pitchFamily="34" charset="-122"/>
            </a:endParaRPr>
          </a:p>
        </p:txBody>
      </p:sp>
      <p:sp>
        <p:nvSpPr>
          <p:cNvPr id="66" name="文本框 449566"/>
          <p:cNvSpPr txBox="1">
            <a:spLocks noChangeArrowheads="1"/>
          </p:cNvSpPr>
          <p:nvPr>
            <p:custDataLst>
              <p:tags r:id="rId22"/>
            </p:custDataLst>
          </p:nvPr>
        </p:nvSpPr>
        <p:spPr bwMode="auto">
          <a:xfrm>
            <a:off x="8256905" y="3853815"/>
            <a:ext cx="20713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alibri" panose="020F0502020204030204"/>
                <a:ea typeface="Calibri" panose="020F0502020204030204"/>
                <a:cs typeface="Calibri" panose="020F0502020204030204" charset="0"/>
              </a:defRPr>
            </a:lvl1pPr>
            <a:lvl2pPr>
              <a:defRPr>
                <a:solidFill>
                  <a:srgbClr val="000000"/>
                </a:solidFill>
                <a:latin typeface="Calibri" panose="020F0502020204030204"/>
                <a:ea typeface="Calibri" panose="020F0502020204030204"/>
                <a:cs typeface="Calibri" panose="020F0502020204030204" charset="0"/>
              </a:defRPr>
            </a:lvl2pPr>
            <a:lvl3pPr>
              <a:defRPr>
                <a:solidFill>
                  <a:srgbClr val="000000"/>
                </a:solidFill>
                <a:latin typeface="Calibri" panose="020F0502020204030204"/>
                <a:ea typeface="Calibri" panose="020F0502020204030204"/>
                <a:cs typeface="Calibri" panose="020F0502020204030204" charset="0"/>
              </a:defRPr>
            </a:lvl3pPr>
            <a:lvl4pPr>
              <a:defRPr>
                <a:solidFill>
                  <a:srgbClr val="000000"/>
                </a:solidFill>
                <a:latin typeface="Calibri" panose="020F0502020204030204"/>
                <a:ea typeface="Calibri" panose="020F0502020204030204"/>
                <a:cs typeface="Calibri" panose="020F0502020204030204" charset="0"/>
              </a:defRPr>
            </a:lvl4pPr>
            <a:lvl5pPr>
              <a:defRPr>
                <a:solidFill>
                  <a:srgbClr val="000000"/>
                </a:solidFill>
                <a:latin typeface="Calibri" panose="020F0502020204030204"/>
                <a:ea typeface="Calibri" panose="020F0502020204030204"/>
                <a:cs typeface="Calibri" panose="020F0502020204030204" charset="0"/>
              </a:defRPr>
            </a:lvl5pPr>
            <a:lvl6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6pPr>
            <a:lvl7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7pPr>
            <a:lvl8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8pPr>
            <a:lvl9pPr fontAlgn="base">
              <a:spcBef>
                <a:spcPct val="0"/>
              </a:spcBef>
              <a:spcAft>
                <a:spcPct val="0"/>
              </a:spcAft>
              <a:defRPr>
                <a:solidFill>
                  <a:srgbClr val="000000"/>
                </a:solidFill>
                <a:latin typeface="Calibri" panose="020F0502020204030204"/>
                <a:ea typeface="Calibri" panose="020F0502020204030204"/>
                <a:cs typeface="Calibri" panose="020F0502020204030204" charset="0"/>
              </a:defRPr>
            </a:lvl9pPr>
          </a:lstStyle>
          <a:p>
            <a:pPr algn="ctr" defTabSz="913765">
              <a:spcBef>
                <a:spcPct val="50000"/>
              </a:spcBef>
            </a:pPr>
            <a:r>
              <a:rPr lang="en-US" altLang="zh-CN"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rPr>
              <a:t>π/2</a:t>
            </a:r>
            <a:r>
              <a:rPr lang="zh-CN" altLang="en-US"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400" b="1"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α</a:t>
            </a:r>
            <a:r>
              <a:rPr lang="en-US" altLang="zh-CN"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rPr>
              <a:t>≤π</a:t>
            </a:r>
            <a:endParaRPr lang="en-US" altLang="zh-CN" sz="2400" b="1">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p:txBody>
      </p:sp>
      <p:grpSp>
        <p:nvGrpSpPr>
          <p:cNvPr id="20" name="组合 19"/>
          <p:cNvGrpSpPr/>
          <p:nvPr>
            <p:custDataLst>
              <p:tags r:id="rId23"/>
            </p:custDataLst>
          </p:nvPr>
        </p:nvGrpSpPr>
        <p:grpSpPr>
          <a:xfrm>
            <a:off x="5094605" y="2813050"/>
            <a:ext cx="2074545" cy="1040024"/>
            <a:chOff x="8023" y="4638"/>
            <a:chExt cx="3267" cy="1638"/>
          </a:xfrm>
        </p:grpSpPr>
        <p:sp>
          <p:nvSpPr>
            <p:cNvPr id="83" name="直接连接符 82"/>
            <p:cNvSpPr/>
            <p:nvPr>
              <p:custDataLst>
                <p:tags r:id="rId24"/>
              </p:custDataLst>
            </p:nvPr>
          </p:nvSpPr>
          <p:spPr>
            <a:xfrm>
              <a:off x="8023" y="6006"/>
              <a:ext cx="3267" cy="1"/>
            </a:xfrm>
            <a:prstGeom prst="line">
              <a:avLst/>
            </a:prstGeom>
            <a:ln w="38100" cap="flat" cmpd="sng">
              <a:solidFill>
                <a:srgbClr val="000000"/>
              </a:solidFill>
              <a:prstDash val="solid"/>
              <a:headEnd type="none" w="med" len="med"/>
              <a:tailEnd type="none" w="med" len="med"/>
            </a:ln>
          </p:spPr>
          <p:txBody>
            <a:bodyPr/>
            <a:lstStyle/>
            <a:p/>
          </p:txBody>
        </p:sp>
        <p:sp>
          <p:nvSpPr>
            <p:cNvPr id="84" name="矩形 83"/>
            <p:cNvSpPr/>
            <p:nvPr>
              <p:custDataLst>
                <p:tags r:id="rId25"/>
              </p:custDataLst>
            </p:nvPr>
          </p:nvSpPr>
          <p:spPr>
            <a:xfrm flipV="1">
              <a:off x="9028" y="5202"/>
              <a:ext cx="1257" cy="808"/>
            </a:xfrm>
            <a:prstGeom prst="rect">
              <a:avLst/>
            </a:prstGeom>
            <a:blipFill rotWithShape="0">
              <a:blip r:embed="rId26"/>
              <a:tile tx="0" ty="0" sx="100000" sy="100000" flip="none" algn="tl"/>
            </a:blipFill>
            <a:ln w="9525" cap="flat" cmpd="sng">
              <a:solidFill>
                <a:srgbClr val="000000"/>
              </a:solidFill>
              <a:prstDash val="solid"/>
              <a:miter/>
              <a:headEnd type="none" w="med" len="med"/>
              <a:tailEnd type="none" w="med" len="med"/>
            </a:ln>
          </p:spPr>
          <p:txBody>
            <a:bodyPr/>
            <a:lstStyle/>
            <a:p>
              <a:endParaRPr lang="zh-CN" altLang="en-US" sz="2000"/>
            </a:p>
          </p:txBody>
        </p:sp>
        <p:sp>
          <p:nvSpPr>
            <p:cNvPr id="85" name="直接连接符 84"/>
            <p:cNvSpPr/>
            <p:nvPr>
              <p:custDataLst>
                <p:tags r:id="rId27"/>
              </p:custDataLst>
            </p:nvPr>
          </p:nvSpPr>
          <p:spPr>
            <a:xfrm>
              <a:off x="9644" y="5647"/>
              <a:ext cx="1212" cy="0"/>
            </a:xfrm>
            <a:prstGeom prst="line">
              <a:avLst/>
            </a:prstGeom>
            <a:ln w="28575" cap="flat" cmpd="sng">
              <a:solidFill>
                <a:srgbClr val="FF0000"/>
              </a:solidFill>
              <a:prstDash val="solid"/>
              <a:headEnd type="none" w="med" len="med"/>
              <a:tailEnd type="triangle" w="med" len="med"/>
            </a:ln>
          </p:spPr>
          <p:txBody>
            <a:bodyPr/>
            <a:lstStyle/>
            <a:p/>
          </p:txBody>
        </p:sp>
        <p:sp>
          <p:nvSpPr>
            <p:cNvPr id="86" name="直接连接符 85"/>
            <p:cNvSpPr/>
            <p:nvPr>
              <p:custDataLst>
                <p:tags r:id="rId28"/>
              </p:custDataLst>
            </p:nvPr>
          </p:nvSpPr>
          <p:spPr>
            <a:xfrm flipV="1">
              <a:off x="9644" y="4839"/>
              <a:ext cx="1077" cy="763"/>
            </a:xfrm>
            <a:prstGeom prst="line">
              <a:avLst/>
            </a:prstGeom>
            <a:ln w="28575" cap="flat" cmpd="sng">
              <a:solidFill>
                <a:srgbClr val="FF0000"/>
              </a:solidFill>
              <a:prstDash val="solid"/>
              <a:headEnd type="none" w="med" len="med"/>
              <a:tailEnd type="triangle" w="med" len="med"/>
            </a:ln>
          </p:spPr>
          <p:txBody>
            <a:bodyPr/>
            <a:lstStyle/>
            <a:p/>
          </p:txBody>
        </p:sp>
        <p:sp>
          <p:nvSpPr>
            <p:cNvPr id="87" name="直接连接符 86"/>
            <p:cNvSpPr/>
            <p:nvPr>
              <p:custDataLst>
                <p:tags r:id="rId29"/>
              </p:custDataLst>
            </p:nvPr>
          </p:nvSpPr>
          <p:spPr>
            <a:xfrm flipH="1">
              <a:off x="8746" y="5647"/>
              <a:ext cx="898" cy="628"/>
            </a:xfrm>
            <a:prstGeom prst="line">
              <a:avLst/>
            </a:prstGeom>
            <a:ln w="28575" cap="flat" cmpd="sng">
              <a:solidFill>
                <a:srgbClr val="FF0000"/>
              </a:solidFill>
              <a:prstDash val="dash"/>
              <a:headEnd type="none" w="med" len="med"/>
              <a:tailEnd type="none" w="med" len="med"/>
            </a:ln>
          </p:spPr>
          <p:txBody>
            <a:bodyPr/>
            <a:lstStyle/>
            <a:p/>
          </p:txBody>
        </p:sp>
        <p:sp>
          <p:nvSpPr>
            <p:cNvPr id="88" name="文本框 87"/>
            <p:cNvSpPr txBox="1"/>
            <p:nvPr>
              <p:custDataLst>
                <p:tags r:id="rId30"/>
              </p:custDataLst>
            </p:nvPr>
          </p:nvSpPr>
          <p:spPr>
            <a:xfrm>
              <a:off x="10746" y="4638"/>
              <a:ext cx="488" cy="628"/>
            </a:xfrm>
            <a:prstGeom prst="rect">
              <a:avLst/>
            </a:prstGeom>
            <a:noFill/>
            <a:ln w="9525">
              <a:noFill/>
            </a:ln>
          </p:spPr>
          <p:txBody>
            <a:bodyPr wrap="square">
              <a:spAutoFit/>
            </a:bodyPr>
            <a:lstStyle/>
            <a:p>
              <a:pPr>
                <a:spcBef>
                  <a:spcPct val="50000"/>
                </a:spcBef>
              </a:pPr>
              <a:r>
                <a:rPr lang="en-US" altLang="zh-CN" sz="2000" b="0">
                  <a:solidFill>
                    <a:srgbClr val="0000FF"/>
                  </a:solidFill>
                  <a:latin typeface="Times New Roman" panose="02020603050405020304" pitchFamily="18" charset="0"/>
                  <a:ea typeface="微软雅黑" panose="020B0503020204020204" pitchFamily="34" charset="-122"/>
                </a:rPr>
                <a:t>F</a:t>
              </a:r>
              <a:endParaRPr lang="en-US" altLang="zh-CN" sz="2000" b="0">
                <a:solidFill>
                  <a:srgbClr val="0000FF"/>
                </a:solidFill>
                <a:latin typeface="Times New Roman" panose="02020603050405020304" pitchFamily="18" charset="0"/>
                <a:ea typeface="微软雅黑" panose="020B0503020204020204" pitchFamily="34" charset="-122"/>
              </a:endParaRPr>
            </a:p>
          </p:txBody>
        </p:sp>
        <p:sp>
          <p:nvSpPr>
            <p:cNvPr id="89" name="文本框 88"/>
            <p:cNvSpPr txBox="1"/>
            <p:nvPr>
              <p:custDataLst>
                <p:tags r:id="rId31"/>
              </p:custDataLst>
            </p:nvPr>
          </p:nvSpPr>
          <p:spPr>
            <a:xfrm>
              <a:off x="10624" y="5277"/>
              <a:ext cx="499" cy="628"/>
            </a:xfrm>
            <a:prstGeom prst="rect">
              <a:avLst/>
            </a:prstGeom>
            <a:noFill/>
            <a:ln w="9525">
              <a:noFill/>
            </a:ln>
          </p:spPr>
          <p:txBody>
            <a:bodyPr wrap="none" anchor="t">
              <a:spAutoFit/>
            </a:bodyPr>
            <a:lstStyle/>
            <a:p>
              <a:pPr algn="l">
                <a:spcBef>
                  <a:spcPct val="50000"/>
                </a:spcBef>
              </a:pPr>
              <a:r>
                <a:rPr lang="en-US" altLang="zh-CN" sz="2000" b="0">
                  <a:solidFill>
                    <a:srgbClr val="333399"/>
                  </a:solidFill>
                  <a:latin typeface="Times New Roman" panose="02020603050405020304" pitchFamily="18" charset="0"/>
                  <a:ea typeface="微软雅黑" panose="020B0503020204020204" pitchFamily="34" charset="-122"/>
                </a:rPr>
                <a:t> </a:t>
              </a:r>
              <a:r>
                <a:rPr lang="en-US" altLang="zh-CN" sz="2000"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Helvetica" charset="0"/>
                </a:rPr>
                <a:t>l</a:t>
              </a:r>
              <a:endParaRPr lang="en-US" altLang="zh-CN" sz="2000" b="0">
                <a:solidFill>
                  <a:srgbClr val="333399"/>
                </a:solidFill>
                <a:latin typeface="Times New Roman" panose="02020603050405020304" pitchFamily="18" charset="0"/>
                <a:ea typeface="微软雅黑" panose="020B0503020204020204" pitchFamily="34" charset="-122"/>
              </a:endParaRPr>
            </a:p>
          </p:txBody>
        </p:sp>
      </p:grpSp>
      <p:grpSp>
        <p:nvGrpSpPr>
          <p:cNvPr id="17" name="组合 16"/>
          <p:cNvGrpSpPr/>
          <p:nvPr>
            <p:custDataLst>
              <p:tags r:id="rId32"/>
            </p:custDataLst>
          </p:nvPr>
        </p:nvGrpSpPr>
        <p:grpSpPr>
          <a:xfrm>
            <a:off x="1534795" y="2756535"/>
            <a:ext cx="2679700" cy="928370"/>
            <a:chOff x="2417" y="4549"/>
            <a:chExt cx="4220" cy="1462"/>
          </a:xfrm>
        </p:grpSpPr>
        <p:sp>
          <p:nvSpPr>
            <p:cNvPr id="5" name="直接连接符 4"/>
            <p:cNvSpPr/>
            <p:nvPr>
              <p:custDataLst>
                <p:tags r:id="rId33"/>
              </p:custDataLst>
            </p:nvPr>
          </p:nvSpPr>
          <p:spPr>
            <a:xfrm>
              <a:off x="2417" y="6010"/>
              <a:ext cx="4221" cy="1"/>
            </a:xfrm>
            <a:prstGeom prst="line">
              <a:avLst/>
            </a:prstGeom>
            <a:ln w="38100" cap="flat" cmpd="sng">
              <a:solidFill>
                <a:srgbClr val="000000"/>
              </a:solidFill>
              <a:prstDash val="solid"/>
              <a:headEnd type="none" w="med" len="med"/>
              <a:tailEnd type="none" w="med" len="med"/>
            </a:ln>
          </p:spPr>
          <p:txBody>
            <a:bodyPr/>
            <a:lstStyle/>
            <a:p/>
          </p:txBody>
        </p:sp>
        <p:sp>
          <p:nvSpPr>
            <p:cNvPr id="6" name="文本框 5"/>
            <p:cNvSpPr txBox="1"/>
            <p:nvPr>
              <p:custDataLst>
                <p:tags r:id="rId34"/>
              </p:custDataLst>
            </p:nvPr>
          </p:nvSpPr>
          <p:spPr>
            <a:xfrm>
              <a:off x="4337" y="5102"/>
              <a:ext cx="821" cy="628"/>
            </a:xfrm>
            <a:prstGeom prst="rect">
              <a:avLst/>
            </a:prstGeom>
            <a:noFill/>
            <a:ln w="9525">
              <a:noFill/>
            </a:ln>
          </p:spPr>
          <p:txBody>
            <a:bodyPr>
              <a:spAutoFit/>
            </a:bodyPr>
            <a:lstStyle/>
            <a:p>
              <a:pPr>
                <a:spcBef>
                  <a:spcPct val="50000"/>
                </a:spcBef>
              </a:pPr>
              <a:r>
                <a:rPr lang="en-US" altLang="zh-CN" sz="2000">
                  <a:solidFill>
                    <a:srgbClr val="3333CC"/>
                  </a:solidFill>
                  <a:latin typeface="Times New Roman" panose="02020603050405020304" pitchFamily="18" charset="0"/>
                  <a:ea typeface="微软雅黑" panose="020B0503020204020204" pitchFamily="34" charset="-122"/>
                </a:rPr>
                <a:t> </a:t>
              </a:r>
              <a:r>
                <a:rPr lang="en-US" altLang="zh-CN" sz="2000" i="1">
                  <a:solidFill>
                    <a:srgbClr val="3333CC"/>
                  </a:solidFill>
                  <a:latin typeface="Times New Roman" panose="02020603050405020304" pitchFamily="18" charset="0"/>
                  <a:ea typeface="微软雅黑" panose="020B0503020204020204" pitchFamily="34" charset="-122"/>
                </a:rPr>
                <a:t>α</a:t>
              </a:r>
              <a:endParaRPr lang="en-US" altLang="zh-CN" sz="2000" b="0" i="1">
                <a:solidFill>
                  <a:srgbClr val="333399"/>
                </a:solidFill>
                <a:latin typeface="Times New Roman" panose="02020603050405020304" pitchFamily="18" charset="0"/>
                <a:ea typeface="微软雅黑" panose="020B0503020204020204" pitchFamily="34" charset="-122"/>
              </a:endParaRPr>
            </a:p>
          </p:txBody>
        </p:sp>
        <p:sp>
          <p:nvSpPr>
            <p:cNvPr id="8" name="矩形 7"/>
            <p:cNvSpPr/>
            <p:nvPr>
              <p:custDataLst>
                <p:tags r:id="rId35"/>
              </p:custDataLst>
            </p:nvPr>
          </p:nvSpPr>
          <p:spPr>
            <a:xfrm flipV="1">
              <a:off x="3765" y="5203"/>
              <a:ext cx="1257" cy="808"/>
            </a:xfrm>
            <a:prstGeom prst="rect">
              <a:avLst/>
            </a:prstGeom>
            <a:blipFill rotWithShape="1">
              <a:blip r:embed="rId26"/>
              <a:tile tx="0" ty="0" sx="100000" sy="100000" flip="none" algn="tl"/>
            </a:blipFill>
            <a:ln w="9525" cap="flat" cmpd="sng">
              <a:solidFill>
                <a:srgbClr val="000000"/>
              </a:solidFill>
              <a:prstDash val="solid"/>
              <a:miter/>
              <a:headEnd type="none" w="med" len="med"/>
              <a:tailEnd type="none" w="med" len="med"/>
            </a:ln>
          </p:spPr>
          <p:txBody>
            <a:bodyPr/>
            <a:lstStyle/>
            <a:p>
              <a:endParaRPr lang="zh-CN" altLang="en-US" sz="2000"/>
            </a:p>
          </p:txBody>
        </p:sp>
        <p:sp>
          <p:nvSpPr>
            <p:cNvPr id="9" name="直接连接符 8"/>
            <p:cNvSpPr/>
            <p:nvPr>
              <p:custDataLst>
                <p:tags r:id="rId36"/>
              </p:custDataLst>
            </p:nvPr>
          </p:nvSpPr>
          <p:spPr>
            <a:xfrm>
              <a:off x="4483" y="5651"/>
              <a:ext cx="1347" cy="0"/>
            </a:xfrm>
            <a:prstGeom prst="line">
              <a:avLst/>
            </a:prstGeom>
            <a:ln w="28575" cap="flat" cmpd="sng">
              <a:solidFill>
                <a:srgbClr val="CC0000"/>
              </a:solidFill>
              <a:prstDash val="solid"/>
              <a:headEnd type="none" w="med" len="med"/>
              <a:tailEnd type="triangle" w="med" len="med"/>
            </a:ln>
          </p:spPr>
          <p:txBody>
            <a:bodyPr/>
            <a:lstStyle/>
            <a:p/>
          </p:txBody>
        </p:sp>
        <p:sp>
          <p:nvSpPr>
            <p:cNvPr id="14" name="文本框 13"/>
            <p:cNvSpPr txBox="1"/>
            <p:nvPr>
              <p:custDataLst>
                <p:tags r:id="rId37"/>
              </p:custDataLst>
            </p:nvPr>
          </p:nvSpPr>
          <p:spPr>
            <a:xfrm>
              <a:off x="3965" y="4549"/>
              <a:ext cx="488" cy="628"/>
            </a:xfrm>
            <a:prstGeom prst="rect">
              <a:avLst/>
            </a:prstGeom>
            <a:noFill/>
            <a:ln w="9525">
              <a:noFill/>
            </a:ln>
          </p:spPr>
          <p:txBody>
            <a:bodyPr wrap="square">
              <a:spAutoFit/>
            </a:bodyPr>
            <a:lstStyle/>
            <a:p>
              <a:pPr>
                <a:spcBef>
                  <a:spcPct val="50000"/>
                </a:spcBef>
              </a:pPr>
              <a:r>
                <a:rPr lang="en-US" altLang="zh-CN" sz="2000" b="0">
                  <a:solidFill>
                    <a:srgbClr val="0000FF"/>
                  </a:solidFill>
                  <a:latin typeface="Times New Roman" panose="02020603050405020304" pitchFamily="18" charset="0"/>
                  <a:ea typeface="微软雅黑" panose="020B0503020204020204" pitchFamily="34" charset="-122"/>
                </a:rPr>
                <a:t>F</a:t>
              </a:r>
              <a:endParaRPr lang="en-US" altLang="zh-CN" sz="2000" b="0">
                <a:solidFill>
                  <a:srgbClr val="0000FF"/>
                </a:solidFill>
                <a:latin typeface="Times New Roman" panose="02020603050405020304" pitchFamily="18" charset="0"/>
                <a:ea typeface="微软雅黑" panose="020B0503020204020204" pitchFamily="34" charset="-122"/>
              </a:endParaRPr>
            </a:p>
          </p:txBody>
        </p:sp>
        <p:sp>
          <p:nvSpPr>
            <p:cNvPr id="15" name="文本框 14"/>
            <p:cNvSpPr txBox="1"/>
            <p:nvPr>
              <p:custDataLst>
                <p:tags r:id="rId38"/>
              </p:custDataLst>
            </p:nvPr>
          </p:nvSpPr>
          <p:spPr>
            <a:xfrm>
              <a:off x="5331" y="5088"/>
              <a:ext cx="499" cy="628"/>
            </a:xfrm>
            <a:prstGeom prst="rect">
              <a:avLst/>
            </a:prstGeom>
            <a:noFill/>
            <a:ln w="9525">
              <a:noFill/>
            </a:ln>
          </p:spPr>
          <p:txBody>
            <a:bodyPr wrap="none" anchor="t">
              <a:spAutoFit/>
            </a:bodyPr>
            <a:lstStyle/>
            <a:p>
              <a:pPr algn="l">
                <a:spcBef>
                  <a:spcPct val="50000"/>
                </a:spcBef>
              </a:pPr>
              <a:r>
                <a:rPr lang="en-US" altLang="zh-CN" sz="2000" b="0">
                  <a:solidFill>
                    <a:srgbClr val="333399"/>
                  </a:solidFill>
                  <a:latin typeface="Times New Roman" panose="02020603050405020304" pitchFamily="18" charset="0"/>
                  <a:ea typeface="微软雅黑" panose="020B0503020204020204" pitchFamily="34" charset="-122"/>
                </a:rPr>
                <a:t> </a:t>
              </a:r>
              <a:r>
                <a:rPr lang="en-US" altLang="zh-CN" sz="2000"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Helvetica" charset="0"/>
                </a:rPr>
                <a:t>l</a:t>
              </a:r>
              <a:endParaRPr lang="en-US" altLang="zh-CN" sz="2000" b="0">
                <a:solidFill>
                  <a:srgbClr val="333399"/>
                </a:solidFill>
                <a:latin typeface="Times New Roman" panose="02020603050405020304" pitchFamily="18" charset="0"/>
                <a:ea typeface="微软雅黑" panose="020B0503020204020204" pitchFamily="34" charset="-122"/>
              </a:endParaRPr>
            </a:p>
          </p:txBody>
        </p:sp>
        <p:cxnSp>
          <p:nvCxnSpPr>
            <p:cNvPr id="16" name="直接箭头连接符 15"/>
            <p:cNvCxnSpPr>
              <a:stCxn id="9" idx="0"/>
            </p:cNvCxnSpPr>
            <p:nvPr>
              <p:custDataLst>
                <p:tags r:id="rId39"/>
              </p:custDataLst>
            </p:nvPr>
          </p:nvCxnSpPr>
          <p:spPr>
            <a:xfrm flipH="1" flipV="1">
              <a:off x="4483" y="4591"/>
              <a:ext cx="0" cy="1060"/>
            </a:xfrm>
            <a:prstGeom prst="straightConnector1">
              <a:avLst/>
            </a:prstGeom>
            <a:ln w="28575">
              <a:solidFill>
                <a:srgbClr val="C00000"/>
              </a:solidFill>
              <a:tailEnd type="arrow"/>
            </a:ln>
          </p:spPr>
          <p:style>
            <a:lnRef idx="2">
              <a:schemeClr val="accent1"/>
            </a:lnRef>
            <a:fillRef idx="0">
              <a:srgbClr val="FFFFFF"/>
            </a:fillRef>
            <a:effectRef idx="0">
              <a:srgbClr val="FFFFFF"/>
            </a:effectRef>
            <a:fontRef idx="minor">
              <a:schemeClr val="tx1"/>
            </a:fontRef>
          </p:style>
        </p:cxnSp>
      </p:grpSp>
      <p:grpSp>
        <p:nvGrpSpPr>
          <p:cNvPr id="21" name="组合 20"/>
          <p:cNvGrpSpPr/>
          <p:nvPr>
            <p:custDataLst>
              <p:tags r:id="rId40"/>
            </p:custDataLst>
          </p:nvPr>
        </p:nvGrpSpPr>
        <p:grpSpPr>
          <a:xfrm>
            <a:off x="8253730" y="2820035"/>
            <a:ext cx="2073910" cy="1089660"/>
            <a:chOff x="12998" y="4649"/>
            <a:chExt cx="3266" cy="1716"/>
          </a:xfrm>
        </p:grpSpPr>
        <p:sp>
          <p:nvSpPr>
            <p:cNvPr id="90" name="文本框 89"/>
            <p:cNvSpPr txBox="1"/>
            <p:nvPr>
              <p:custDataLst>
                <p:tags r:id="rId41"/>
              </p:custDataLst>
            </p:nvPr>
          </p:nvSpPr>
          <p:spPr>
            <a:xfrm>
              <a:off x="14525" y="5098"/>
              <a:ext cx="821" cy="628"/>
            </a:xfrm>
            <a:prstGeom prst="rect">
              <a:avLst/>
            </a:prstGeom>
            <a:noFill/>
            <a:ln w="9525">
              <a:noFill/>
            </a:ln>
          </p:spPr>
          <p:txBody>
            <a:bodyPr>
              <a:spAutoFit/>
            </a:bodyPr>
            <a:lstStyle/>
            <a:p>
              <a:pPr>
                <a:spcBef>
                  <a:spcPct val="50000"/>
                </a:spcBef>
              </a:pPr>
              <a:r>
                <a:rPr lang="en-US" altLang="zh-CN" sz="2000">
                  <a:solidFill>
                    <a:srgbClr val="3333CC"/>
                  </a:solidFill>
                  <a:latin typeface="Times New Roman" panose="02020603050405020304" pitchFamily="18" charset="0"/>
                  <a:ea typeface="微软雅黑" panose="020B0503020204020204" pitchFamily="34" charset="-122"/>
                </a:rPr>
                <a:t> </a:t>
              </a:r>
              <a:r>
                <a:rPr lang="en-US" altLang="zh-CN" sz="2000" i="1">
                  <a:solidFill>
                    <a:srgbClr val="3333CC"/>
                  </a:solidFill>
                  <a:latin typeface="Times New Roman" panose="02020603050405020304" pitchFamily="18" charset="0"/>
                  <a:ea typeface="微软雅黑" panose="020B0503020204020204" pitchFamily="34" charset="-122"/>
                </a:rPr>
                <a:t>α</a:t>
              </a:r>
              <a:endParaRPr lang="en-US" altLang="zh-CN" sz="2000" b="0" i="1">
                <a:solidFill>
                  <a:srgbClr val="333399"/>
                </a:solidFill>
                <a:latin typeface="Times New Roman" panose="02020603050405020304" pitchFamily="18" charset="0"/>
                <a:ea typeface="微软雅黑" panose="020B0503020204020204" pitchFamily="34" charset="-122"/>
              </a:endParaRPr>
            </a:p>
          </p:txBody>
        </p:sp>
        <p:sp>
          <p:nvSpPr>
            <p:cNvPr id="91" name="矩形 90"/>
            <p:cNvSpPr/>
            <p:nvPr>
              <p:custDataLst>
                <p:tags r:id="rId42"/>
              </p:custDataLst>
            </p:nvPr>
          </p:nvSpPr>
          <p:spPr>
            <a:xfrm flipV="1">
              <a:off x="13953" y="5199"/>
              <a:ext cx="1257" cy="808"/>
            </a:xfrm>
            <a:prstGeom prst="rect">
              <a:avLst/>
            </a:prstGeom>
            <a:blipFill rotWithShape="1">
              <a:blip r:embed="rId26"/>
              <a:tile tx="0" ty="0" sx="100000" sy="100000" flip="none" algn="tl"/>
            </a:blipFill>
            <a:ln w="9525" cap="flat" cmpd="sng">
              <a:solidFill>
                <a:srgbClr val="000000"/>
              </a:solidFill>
              <a:prstDash val="solid"/>
              <a:miter/>
              <a:headEnd type="none" w="med" len="med"/>
              <a:tailEnd type="none" w="med" len="med"/>
            </a:ln>
          </p:spPr>
          <p:txBody>
            <a:bodyPr/>
            <a:lstStyle/>
            <a:p>
              <a:endParaRPr lang="zh-CN" altLang="en-US" sz="2000"/>
            </a:p>
          </p:txBody>
        </p:sp>
        <p:sp>
          <p:nvSpPr>
            <p:cNvPr id="92" name="直接连接符 91"/>
            <p:cNvSpPr/>
            <p:nvPr>
              <p:custDataLst>
                <p:tags r:id="rId43"/>
              </p:custDataLst>
            </p:nvPr>
          </p:nvSpPr>
          <p:spPr>
            <a:xfrm>
              <a:off x="14671" y="5647"/>
              <a:ext cx="1347" cy="0"/>
            </a:xfrm>
            <a:prstGeom prst="line">
              <a:avLst/>
            </a:prstGeom>
            <a:ln w="28575" cap="flat" cmpd="sng">
              <a:solidFill>
                <a:srgbClr val="CC0000"/>
              </a:solidFill>
              <a:prstDash val="solid"/>
              <a:headEnd type="none" w="med" len="med"/>
              <a:tailEnd type="triangle" w="med" len="med"/>
            </a:ln>
          </p:spPr>
          <p:txBody>
            <a:bodyPr/>
            <a:lstStyle/>
            <a:p/>
          </p:txBody>
        </p:sp>
        <p:sp>
          <p:nvSpPr>
            <p:cNvPr id="93" name="直接连接符 92"/>
            <p:cNvSpPr/>
            <p:nvPr>
              <p:custDataLst>
                <p:tags r:id="rId44"/>
              </p:custDataLst>
            </p:nvPr>
          </p:nvSpPr>
          <p:spPr>
            <a:xfrm flipH="1" flipV="1">
              <a:off x="13863" y="4839"/>
              <a:ext cx="808" cy="808"/>
            </a:xfrm>
            <a:prstGeom prst="line">
              <a:avLst/>
            </a:prstGeom>
            <a:ln w="28575" cap="flat" cmpd="sng">
              <a:solidFill>
                <a:srgbClr val="CC0000"/>
              </a:solidFill>
              <a:prstDash val="solid"/>
              <a:headEnd type="none" w="med" len="med"/>
              <a:tailEnd type="triangle" w="med" len="med"/>
            </a:ln>
          </p:spPr>
          <p:txBody>
            <a:bodyPr/>
            <a:lstStyle/>
            <a:p/>
          </p:txBody>
        </p:sp>
        <p:sp>
          <p:nvSpPr>
            <p:cNvPr id="95" name="直接连接符 94"/>
            <p:cNvSpPr/>
            <p:nvPr>
              <p:custDataLst>
                <p:tags r:id="rId45"/>
              </p:custDataLst>
            </p:nvPr>
          </p:nvSpPr>
          <p:spPr>
            <a:xfrm>
              <a:off x="14671" y="5647"/>
              <a:ext cx="628" cy="718"/>
            </a:xfrm>
            <a:prstGeom prst="line">
              <a:avLst/>
            </a:prstGeom>
            <a:ln w="28575" cap="flat" cmpd="sng">
              <a:solidFill>
                <a:srgbClr val="CC0000"/>
              </a:solidFill>
              <a:prstDash val="dash"/>
              <a:headEnd type="none" w="med" len="med"/>
              <a:tailEnd type="none" w="med" len="med"/>
            </a:ln>
          </p:spPr>
          <p:txBody>
            <a:bodyPr/>
            <a:lstStyle/>
            <a:p/>
          </p:txBody>
        </p:sp>
        <p:sp>
          <p:nvSpPr>
            <p:cNvPr id="97" name="文本框 96"/>
            <p:cNvSpPr txBox="1"/>
            <p:nvPr>
              <p:custDataLst>
                <p:tags r:id="rId46"/>
              </p:custDataLst>
            </p:nvPr>
          </p:nvSpPr>
          <p:spPr>
            <a:xfrm>
              <a:off x="13330" y="4649"/>
              <a:ext cx="488" cy="628"/>
            </a:xfrm>
            <a:prstGeom prst="rect">
              <a:avLst/>
            </a:prstGeom>
            <a:noFill/>
            <a:ln w="9525">
              <a:noFill/>
            </a:ln>
          </p:spPr>
          <p:txBody>
            <a:bodyPr wrap="square">
              <a:spAutoFit/>
            </a:bodyPr>
            <a:lstStyle/>
            <a:p>
              <a:pPr>
                <a:spcBef>
                  <a:spcPct val="50000"/>
                </a:spcBef>
              </a:pPr>
              <a:r>
                <a:rPr lang="en-US" altLang="zh-CN" sz="2000" b="0">
                  <a:solidFill>
                    <a:srgbClr val="0000FF"/>
                  </a:solidFill>
                  <a:latin typeface="Times New Roman" panose="02020603050405020304" pitchFamily="18" charset="0"/>
                  <a:ea typeface="微软雅黑" panose="020B0503020204020204" pitchFamily="34" charset="-122"/>
                </a:rPr>
                <a:t>F</a:t>
              </a:r>
              <a:endParaRPr lang="en-US" altLang="zh-CN" sz="2000" b="0">
                <a:solidFill>
                  <a:srgbClr val="0000FF"/>
                </a:solidFill>
                <a:latin typeface="Times New Roman" panose="02020603050405020304" pitchFamily="18" charset="0"/>
                <a:ea typeface="微软雅黑" panose="020B0503020204020204" pitchFamily="34" charset="-122"/>
              </a:endParaRPr>
            </a:p>
          </p:txBody>
        </p:sp>
        <p:sp>
          <p:nvSpPr>
            <p:cNvPr id="99" name="文本框 98"/>
            <p:cNvSpPr txBox="1"/>
            <p:nvPr>
              <p:custDataLst>
                <p:tags r:id="rId47"/>
              </p:custDataLst>
            </p:nvPr>
          </p:nvSpPr>
          <p:spPr>
            <a:xfrm>
              <a:off x="15519" y="5019"/>
              <a:ext cx="499" cy="628"/>
            </a:xfrm>
            <a:prstGeom prst="rect">
              <a:avLst/>
            </a:prstGeom>
            <a:noFill/>
            <a:ln w="9525">
              <a:noFill/>
            </a:ln>
          </p:spPr>
          <p:txBody>
            <a:bodyPr wrap="none" anchor="t">
              <a:spAutoFit/>
            </a:bodyPr>
            <a:lstStyle/>
            <a:p>
              <a:pPr algn="l">
                <a:spcBef>
                  <a:spcPct val="50000"/>
                </a:spcBef>
              </a:pPr>
              <a:r>
                <a:rPr lang="en-US" altLang="zh-CN" sz="2000" b="0">
                  <a:solidFill>
                    <a:srgbClr val="333399"/>
                  </a:solidFill>
                  <a:latin typeface="Times New Roman" panose="02020603050405020304" pitchFamily="18" charset="0"/>
                  <a:ea typeface="微软雅黑" panose="020B0503020204020204" pitchFamily="34" charset="-122"/>
                </a:rPr>
                <a:t> </a:t>
              </a:r>
              <a:r>
                <a:rPr lang="en-US" altLang="zh-CN" sz="2000"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Helvetica" charset="0"/>
                </a:rPr>
                <a:t>l</a:t>
              </a:r>
              <a:endParaRPr lang="en-US" altLang="zh-CN" sz="2000" b="0">
                <a:solidFill>
                  <a:srgbClr val="333399"/>
                </a:solidFill>
                <a:latin typeface="Times New Roman" panose="02020603050405020304" pitchFamily="18" charset="0"/>
                <a:ea typeface="微软雅黑" panose="020B0503020204020204" pitchFamily="34" charset="-122"/>
              </a:endParaRPr>
            </a:p>
          </p:txBody>
        </p:sp>
        <p:sp>
          <p:nvSpPr>
            <p:cNvPr id="19" name="直接连接符 18"/>
            <p:cNvSpPr/>
            <p:nvPr>
              <p:custDataLst>
                <p:tags r:id="rId48"/>
              </p:custDataLst>
            </p:nvPr>
          </p:nvSpPr>
          <p:spPr>
            <a:xfrm>
              <a:off x="12998" y="6011"/>
              <a:ext cx="3267" cy="1"/>
            </a:xfrm>
            <a:prstGeom prst="line">
              <a:avLst/>
            </a:prstGeom>
            <a:ln w="38100" cap="flat" cmpd="sng">
              <a:solidFill>
                <a:srgbClr val="000000"/>
              </a:solidFill>
              <a:prstDash val="solid"/>
              <a:headEnd type="none" w="med" len="med"/>
              <a:tailEnd type="none" w="med" len="med"/>
            </a:ln>
          </p:spPr>
          <p:txBody>
            <a:bodyPr/>
            <a:lstStyle/>
            <a:p/>
          </p:txBody>
        </p:sp>
      </p:grpSp>
    </p:spTree>
    <p:custDataLst>
      <p:tags r:id="rId4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945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7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7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7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7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80"/>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3" grpId="0"/>
      <p:bldP spid="63" grpId="0"/>
      <p:bldP spid="19458" grpId="0"/>
      <p:bldP spid="69" grpId="0"/>
      <p:bldP spid="72" grpId="0"/>
      <p:bldP spid="75" grpId="0"/>
      <p:bldP spid="78" grpId="0"/>
      <p:bldP spid="70" grpId="0"/>
      <p:bldP spid="73" grpId="0"/>
      <p:bldP spid="76" grpId="0"/>
      <p:bldP spid="79" grpId="0"/>
      <p:bldP spid="66" grpId="0"/>
      <p:bldP spid="74" grpId="0"/>
      <p:bldP spid="77" grpId="0"/>
      <p:bldP spid="80"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custDataLst>
              <p:tags r:id="rId1"/>
            </p:custDataLst>
          </p:nvPr>
        </p:nvSpPr>
        <p:spPr>
          <a:xfrm>
            <a:off x="669925" y="1179796"/>
            <a:ext cx="10850172" cy="4932852"/>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custDataLst>
              <p:tags r:id="rId2"/>
            </p:custDataLst>
          </p:nvPr>
        </p:nvSpPr>
        <p:spPr>
          <a:xfrm>
            <a:off x="669925" y="335915"/>
            <a:ext cx="1864360"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一、功</a:t>
            </a:r>
            <a:endParaRPr lang="zh-CN" sz="3600" b="1">
              <a:ln w="0"/>
              <a:solidFill>
                <a:srgbClr val="4F32DD">
                  <a:lumMod val="75000"/>
                </a:srgbClr>
              </a:solidFill>
              <a:latin typeface="微软雅黑" panose="020B0503020204020204" pitchFamily="34" charset="-122"/>
              <a:ea typeface="微软雅黑" panose="020B0503020204020204" pitchFamily="34" charset="-122"/>
              <a:sym typeface="+mn-ea"/>
            </a:endParaRPr>
          </a:p>
        </p:txBody>
      </p:sp>
      <p:pic>
        <p:nvPicPr>
          <p:cNvPr id="21506" name="Picture 6"/>
          <p:cNvPicPr>
            <a:picLocks noChangeAspect="1"/>
          </p:cNvPicPr>
          <p:nvPr>
            <p:custDataLst>
              <p:tags r:id="rId3"/>
            </p:custDataLst>
          </p:nvPr>
        </p:nvPicPr>
        <p:blipFill>
          <a:blip r:embed="rId4"/>
          <a:stretch>
            <a:fillRect/>
          </a:stretch>
        </p:blipFill>
        <p:spPr>
          <a:xfrm>
            <a:off x="1501775" y="2613025"/>
            <a:ext cx="9144000" cy="2174875"/>
          </a:xfrm>
          <a:prstGeom prst="rect">
            <a:avLst/>
          </a:prstGeom>
          <a:noFill/>
          <a:ln w="9525">
            <a:noFill/>
          </a:ln>
        </p:spPr>
      </p:pic>
      <p:sp>
        <p:nvSpPr>
          <p:cNvPr id="21507" name="弧形 13"/>
          <p:cNvSpPr/>
          <p:nvPr>
            <p:custDataLst>
              <p:tags r:id="rId5"/>
            </p:custDataLst>
          </p:nvPr>
        </p:nvSpPr>
        <p:spPr>
          <a:xfrm rot="15780000">
            <a:off x="5821363" y="3302000"/>
            <a:ext cx="928687" cy="928688"/>
          </a:xfrm>
          <a:noFill/>
          <a:ln w="28575" cap="flat" cmpd="sng">
            <a:solidFill>
              <a:srgbClr val="FF0000"/>
            </a:solidFill>
            <a:prstDash val="solid"/>
            <a:headEnd type="none" w="med" len="med"/>
            <a:tailEnd type="none" w="med" len="med"/>
          </a:ln>
        </p:spPr>
        <p:txBody>
          <a:bodyPr/>
          <a:lstStyle/>
          <a:p>
            <a:endParaRPr lang="zh-CN" altLang="en-US"/>
          </a:p>
        </p:txBody>
      </p:sp>
      <p:sp>
        <p:nvSpPr>
          <p:cNvPr id="21508" name="弧形 1"/>
          <p:cNvSpPr/>
          <p:nvPr>
            <p:custDataLst>
              <p:tags r:id="rId6"/>
            </p:custDataLst>
          </p:nvPr>
        </p:nvSpPr>
        <p:spPr>
          <a:xfrm rot="3600000">
            <a:off x="9090025" y="3357563"/>
            <a:ext cx="428625" cy="428625"/>
          </a:xfrm>
          <a:noFill/>
          <a:ln w="28575" cap="flat" cmpd="sng">
            <a:solidFill>
              <a:srgbClr val="FF0000"/>
            </a:solidFill>
            <a:prstDash val="solid"/>
            <a:headEnd type="none" w="med" len="med"/>
            <a:tailEnd type="none" w="med" len="med"/>
          </a:ln>
        </p:spPr>
        <p:txBody>
          <a:bodyPr/>
          <a:lstStyle/>
          <a:p>
            <a:endParaRPr lang="zh-CN" altLang="en-US"/>
          </a:p>
        </p:txBody>
      </p:sp>
      <p:sp>
        <p:nvSpPr>
          <p:cNvPr id="21510" name="文本框 2"/>
          <p:cNvSpPr/>
          <p:nvPr>
            <p:custDataLst>
              <p:tags r:id="rId7"/>
            </p:custDataLst>
          </p:nvPr>
        </p:nvSpPr>
        <p:spPr>
          <a:xfrm>
            <a:off x="829273" y="1200150"/>
            <a:ext cx="10531475" cy="1753235"/>
          </a:xfrm>
          <a:prstGeom prst="rect">
            <a:avLst/>
          </a:prstGeom>
          <a:noFill/>
          <a:ln w="9525">
            <a:noFill/>
          </a:ln>
        </p:spPr>
        <p:txBody>
          <a:bodyPr wrap="square" anchor="t" anchorCtr="0">
            <a:spAutoFit/>
          </a:bodyPr>
          <a:lstStyle/>
          <a:p>
            <a:pPr>
              <a:lnSpc>
                <a:spcPct val="150000"/>
              </a:lnSpc>
            </a:pPr>
            <a:r>
              <a:rPr lang="zh-CN" altLang="en-US" sz="2400" b="1">
                <a:latin typeface="微软雅黑" panose="020B0503020204020204" pitchFamily="34" charset="-122"/>
                <a:ea typeface="微软雅黑" panose="020B0503020204020204" pitchFamily="34" charset="-122"/>
              </a:rPr>
              <a:t>例：如图表示物体在力</a:t>
            </a:r>
            <a:r>
              <a:rPr lang="en-US" altLang="zh-CN" sz="2400" b="1" i="1">
                <a:latin typeface="Times New Roman" panose="02020603050405020304" pitchFamily="18" charset="0"/>
                <a:ea typeface="微软雅黑" panose="020B0503020204020204" pitchFamily="34" charset="-122"/>
              </a:rPr>
              <a:t>F</a:t>
            </a:r>
            <a:r>
              <a:rPr lang="zh-CN" altLang="en-US" sz="2400" b="1">
                <a:latin typeface="微软雅黑" panose="020B0503020204020204" pitchFamily="34" charset="-122"/>
                <a:ea typeface="微软雅黑" panose="020B0503020204020204" pitchFamily="34" charset="-122"/>
              </a:rPr>
              <a:t>的作用下在水平面上发生了一段位移</a:t>
            </a:r>
            <a:r>
              <a:rPr lang="en-US" altLang="zh-CN" sz="2400" b="1" i="1">
                <a:latin typeface="Times New Roman" panose="02020603050405020304" pitchFamily="18" charset="0"/>
                <a:ea typeface="微软雅黑" panose="020B0503020204020204" pitchFamily="34" charset="-122"/>
              </a:rPr>
              <a:t>l</a:t>
            </a:r>
            <a:r>
              <a:rPr lang="zh-CN" altLang="en-US" sz="2400" b="1">
                <a:latin typeface="微软雅黑" panose="020B0503020204020204" pitchFamily="34" charset="-122"/>
                <a:ea typeface="微软雅黑" panose="020B0503020204020204" pitchFamily="34" charset="-122"/>
              </a:rPr>
              <a:t>，分别计算这三种情形下力</a:t>
            </a:r>
            <a:r>
              <a:rPr lang="en-US" altLang="zh-CN" sz="2400" b="1" i="1">
                <a:latin typeface="Times New Roman" panose="02020603050405020304" pitchFamily="18" charset="0"/>
                <a:ea typeface="微软雅黑" panose="020B0503020204020204" pitchFamily="34" charset="-122"/>
              </a:rPr>
              <a:t>F</a:t>
            </a:r>
            <a:r>
              <a:rPr lang="zh-CN" altLang="en-US" sz="2400" b="1">
                <a:latin typeface="微软雅黑" panose="020B0503020204020204" pitchFamily="34" charset="-122"/>
                <a:ea typeface="微软雅黑" panose="020B0503020204020204" pitchFamily="34" charset="-122"/>
              </a:rPr>
              <a:t>对物体做的功。设这三种情形下力</a:t>
            </a:r>
            <a:r>
              <a:rPr lang="en-US" altLang="zh-CN" sz="2400" b="1" i="1">
                <a:latin typeface="Times New Roman" panose="02020603050405020304" pitchFamily="18" charset="0"/>
                <a:ea typeface="微软雅黑" panose="020B0503020204020204" pitchFamily="34" charset="-122"/>
              </a:rPr>
              <a:t>F</a:t>
            </a:r>
            <a:r>
              <a:rPr lang="zh-CN" altLang="en-US" sz="2400" b="1">
                <a:latin typeface="微软雅黑" panose="020B0503020204020204" pitchFamily="34" charset="-122"/>
                <a:ea typeface="微软雅黑" panose="020B0503020204020204" pitchFamily="34" charset="-122"/>
              </a:rPr>
              <a:t>和位移</a:t>
            </a:r>
            <a:r>
              <a:rPr lang="en-US" altLang="zh-CN" sz="2400" b="1" i="1">
                <a:latin typeface="Times New Roman" panose="02020603050405020304" pitchFamily="18" charset="0"/>
                <a:ea typeface="微软雅黑" panose="020B0503020204020204" pitchFamily="34" charset="-122"/>
              </a:rPr>
              <a:t>l</a:t>
            </a:r>
            <a:r>
              <a:rPr lang="zh-CN" altLang="en-US" sz="2400" b="1">
                <a:latin typeface="微软雅黑" panose="020B0503020204020204" pitchFamily="34" charset="-122"/>
                <a:ea typeface="微软雅黑" panose="020B0503020204020204" pitchFamily="34" charset="-122"/>
              </a:rPr>
              <a:t>的大小均相同：</a:t>
            </a:r>
            <a:r>
              <a:rPr lang="en-US" altLang="zh-CN" sz="2400" b="1" i="1">
                <a:latin typeface="Times New Roman" panose="02020603050405020304" pitchFamily="18" charset="0"/>
                <a:ea typeface="微软雅黑" panose="020B0503020204020204" pitchFamily="34" charset="-122"/>
              </a:rPr>
              <a:t>F=10N</a:t>
            </a:r>
            <a:r>
              <a:rPr lang="zh-CN" altLang="en-US" sz="2400" b="1">
                <a:latin typeface="Times New Roman" panose="02020603050405020304" pitchFamily="18" charset="0"/>
                <a:ea typeface="微软雅黑" panose="020B0503020204020204" pitchFamily="34" charset="-122"/>
              </a:rPr>
              <a:t>，</a:t>
            </a:r>
            <a:r>
              <a:rPr lang="en-US" altLang="zh-CN" sz="2400" b="1" i="1">
                <a:latin typeface="Times New Roman" panose="02020603050405020304" pitchFamily="18" charset="0"/>
                <a:ea typeface="微软雅黑" panose="020B0503020204020204" pitchFamily="34" charset="-122"/>
              </a:rPr>
              <a:t>l=2m</a:t>
            </a:r>
            <a:r>
              <a:rPr lang="zh-CN" altLang="en-US" sz="2400" b="1">
                <a:latin typeface="微软雅黑" panose="020B0503020204020204" pitchFamily="34" charset="-122"/>
                <a:ea typeface="微软雅黑" panose="020B0503020204020204" pitchFamily="34" charset="-122"/>
              </a:rPr>
              <a:t>。角</a:t>
            </a:r>
            <a:r>
              <a:rPr lang="en-US" altLang="zh-CN" sz="2400" b="1" i="1">
                <a:latin typeface="Times New Roman" panose="02020603050405020304" pitchFamily="18" charset="0"/>
                <a:ea typeface="微软雅黑" panose="020B0503020204020204" pitchFamily="34" charset="-122"/>
              </a:rPr>
              <a:t>θ</a:t>
            </a:r>
            <a:r>
              <a:rPr lang="zh-CN" altLang="en-US" sz="2400" b="1">
                <a:latin typeface="微软雅黑" panose="020B0503020204020204" pitchFamily="34" charset="-122"/>
                <a:ea typeface="微软雅黑" panose="020B0503020204020204" pitchFamily="34" charset="-122"/>
              </a:rPr>
              <a:t>的大小如图所示。</a:t>
            </a:r>
            <a:endParaRPr lang="zh-CN" altLang="en-US" sz="2400" b="1">
              <a:latin typeface="微软雅黑" panose="020B0503020204020204" pitchFamily="34" charset="-122"/>
              <a:ea typeface="微软雅黑" panose="020B0503020204020204" pitchFamily="34" charset="-122"/>
            </a:endParaRPr>
          </a:p>
        </p:txBody>
      </p:sp>
      <p:sp>
        <p:nvSpPr>
          <p:cNvPr id="21511" name="文本框 3"/>
          <p:cNvSpPr/>
          <p:nvPr>
            <p:custDataLst>
              <p:tags r:id="rId8"/>
            </p:custDataLst>
          </p:nvPr>
        </p:nvSpPr>
        <p:spPr>
          <a:xfrm>
            <a:off x="1854200" y="4497705"/>
            <a:ext cx="3067050" cy="521970"/>
          </a:xfrm>
          <a:prstGeom prst="rect">
            <a:avLst/>
          </a:prstGeom>
          <a:noFill/>
          <a:ln w="9525">
            <a:noFill/>
          </a:ln>
        </p:spPr>
        <p:txBody>
          <a:bodyPr wrap="square" anchor="t" anchorCtr="0">
            <a:spAutoFit/>
          </a:bodyPr>
          <a:lstStyle/>
          <a:p>
            <a:pPr algn="ctr"/>
            <a:r>
              <a:rPr lang="en-US" altLang="zh-CN" sz="2800" b="1" i="1">
                <a:latin typeface="Times New Roman" panose="02020603050405020304" pitchFamily="18" charset="0"/>
              </a:rPr>
              <a:t>a=180</a:t>
            </a:r>
            <a:r>
              <a:rPr lang="en-US" altLang="zh-CN" sz="2800" b="1" i="1">
                <a:latin typeface="Times New Roman" panose="02020603050405020304" pitchFamily="18" charset="0"/>
                <a:sym typeface="+mn-ea"/>
              </a:rPr>
              <a:t>〫</a:t>
            </a:r>
            <a:r>
              <a:rPr lang="en-US" altLang="zh-CN" sz="2800" b="1" i="1">
                <a:latin typeface="Times New Roman" panose="02020603050405020304" pitchFamily="18" charset="0"/>
              </a:rPr>
              <a:t>-θ=30</a:t>
            </a:r>
            <a:r>
              <a:rPr lang="en-US" altLang="zh-CN" sz="2800" b="1" i="1">
                <a:latin typeface="Times New Roman" panose="02020603050405020304" pitchFamily="18" charset="0"/>
                <a:sym typeface="+mn-ea"/>
              </a:rPr>
              <a:t>〫</a:t>
            </a:r>
            <a:endParaRPr lang="en-US" altLang="zh-CN" sz="2800" b="1" i="1">
              <a:latin typeface="微软雅黑" panose="020B0503020204020204" pitchFamily="34" charset="-122"/>
              <a:ea typeface="微软雅黑" panose="020B0503020204020204" pitchFamily="34" charset="-122"/>
            </a:endParaRPr>
          </a:p>
        </p:txBody>
      </p:sp>
      <p:sp>
        <p:nvSpPr>
          <p:cNvPr id="21512" name="文本框 4"/>
          <p:cNvSpPr/>
          <p:nvPr>
            <p:custDataLst>
              <p:tags r:id="rId9"/>
            </p:custDataLst>
          </p:nvPr>
        </p:nvSpPr>
        <p:spPr>
          <a:xfrm>
            <a:off x="4756150" y="4497547"/>
            <a:ext cx="3096260" cy="521970"/>
          </a:xfrm>
          <a:prstGeom prst="rect">
            <a:avLst/>
          </a:prstGeom>
          <a:noFill/>
          <a:ln w="9525">
            <a:noFill/>
          </a:ln>
        </p:spPr>
        <p:txBody>
          <a:bodyPr wrap="square" anchor="t" anchorCtr="0">
            <a:spAutoFit/>
          </a:bodyPr>
          <a:lstStyle/>
          <a:p>
            <a:pPr algn="ctr"/>
            <a:r>
              <a:rPr lang="en-US" altLang="zh-CN" sz="2800" b="1" i="1">
                <a:latin typeface="Times New Roman" panose="02020603050405020304" pitchFamily="18" charset="0"/>
                <a:ea typeface="微软雅黑" panose="020B0503020204020204" pitchFamily="34" charset="-122"/>
              </a:rPr>
              <a:t>a</a:t>
            </a:r>
            <a:r>
              <a:rPr lang="en-US" altLang="zh-CN" sz="2800" b="1">
                <a:latin typeface="微软雅黑" panose="020B0503020204020204" pitchFamily="34" charset="-122"/>
                <a:ea typeface="微软雅黑" panose="020B0503020204020204" pitchFamily="34" charset="-122"/>
              </a:rPr>
              <a:t>=</a:t>
            </a:r>
            <a:r>
              <a:rPr lang="en-US" altLang="zh-CN" sz="2800" b="1"/>
              <a:t>180</a:t>
            </a:r>
            <a:r>
              <a:rPr lang="en-US" altLang="zh-CN" sz="2800" b="1">
                <a:latin typeface="微软雅黑" panose="020B0503020204020204" pitchFamily="34" charset="-122"/>
                <a:ea typeface="微软雅黑" panose="020B0503020204020204" pitchFamily="34" charset="-122"/>
                <a:sym typeface="+mn-ea"/>
              </a:rPr>
              <a:t>〫</a:t>
            </a:r>
            <a:r>
              <a:rPr lang="en-US" altLang="zh-CN" sz="2800" b="1"/>
              <a:t>-</a:t>
            </a:r>
            <a:r>
              <a:rPr lang="en-US" altLang="zh-CN" sz="2800" b="1" i="1">
                <a:latin typeface="Times New Roman" panose="02020603050405020304" pitchFamily="18" charset="0"/>
              </a:rPr>
              <a:t>θ=150</a:t>
            </a:r>
            <a:r>
              <a:rPr lang="en-US" altLang="zh-CN" sz="2800" b="1" i="1">
                <a:latin typeface="微软雅黑" panose="020B0503020204020204" pitchFamily="34" charset="-122"/>
                <a:ea typeface="微软雅黑" panose="020B0503020204020204" pitchFamily="34" charset="-122"/>
              </a:rPr>
              <a:t>〫</a:t>
            </a:r>
            <a:endParaRPr lang="en-US" altLang="zh-CN" sz="2800" b="1" i="1">
              <a:latin typeface="微软雅黑" panose="020B0503020204020204" pitchFamily="34" charset="-122"/>
              <a:ea typeface="微软雅黑" panose="020B0503020204020204" pitchFamily="34" charset="-122"/>
            </a:endParaRPr>
          </a:p>
        </p:txBody>
      </p:sp>
      <p:sp>
        <p:nvSpPr>
          <p:cNvPr id="21513" name="文本框 5"/>
          <p:cNvSpPr/>
          <p:nvPr>
            <p:custDataLst>
              <p:tags r:id="rId10"/>
            </p:custDataLst>
          </p:nvPr>
        </p:nvSpPr>
        <p:spPr>
          <a:xfrm>
            <a:off x="8469154" y="4497388"/>
            <a:ext cx="1727200" cy="522288"/>
          </a:xfrm>
          <a:prstGeom prst="rect">
            <a:avLst/>
          </a:prstGeom>
          <a:noFill/>
          <a:ln w="9525">
            <a:noFill/>
          </a:ln>
        </p:spPr>
        <p:txBody>
          <a:bodyPr wrap="square" anchor="t" anchorCtr="0">
            <a:spAutoFit/>
          </a:bodyPr>
          <a:lstStyle/>
          <a:p>
            <a:pPr algn="ctr"/>
            <a:r>
              <a:rPr lang="en-US" altLang="zh-CN" sz="2800" b="1" i="1">
                <a:latin typeface="Times New Roman" panose="02020603050405020304" pitchFamily="18" charset="0"/>
              </a:rPr>
              <a:t>a</a:t>
            </a:r>
            <a:r>
              <a:rPr lang="en-US" altLang="zh-CN" sz="2800" b="1"/>
              <a:t>=</a:t>
            </a:r>
            <a:r>
              <a:rPr lang="en-US" altLang="zh-CN" sz="2800" b="1" i="1">
                <a:latin typeface="Times New Roman" panose="02020603050405020304" pitchFamily="18" charset="0"/>
              </a:rPr>
              <a:t>θ=30</a:t>
            </a:r>
            <a:r>
              <a:rPr lang="en-US" altLang="zh-CN" sz="2800" b="1" i="1">
                <a:latin typeface="微软雅黑" panose="020B0503020204020204" pitchFamily="34" charset="-122"/>
                <a:ea typeface="微软雅黑" panose="020B0503020204020204" pitchFamily="34" charset="-122"/>
              </a:rPr>
              <a:t>〫</a:t>
            </a:r>
            <a:endParaRPr lang="en-US" altLang="zh-CN" sz="2800" b="1" i="1">
              <a:latin typeface="微软雅黑" panose="020B0503020204020204" pitchFamily="34" charset="-122"/>
              <a:ea typeface="微软雅黑" panose="020B0503020204020204" pitchFamily="34" charset="-122"/>
            </a:endParaRPr>
          </a:p>
        </p:txBody>
      </p:sp>
      <p:sp>
        <p:nvSpPr>
          <p:cNvPr id="21514" name="矩形 2"/>
          <p:cNvSpPr/>
          <p:nvPr>
            <p:custDataLst>
              <p:tags r:id="rId11"/>
            </p:custDataLst>
          </p:nvPr>
        </p:nvSpPr>
        <p:spPr>
          <a:xfrm>
            <a:off x="3897313" y="3568700"/>
            <a:ext cx="720725" cy="287338"/>
          </a:xfrm>
          <a:prstGeom prst="rect">
            <a:avLst/>
          </a:prstGeom>
          <a:solidFill>
            <a:srgbClr val="FFFFFF"/>
          </a:solidFill>
          <a:ln w="12700" cap="flat" cmpd="sng">
            <a:solidFill>
              <a:srgbClr val="FFFFFF"/>
            </a:solidFill>
            <a:prstDash val="solid"/>
            <a:miter/>
            <a:headEnd type="none" w="med" len="med"/>
            <a:tailEnd type="none" w="med" len="med"/>
          </a:ln>
        </p:spPr>
        <p:txBody>
          <a:bodyPr anchor="ctr" anchorCtr="0"/>
          <a:lstStyle/>
          <a:p>
            <a:pPr algn="ctr"/>
            <a:endParaRPr lang="zh-CN" altLang="en-US">
              <a:solidFill>
                <a:srgbClr val="FFFFFF"/>
              </a:solidFill>
            </a:endParaRPr>
          </a:p>
        </p:txBody>
      </p:sp>
      <p:sp>
        <p:nvSpPr>
          <p:cNvPr id="21515" name="矩形 6"/>
          <p:cNvSpPr/>
          <p:nvPr>
            <p:custDataLst>
              <p:tags r:id="rId12"/>
            </p:custDataLst>
          </p:nvPr>
        </p:nvSpPr>
        <p:spPr>
          <a:xfrm>
            <a:off x="4818063" y="3568700"/>
            <a:ext cx="720725" cy="287338"/>
          </a:xfrm>
          <a:prstGeom prst="rect">
            <a:avLst/>
          </a:prstGeom>
          <a:solidFill>
            <a:srgbClr val="FFFFFF"/>
          </a:solidFill>
          <a:ln w="12700" cap="flat" cmpd="sng">
            <a:solidFill>
              <a:srgbClr val="FFFFFF"/>
            </a:solidFill>
            <a:prstDash val="solid"/>
            <a:miter/>
            <a:headEnd type="none" w="med" len="med"/>
            <a:tailEnd type="none" w="med" len="med"/>
          </a:ln>
        </p:spPr>
        <p:txBody>
          <a:bodyPr anchor="ctr" anchorCtr="0"/>
          <a:lstStyle/>
          <a:p>
            <a:pPr algn="ctr"/>
            <a:endParaRPr lang="zh-CN" altLang="en-US">
              <a:solidFill>
                <a:srgbClr val="FFFFFF"/>
              </a:solidFill>
            </a:endParaRPr>
          </a:p>
        </p:txBody>
      </p:sp>
      <p:sp>
        <p:nvSpPr>
          <p:cNvPr id="21516" name="矩形 7"/>
          <p:cNvSpPr/>
          <p:nvPr>
            <p:custDataLst>
              <p:tags r:id="rId13"/>
            </p:custDataLst>
          </p:nvPr>
        </p:nvSpPr>
        <p:spPr>
          <a:xfrm>
            <a:off x="9596438" y="3660775"/>
            <a:ext cx="720725" cy="288925"/>
          </a:xfrm>
          <a:prstGeom prst="rect">
            <a:avLst/>
          </a:prstGeom>
          <a:solidFill>
            <a:srgbClr val="FFFFFF"/>
          </a:solidFill>
          <a:ln w="12700" cap="flat" cmpd="sng">
            <a:solidFill>
              <a:srgbClr val="FFFFFF"/>
            </a:solidFill>
            <a:prstDash val="solid"/>
            <a:miter/>
            <a:headEnd type="none" w="med" len="med"/>
            <a:tailEnd type="none" w="med" len="med"/>
          </a:ln>
        </p:spPr>
        <p:txBody>
          <a:bodyPr anchor="ctr" anchorCtr="0"/>
          <a:lstStyle/>
          <a:p>
            <a:pPr algn="ctr"/>
            <a:endParaRPr lang="zh-CN" altLang="en-US">
              <a:solidFill>
                <a:srgbClr val="FFFFFF"/>
              </a:solidFill>
            </a:endParaRPr>
          </a:p>
        </p:txBody>
      </p:sp>
      <p:sp>
        <p:nvSpPr>
          <p:cNvPr id="21517" name="弧形 12"/>
          <p:cNvSpPr/>
          <p:nvPr>
            <p:custDataLst>
              <p:tags r:id="rId14"/>
            </p:custDataLst>
          </p:nvPr>
        </p:nvSpPr>
        <p:spPr>
          <a:xfrm rot="3600000">
            <a:off x="3487738" y="3646488"/>
            <a:ext cx="428625" cy="428625"/>
          </a:xfrm>
          <a:noFill/>
          <a:ln w="28575" cap="flat" cmpd="sng">
            <a:solidFill>
              <a:srgbClr val="FF0000"/>
            </a:solidFill>
            <a:prstDash val="solid"/>
            <a:headEnd type="none" w="med" len="med"/>
            <a:tailEnd type="none" w="med" len="med"/>
          </a:ln>
        </p:spPr>
        <p:txBody>
          <a:bodyPr/>
          <a:lstStyle/>
          <a:p>
            <a:endParaRPr lang="zh-CN" altLang="en-US"/>
          </a:p>
        </p:txBody>
      </p:sp>
      <p:grpSp>
        <p:nvGrpSpPr>
          <p:cNvPr id="21518" name="组合 14"/>
          <p:cNvGrpSpPr/>
          <p:nvPr>
            <p:custDataLst>
              <p:tags r:id="rId15"/>
            </p:custDataLst>
          </p:nvPr>
        </p:nvGrpSpPr>
        <p:grpSpPr>
          <a:xfrm>
            <a:off x="3225800" y="3748088"/>
            <a:ext cx="1592263" cy="1158875"/>
            <a:chOff x="2740" y="4322"/>
            <a:chExt cx="2507" cy="1826"/>
          </a:xfrm>
        </p:grpSpPr>
        <p:cxnSp>
          <p:nvCxnSpPr>
            <p:cNvPr id="21519" name="直接箭头连接符 11"/>
            <p:cNvCxnSpPr/>
            <p:nvPr>
              <p:custDataLst>
                <p:tags r:id="rId16"/>
              </p:custDataLst>
            </p:nvPr>
          </p:nvCxnSpPr>
          <p:spPr>
            <a:xfrm>
              <a:off x="2740" y="4322"/>
              <a:ext cx="2171" cy="1092"/>
            </a:xfrm>
            <a:prstGeom prst="line">
              <a:avLst/>
            </a:prstGeom>
            <a:ln w="28575" cap="flat" cmpd="sng">
              <a:solidFill>
                <a:srgbClr val="FF0000"/>
              </a:solidFill>
              <a:prstDash val="solid"/>
              <a:round/>
              <a:headEnd type="none" w="med" len="med"/>
              <a:tailEnd type="arrow" w="med" len="med"/>
            </a:ln>
          </p:spPr>
        </p:cxnSp>
        <p:sp>
          <p:nvSpPr>
            <p:cNvPr id="21520" name="文本框 9"/>
            <p:cNvSpPr/>
            <p:nvPr>
              <p:custDataLst>
                <p:tags r:id="rId17"/>
              </p:custDataLst>
            </p:nvPr>
          </p:nvSpPr>
          <p:spPr>
            <a:xfrm>
              <a:off x="4843" y="5326"/>
              <a:ext cx="405" cy="822"/>
            </a:xfrm>
            <a:prstGeom prst="rect">
              <a:avLst/>
            </a:prstGeom>
            <a:noFill/>
            <a:ln w="9525">
              <a:noFill/>
            </a:ln>
          </p:spPr>
          <p:txBody>
            <a:bodyPr wrap="square" anchor="t" anchorCtr="0">
              <a:spAutoFit/>
            </a:bodyPr>
            <a:lstStyle/>
            <a:p>
              <a:r>
                <a:rPr lang="en-US" altLang="zh-CN" sz="2800" b="1" i="1">
                  <a:solidFill>
                    <a:srgbClr val="FF0000"/>
                  </a:solidFill>
                  <a:latin typeface="Times New Roman" panose="02020603050405020304" pitchFamily="18" charset="0"/>
                  <a:ea typeface="微软雅黑" panose="020B0503020204020204" pitchFamily="34" charset="-122"/>
                </a:rPr>
                <a:t>F</a:t>
              </a:r>
              <a:endParaRPr lang="en-US" altLang="zh-CN" sz="2800" b="1" i="1">
                <a:solidFill>
                  <a:srgbClr val="FF0000"/>
                </a:solidFill>
                <a:latin typeface="Times New Roman" panose="02020603050405020304" pitchFamily="18" charset="0"/>
                <a:ea typeface="微软雅黑" panose="020B0503020204020204" pitchFamily="34" charset="-122"/>
              </a:endParaRPr>
            </a:p>
          </p:txBody>
        </p:sp>
      </p:grpSp>
      <p:grpSp>
        <p:nvGrpSpPr>
          <p:cNvPr id="21521" name="组合 15"/>
          <p:cNvGrpSpPr/>
          <p:nvPr>
            <p:custDataLst>
              <p:tags r:id="rId18"/>
            </p:custDataLst>
          </p:nvPr>
        </p:nvGrpSpPr>
        <p:grpSpPr>
          <a:xfrm>
            <a:off x="3225800" y="3278188"/>
            <a:ext cx="1104900" cy="522287"/>
            <a:chOff x="2740" y="3583"/>
            <a:chExt cx="1739" cy="822"/>
          </a:xfrm>
        </p:grpSpPr>
        <p:cxnSp>
          <p:nvCxnSpPr>
            <p:cNvPr id="21522" name="直接箭头连接符 8"/>
            <p:cNvCxnSpPr/>
            <p:nvPr>
              <p:custDataLst>
                <p:tags r:id="rId19"/>
              </p:custDataLst>
            </p:nvPr>
          </p:nvCxnSpPr>
          <p:spPr>
            <a:xfrm>
              <a:off x="2740" y="4322"/>
              <a:ext cx="1739" cy="58"/>
            </a:xfrm>
            <a:prstGeom prst="line">
              <a:avLst/>
            </a:prstGeom>
            <a:ln w="28575" cap="flat" cmpd="sng">
              <a:solidFill>
                <a:srgbClr val="FF0000"/>
              </a:solidFill>
              <a:prstDash val="solid"/>
              <a:round/>
              <a:headEnd type="none" w="med" len="med"/>
              <a:tailEnd type="arrow" w="med" len="med"/>
            </a:ln>
          </p:spPr>
        </p:cxnSp>
        <p:sp>
          <p:nvSpPr>
            <p:cNvPr id="21523" name="文本框 10"/>
            <p:cNvSpPr/>
            <p:nvPr>
              <p:custDataLst>
                <p:tags r:id="rId20"/>
              </p:custDataLst>
            </p:nvPr>
          </p:nvSpPr>
          <p:spPr>
            <a:xfrm>
              <a:off x="3949" y="3583"/>
              <a:ext cx="405" cy="822"/>
            </a:xfrm>
            <a:prstGeom prst="rect">
              <a:avLst/>
            </a:prstGeom>
            <a:noFill/>
            <a:ln w="9525">
              <a:noFill/>
            </a:ln>
          </p:spPr>
          <p:txBody>
            <a:bodyPr wrap="square" anchor="t" anchorCtr="0">
              <a:spAutoFit/>
            </a:bodyPr>
            <a:lstStyle/>
            <a:p>
              <a:r>
                <a:rPr lang="en-US" altLang="zh-CN" sz="2800" b="1" i="1">
                  <a:solidFill>
                    <a:srgbClr val="FF0000"/>
                  </a:solidFill>
                  <a:latin typeface="Times New Roman" panose="02020603050405020304" pitchFamily="18" charset="0"/>
                  <a:ea typeface="微软雅黑" panose="020B0503020204020204" pitchFamily="34" charset="-122"/>
                </a:rPr>
                <a:t>l</a:t>
              </a:r>
              <a:endParaRPr lang="en-US" altLang="zh-CN" sz="2800" b="1" i="1">
                <a:solidFill>
                  <a:srgbClr val="FF0000"/>
                </a:solidFill>
                <a:latin typeface="Times New Roman" panose="02020603050405020304" pitchFamily="18" charset="0"/>
                <a:ea typeface="微软雅黑" panose="020B0503020204020204" pitchFamily="34" charset="-122"/>
              </a:endParaRPr>
            </a:p>
          </p:txBody>
        </p:sp>
      </p:grpSp>
      <p:graphicFrame>
        <p:nvGraphicFramePr>
          <p:cNvPr id="21524" name="对象 16"/>
          <p:cNvGraphicFramePr>
            <a:graphicFrameLocks noChangeAspect="1"/>
          </p:cNvGraphicFramePr>
          <p:nvPr>
            <p:custDataLst>
              <p:tags r:id="rId21"/>
            </p:custDataLst>
          </p:nvPr>
        </p:nvGraphicFramePr>
        <p:xfrm>
          <a:off x="1462564" y="4996021"/>
          <a:ext cx="3075305" cy="512445"/>
        </p:xfrm>
        <a:graphic>
          <a:graphicData uri="http://schemas.openxmlformats.org/presentationml/2006/ole">
            <mc:AlternateContent xmlns:mc="http://schemas.openxmlformats.org/markup-compatibility/2006">
              <mc:Choice xmlns:v="urn:schemas-microsoft-com:vml" Requires="v">
                <p:oleObj spid="_x0000_s1043" name="" r:id="rId22" imgW="1295400" imgH="215900" progId="Equation.KSEE3">
                  <p:embed/>
                </p:oleObj>
              </mc:Choice>
              <mc:Fallback>
                <p:oleObj name="" r:id="rId22" imgW="1295400" imgH="215900" progId="Equation.KSEE3">
                  <p:embed/>
                  <p:pic>
                    <p:nvPicPr>
                      <p:cNvPr id="0" name="OLE substitute image"/>
                      <p:cNvPicPr/>
                      <p:nvPr/>
                    </p:nvPicPr>
                    <p:blipFill>
                      <a:blip r:embed="rId23"/>
                      <a:stretch>
                        <a:fillRect/>
                      </a:stretch>
                    </p:blipFill>
                    <p:spPr>
                      <a:xfrm>
                        <a:off x="1462564" y="4996021"/>
                        <a:ext cx="3075305" cy="512445"/>
                      </a:xfrm>
                      <a:prstGeom prst="rect">
                        <a:avLst/>
                      </a:prstGeom>
                      <a:noFill/>
                      <a:ln w="38100">
                        <a:noFill/>
                        <a:miter/>
                      </a:ln>
                    </p:spPr>
                  </p:pic>
                </p:oleObj>
              </mc:Fallback>
            </mc:AlternateContent>
          </a:graphicData>
        </a:graphic>
      </p:graphicFrame>
      <p:graphicFrame>
        <p:nvGraphicFramePr>
          <p:cNvPr id="21525" name="对象 17"/>
          <p:cNvGraphicFramePr>
            <a:graphicFrameLocks noChangeAspect="1"/>
          </p:cNvGraphicFramePr>
          <p:nvPr>
            <p:custDataLst>
              <p:tags r:id="rId24"/>
            </p:custDataLst>
          </p:nvPr>
        </p:nvGraphicFramePr>
        <p:xfrm>
          <a:off x="1847533" y="5440363"/>
          <a:ext cx="1417638" cy="544513"/>
        </p:xfrm>
        <a:graphic>
          <a:graphicData uri="http://schemas.openxmlformats.org/presentationml/2006/ole">
            <mc:AlternateContent xmlns:mc="http://schemas.openxmlformats.org/markup-compatibility/2006">
              <mc:Choice xmlns:v="urn:schemas-microsoft-com:vml" Requires="v">
                <p:oleObj spid="_x0000_s1044" name="" r:id="rId25" imgW="596900" imgH="228600" progId="Equation.KSEE3">
                  <p:embed/>
                </p:oleObj>
              </mc:Choice>
              <mc:Fallback>
                <p:oleObj name="" r:id="rId25" imgW="596900" imgH="228600" progId="Equation.KSEE3">
                  <p:embed/>
                  <p:pic>
                    <p:nvPicPr>
                      <p:cNvPr id="0" name="OLE substitute image"/>
                      <p:cNvPicPr/>
                      <p:nvPr/>
                    </p:nvPicPr>
                    <p:blipFill>
                      <a:blip r:embed="rId26"/>
                      <a:stretch>
                        <a:fillRect/>
                      </a:stretch>
                    </p:blipFill>
                    <p:spPr>
                      <a:xfrm>
                        <a:off x="1847533" y="5440363"/>
                        <a:ext cx="1417638" cy="544513"/>
                      </a:xfrm>
                      <a:prstGeom prst="rect">
                        <a:avLst/>
                      </a:prstGeom>
                      <a:noFill/>
                      <a:ln w="38100">
                        <a:noFill/>
                        <a:miter/>
                      </a:ln>
                    </p:spPr>
                  </p:pic>
                </p:oleObj>
              </mc:Fallback>
            </mc:AlternateContent>
          </a:graphicData>
        </a:graphic>
      </p:graphicFrame>
      <p:grpSp>
        <p:nvGrpSpPr>
          <p:cNvPr id="21526" name="组合 18"/>
          <p:cNvGrpSpPr/>
          <p:nvPr>
            <p:custDataLst>
              <p:tags r:id="rId27"/>
            </p:custDataLst>
          </p:nvPr>
        </p:nvGrpSpPr>
        <p:grpSpPr>
          <a:xfrm rot="-10800000">
            <a:off x="5119688" y="3173413"/>
            <a:ext cx="1150937" cy="574675"/>
            <a:chOff x="2740" y="4322"/>
            <a:chExt cx="1812" cy="905"/>
          </a:xfrm>
        </p:grpSpPr>
        <p:cxnSp>
          <p:nvCxnSpPr>
            <p:cNvPr id="21527" name="直接箭头连接符 19"/>
            <p:cNvCxnSpPr/>
            <p:nvPr>
              <p:custDataLst>
                <p:tags r:id="rId28"/>
              </p:custDataLst>
            </p:nvPr>
          </p:nvCxnSpPr>
          <p:spPr>
            <a:xfrm>
              <a:off x="2740" y="4322"/>
              <a:ext cx="1812" cy="2"/>
            </a:xfrm>
            <a:prstGeom prst="line">
              <a:avLst/>
            </a:prstGeom>
            <a:ln w="28575" cap="flat" cmpd="sng">
              <a:solidFill>
                <a:srgbClr val="FF0000"/>
              </a:solidFill>
              <a:prstDash val="solid"/>
              <a:round/>
              <a:headEnd type="none" w="med" len="med"/>
              <a:tailEnd type="arrow" w="med" len="med"/>
            </a:ln>
          </p:spPr>
        </p:cxnSp>
        <p:sp>
          <p:nvSpPr>
            <p:cNvPr id="21528" name="文本框 20"/>
            <p:cNvSpPr/>
            <p:nvPr>
              <p:custDataLst>
                <p:tags r:id="rId29"/>
              </p:custDataLst>
            </p:nvPr>
          </p:nvSpPr>
          <p:spPr>
            <a:xfrm rot="10800000">
              <a:off x="4074" y="4405"/>
              <a:ext cx="405" cy="822"/>
            </a:xfrm>
            <a:prstGeom prst="rect">
              <a:avLst/>
            </a:prstGeom>
            <a:noFill/>
            <a:ln w="9525">
              <a:noFill/>
            </a:ln>
          </p:spPr>
          <p:txBody>
            <a:bodyPr wrap="square" anchor="t" anchorCtr="0">
              <a:spAutoFit/>
            </a:bodyPr>
            <a:lstStyle/>
            <a:p>
              <a:r>
                <a:rPr lang="en-US" altLang="zh-CN" sz="2800" b="1" i="1">
                  <a:solidFill>
                    <a:srgbClr val="FF0000"/>
                  </a:solidFill>
                  <a:latin typeface="Times New Roman" panose="02020603050405020304" pitchFamily="18" charset="0"/>
                  <a:ea typeface="微软雅黑" panose="020B0503020204020204" pitchFamily="34" charset="-122"/>
                </a:rPr>
                <a:t>l</a:t>
              </a:r>
              <a:endParaRPr lang="en-US" altLang="zh-CN" sz="2800" b="1" i="1">
                <a:solidFill>
                  <a:srgbClr val="FF0000"/>
                </a:solidFill>
                <a:latin typeface="Times New Roman" panose="02020603050405020304" pitchFamily="18" charset="0"/>
                <a:ea typeface="微软雅黑" panose="020B0503020204020204" pitchFamily="34" charset="-122"/>
              </a:endParaRPr>
            </a:p>
          </p:txBody>
        </p:sp>
      </p:grpSp>
      <p:graphicFrame>
        <p:nvGraphicFramePr>
          <p:cNvPr id="21529" name="对象 21"/>
          <p:cNvGraphicFramePr>
            <a:graphicFrameLocks noChangeAspect="1"/>
          </p:cNvGraphicFramePr>
          <p:nvPr>
            <p:custDataLst>
              <p:tags r:id="rId30"/>
            </p:custDataLst>
          </p:nvPr>
        </p:nvGraphicFramePr>
        <p:xfrm>
          <a:off x="4755674" y="4996022"/>
          <a:ext cx="3075940" cy="512445"/>
        </p:xfrm>
        <a:graphic>
          <a:graphicData uri="http://schemas.openxmlformats.org/presentationml/2006/ole">
            <mc:AlternateContent xmlns:mc="http://schemas.openxmlformats.org/markup-compatibility/2006">
              <mc:Choice xmlns:v="urn:schemas-microsoft-com:vml" Requires="v">
                <p:oleObj spid="_x0000_s1045" name="" r:id="rId31" imgW="1295400" imgH="215900" progId="Equation.KSEE3">
                  <p:embed/>
                </p:oleObj>
              </mc:Choice>
              <mc:Fallback>
                <p:oleObj name="" r:id="rId31" imgW="1295400" imgH="215900" progId="Equation.KSEE3">
                  <p:embed/>
                  <p:pic>
                    <p:nvPicPr>
                      <p:cNvPr id="0" name="OLE substitute image"/>
                      <p:cNvPicPr/>
                      <p:nvPr/>
                    </p:nvPicPr>
                    <p:blipFill>
                      <a:blip r:embed="rId32"/>
                      <a:stretch>
                        <a:fillRect/>
                      </a:stretch>
                    </p:blipFill>
                    <p:spPr>
                      <a:xfrm>
                        <a:off x="4755674" y="4996022"/>
                        <a:ext cx="3075940" cy="512445"/>
                      </a:xfrm>
                      <a:prstGeom prst="rect">
                        <a:avLst/>
                      </a:prstGeom>
                      <a:noFill/>
                      <a:ln w="38100">
                        <a:noFill/>
                        <a:miter/>
                      </a:ln>
                    </p:spPr>
                  </p:pic>
                </p:oleObj>
              </mc:Fallback>
            </mc:AlternateContent>
          </a:graphicData>
        </a:graphic>
      </p:graphicFrame>
      <p:graphicFrame>
        <p:nvGraphicFramePr>
          <p:cNvPr id="21530" name="对象 26"/>
          <p:cNvGraphicFramePr>
            <a:graphicFrameLocks noChangeAspect="1"/>
          </p:cNvGraphicFramePr>
          <p:nvPr>
            <p:custDataLst>
              <p:tags r:id="rId33"/>
            </p:custDataLst>
          </p:nvPr>
        </p:nvGraphicFramePr>
        <p:xfrm>
          <a:off x="5234146" y="5440363"/>
          <a:ext cx="1628775" cy="542925"/>
        </p:xfrm>
        <a:graphic>
          <a:graphicData uri="http://schemas.openxmlformats.org/presentationml/2006/ole">
            <mc:AlternateContent xmlns:mc="http://schemas.openxmlformats.org/markup-compatibility/2006">
              <mc:Choice xmlns:v="urn:schemas-microsoft-com:vml" Requires="v">
                <p:oleObj spid="_x0000_s1046" name="" r:id="rId34" imgW="685800" imgH="228600" progId="Equation.KSEE3">
                  <p:embed/>
                </p:oleObj>
              </mc:Choice>
              <mc:Fallback>
                <p:oleObj name="" r:id="rId34" imgW="685800" imgH="228600" progId="Equation.KSEE3">
                  <p:embed/>
                  <p:pic>
                    <p:nvPicPr>
                      <p:cNvPr id="0" name="OLE substitute image"/>
                      <p:cNvPicPr/>
                      <p:nvPr/>
                    </p:nvPicPr>
                    <p:blipFill>
                      <a:blip r:embed="rId35"/>
                      <a:stretch>
                        <a:fillRect/>
                      </a:stretch>
                    </p:blipFill>
                    <p:spPr>
                      <a:xfrm>
                        <a:off x="5234146" y="5440363"/>
                        <a:ext cx="1628775" cy="542925"/>
                      </a:xfrm>
                      <a:prstGeom prst="rect">
                        <a:avLst/>
                      </a:prstGeom>
                      <a:noFill/>
                      <a:ln w="38100">
                        <a:noFill/>
                        <a:miter/>
                      </a:ln>
                    </p:spPr>
                  </p:pic>
                </p:oleObj>
              </mc:Fallback>
            </mc:AlternateContent>
          </a:graphicData>
        </a:graphic>
      </p:graphicFrame>
      <p:grpSp>
        <p:nvGrpSpPr>
          <p:cNvPr id="21531" name="组合 28"/>
          <p:cNvGrpSpPr/>
          <p:nvPr>
            <p:custDataLst>
              <p:tags r:id="rId36"/>
            </p:custDataLst>
          </p:nvPr>
        </p:nvGrpSpPr>
        <p:grpSpPr>
          <a:xfrm>
            <a:off x="8878888" y="3744913"/>
            <a:ext cx="1150937" cy="523875"/>
            <a:chOff x="2667" y="4403"/>
            <a:chExt cx="1812" cy="824"/>
          </a:xfrm>
        </p:grpSpPr>
        <p:cxnSp>
          <p:nvCxnSpPr>
            <p:cNvPr id="21532" name="直接箭头连接符 29"/>
            <p:cNvCxnSpPr/>
            <p:nvPr>
              <p:custDataLst>
                <p:tags r:id="rId37"/>
              </p:custDataLst>
            </p:nvPr>
          </p:nvCxnSpPr>
          <p:spPr>
            <a:xfrm>
              <a:off x="2667" y="4403"/>
              <a:ext cx="1812" cy="2"/>
            </a:xfrm>
            <a:prstGeom prst="line">
              <a:avLst/>
            </a:prstGeom>
            <a:ln w="28575" cap="flat" cmpd="sng">
              <a:solidFill>
                <a:srgbClr val="FF0000"/>
              </a:solidFill>
              <a:prstDash val="solid"/>
              <a:round/>
              <a:headEnd type="none" w="med" len="med"/>
              <a:tailEnd type="arrow" w="med" len="med"/>
            </a:ln>
          </p:spPr>
        </p:cxnSp>
        <p:sp>
          <p:nvSpPr>
            <p:cNvPr id="21533" name="文本框 30"/>
            <p:cNvSpPr/>
            <p:nvPr>
              <p:custDataLst>
                <p:tags r:id="rId38"/>
              </p:custDataLst>
            </p:nvPr>
          </p:nvSpPr>
          <p:spPr>
            <a:xfrm>
              <a:off x="4074" y="4405"/>
              <a:ext cx="405" cy="822"/>
            </a:xfrm>
            <a:prstGeom prst="rect">
              <a:avLst/>
            </a:prstGeom>
            <a:noFill/>
            <a:ln w="9525">
              <a:noFill/>
            </a:ln>
          </p:spPr>
          <p:txBody>
            <a:bodyPr wrap="square" anchor="t" anchorCtr="0">
              <a:spAutoFit/>
            </a:bodyPr>
            <a:lstStyle/>
            <a:p>
              <a:r>
                <a:rPr lang="en-US" altLang="zh-CN" sz="2800" b="1" i="1">
                  <a:solidFill>
                    <a:srgbClr val="FF0000"/>
                  </a:solidFill>
                  <a:latin typeface="Times New Roman" panose="02020603050405020304" pitchFamily="18" charset="0"/>
                  <a:ea typeface="微软雅黑" panose="020B0503020204020204" pitchFamily="34" charset="-122"/>
                </a:rPr>
                <a:t>l</a:t>
              </a:r>
              <a:endParaRPr lang="en-US" altLang="zh-CN" sz="2800" b="1" i="1">
                <a:solidFill>
                  <a:srgbClr val="FF0000"/>
                </a:solidFill>
                <a:latin typeface="Times New Roman" panose="02020603050405020304" pitchFamily="18" charset="0"/>
                <a:ea typeface="微软雅黑" panose="020B0503020204020204" pitchFamily="34" charset="-122"/>
              </a:endParaRPr>
            </a:p>
          </p:txBody>
        </p:sp>
      </p:grpSp>
      <p:graphicFrame>
        <p:nvGraphicFramePr>
          <p:cNvPr id="21534" name="对象 31"/>
          <p:cNvGraphicFramePr>
            <a:graphicFrameLocks noChangeAspect="1"/>
          </p:cNvGraphicFramePr>
          <p:nvPr>
            <p:custDataLst>
              <p:tags r:id="rId39"/>
            </p:custDataLst>
          </p:nvPr>
        </p:nvGraphicFramePr>
        <p:xfrm>
          <a:off x="8296434" y="4995863"/>
          <a:ext cx="1930400" cy="422275"/>
        </p:xfrm>
        <a:graphic>
          <a:graphicData uri="http://schemas.openxmlformats.org/presentationml/2006/ole">
            <mc:AlternateContent xmlns:mc="http://schemas.openxmlformats.org/markup-compatibility/2006">
              <mc:Choice xmlns:v="urn:schemas-microsoft-com:vml" Requires="v">
                <p:oleObj spid="_x0000_s1047" name="" r:id="rId40" imgW="812800" imgH="177165" progId="Equation.KSEE3">
                  <p:embed/>
                </p:oleObj>
              </mc:Choice>
              <mc:Fallback>
                <p:oleObj name="" r:id="rId40" imgW="812800" imgH="177165" progId="Equation.KSEE3">
                  <p:embed/>
                  <p:pic>
                    <p:nvPicPr>
                      <p:cNvPr id="0" name="OLE substitute image"/>
                      <p:cNvPicPr/>
                      <p:nvPr/>
                    </p:nvPicPr>
                    <p:blipFill>
                      <a:blip r:embed="rId41"/>
                      <a:stretch>
                        <a:fillRect/>
                      </a:stretch>
                    </p:blipFill>
                    <p:spPr>
                      <a:xfrm>
                        <a:off x="8296434" y="4995863"/>
                        <a:ext cx="1930400" cy="422275"/>
                      </a:xfrm>
                      <a:prstGeom prst="rect">
                        <a:avLst/>
                      </a:prstGeom>
                      <a:noFill/>
                      <a:ln w="38100">
                        <a:noFill/>
                        <a:miter/>
                      </a:ln>
                    </p:spPr>
                  </p:pic>
                </p:oleObj>
              </mc:Fallback>
            </mc:AlternateContent>
          </a:graphicData>
        </a:graphic>
      </p:graphicFrame>
      <p:graphicFrame>
        <p:nvGraphicFramePr>
          <p:cNvPr id="21535" name="对象 33"/>
          <p:cNvGraphicFramePr>
            <a:graphicFrameLocks noChangeAspect="1"/>
          </p:cNvGraphicFramePr>
          <p:nvPr>
            <p:custDataLst>
              <p:tags r:id="rId42"/>
            </p:custDataLst>
          </p:nvPr>
        </p:nvGraphicFramePr>
        <p:xfrm>
          <a:off x="8692516" y="5440363"/>
          <a:ext cx="1417637" cy="544512"/>
        </p:xfrm>
        <a:graphic>
          <a:graphicData uri="http://schemas.openxmlformats.org/presentationml/2006/ole">
            <mc:AlternateContent xmlns:mc="http://schemas.openxmlformats.org/markup-compatibility/2006">
              <mc:Choice xmlns:v="urn:schemas-microsoft-com:vml" Requires="v">
                <p:oleObj spid="_x0000_s1048" name="" r:id="rId43" imgW="596900" imgH="228600" progId="Equation.KSEE3">
                  <p:embed/>
                </p:oleObj>
              </mc:Choice>
              <mc:Fallback>
                <p:oleObj name="" r:id="rId43" imgW="596900" imgH="228600" progId="Equation.KSEE3">
                  <p:embed/>
                  <p:pic>
                    <p:nvPicPr>
                      <p:cNvPr id="0" name="OLE substitute image"/>
                      <p:cNvPicPr/>
                      <p:nvPr/>
                    </p:nvPicPr>
                    <p:blipFill>
                      <a:blip r:embed="rId44"/>
                      <a:stretch>
                        <a:fillRect/>
                      </a:stretch>
                    </p:blipFill>
                    <p:spPr>
                      <a:xfrm>
                        <a:off x="8692516" y="5440363"/>
                        <a:ext cx="1417637" cy="544512"/>
                      </a:xfrm>
                      <a:prstGeom prst="rect">
                        <a:avLst/>
                      </a:prstGeom>
                      <a:noFill/>
                      <a:ln w="38100">
                        <a:noFill/>
                        <a:miter/>
                      </a:ln>
                    </p:spPr>
                  </p:pic>
                </p:oleObj>
              </mc:Fallback>
            </mc:AlternateContent>
          </a:graphicData>
        </a:graphic>
      </p:graphicFrame>
    </p:spTree>
    <p:custDataLst>
      <p:tags r:id="rId4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18"/>
                                        </p:tgtEl>
                                        <p:attrNameLst>
                                          <p:attrName>style.visibility</p:attrName>
                                        </p:attrNameLst>
                                      </p:cBhvr>
                                      <p:to>
                                        <p:strVal val="visible"/>
                                      </p:to>
                                    </p:set>
                                    <p:animEffect transition="in" filter="blinds(horizontal)">
                                      <p:cBhvr>
                                        <p:cTn id="7" dur="500" fill="hold"/>
                                        <p:tgtEl>
                                          <p:spTgt spid="215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517"/>
                                        </p:tgtEl>
                                        <p:attrNameLst>
                                          <p:attrName>style.visibility</p:attrName>
                                        </p:attrNameLst>
                                      </p:cBhvr>
                                      <p:to>
                                        <p:strVal val="visible"/>
                                      </p:to>
                                    </p:set>
                                    <p:animEffect transition="in" filter="blinds(horizontal)">
                                      <p:cBhvr>
                                        <p:cTn id="12" dur="500" fill="hold"/>
                                        <p:tgtEl>
                                          <p:spTgt spid="215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511"/>
                                        </p:tgtEl>
                                        <p:attrNameLst>
                                          <p:attrName>style.visibility</p:attrName>
                                        </p:attrNameLst>
                                      </p:cBhvr>
                                      <p:to>
                                        <p:strVal val="visible"/>
                                      </p:to>
                                    </p:set>
                                    <p:animEffect transition="in" filter="blinds(horizontal)">
                                      <p:cBhvr>
                                        <p:cTn id="17" dur="500" fill="hold"/>
                                        <p:tgtEl>
                                          <p:spTgt spid="215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524"/>
                                        </p:tgtEl>
                                        <p:attrNameLst>
                                          <p:attrName>style.visibility</p:attrName>
                                        </p:attrNameLst>
                                      </p:cBhvr>
                                      <p:to>
                                        <p:strVal val="visible"/>
                                      </p:to>
                                    </p:set>
                                    <p:animEffect transition="in" filter="blinds(horizontal)">
                                      <p:cBhvr>
                                        <p:cTn id="22" dur="500" fill="hold"/>
                                        <p:tgtEl>
                                          <p:spTgt spid="21524"/>
                                        </p:tgtEl>
                                      </p:cBhvr>
                                    </p:animEffect>
                                  </p:childTnLst>
                                </p:cTn>
                              </p:par>
                              <p:par>
                                <p:cTn id="23" presetID="3" presetClass="entr" presetSubtype="10" fill="hold" nodeType="withEffect">
                                  <p:stCondLst>
                                    <p:cond delay="0"/>
                                  </p:stCondLst>
                                  <p:childTnLst>
                                    <p:set>
                                      <p:cBhvr>
                                        <p:cTn id="24" dur="1" fill="hold">
                                          <p:stCondLst>
                                            <p:cond delay="0"/>
                                          </p:stCondLst>
                                        </p:cTn>
                                        <p:tgtEl>
                                          <p:spTgt spid="21525"/>
                                        </p:tgtEl>
                                        <p:attrNameLst>
                                          <p:attrName>style.visibility</p:attrName>
                                        </p:attrNameLst>
                                      </p:cBhvr>
                                      <p:to>
                                        <p:strVal val="visible"/>
                                      </p:to>
                                    </p:set>
                                    <p:animEffect transition="in" filter="blinds(horizontal)">
                                      <p:cBhvr>
                                        <p:cTn id="25" dur="500" fill="hold"/>
                                        <p:tgtEl>
                                          <p:spTgt spid="215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1507"/>
                                        </p:tgtEl>
                                        <p:attrNameLst>
                                          <p:attrName>style.visibility</p:attrName>
                                        </p:attrNameLst>
                                      </p:cBhvr>
                                      <p:to>
                                        <p:strVal val="visible"/>
                                      </p:to>
                                    </p:set>
                                    <p:animEffect transition="in" filter="blinds(horizontal)">
                                      <p:cBhvr>
                                        <p:cTn id="30" dur="500" fill="hold"/>
                                        <p:tgtEl>
                                          <p:spTgt spid="2150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1512"/>
                                        </p:tgtEl>
                                        <p:attrNameLst>
                                          <p:attrName>style.visibility</p:attrName>
                                        </p:attrNameLst>
                                      </p:cBhvr>
                                      <p:to>
                                        <p:strVal val="visible"/>
                                      </p:to>
                                    </p:set>
                                    <p:animEffect transition="in" filter="blinds(horizontal)">
                                      <p:cBhvr>
                                        <p:cTn id="35" dur="500" fill="hold"/>
                                        <p:tgtEl>
                                          <p:spTgt spid="2151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1529"/>
                                        </p:tgtEl>
                                        <p:attrNameLst>
                                          <p:attrName>style.visibility</p:attrName>
                                        </p:attrNameLst>
                                      </p:cBhvr>
                                      <p:to>
                                        <p:strVal val="visible"/>
                                      </p:to>
                                    </p:set>
                                    <p:animEffect transition="in" filter="blinds(horizontal)">
                                      <p:cBhvr>
                                        <p:cTn id="40" dur="500" fill="hold"/>
                                        <p:tgtEl>
                                          <p:spTgt spid="21529"/>
                                        </p:tgtEl>
                                      </p:cBhvr>
                                    </p:animEffect>
                                  </p:childTnLst>
                                </p:cTn>
                              </p:par>
                              <p:par>
                                <p:cTn id="41" presetID="3" presetClass="entr" presetSubtype="10" fill="hold" nodeType="withEffect">
                                  <p:stCondLst>
                                    <p:cond delay="0"/>
                                  </p:stCondLst>
                                  <p:childTnLst>
                                    <p:set>
                                      <p:cBhvr>
                                        <p:cTn id="42" dur="1" fill="hold">
                                          <p:stCondLst>
                                            <p:cond delay="0"/>
                                          </p:stCondLst>
                                        </p:cTn>
                                        <p:tgtEl>
                                          <p:spTgt spid="21530"/>
                                        </p:tgtEl>
                                        <p:attrNameLst>
                                          <p:attrName>style.visibility</p:attrName>
                                        </p:attrNameLst>
                                      </p:cBhvr>
                                      <p:to>
                                        <p:strVal val="visible"/>
                                      </p:to>
                                    </p:set>
                                    <p:animEffect transition="in" filter="blinds(horizontal)">
                                      <p:cBhvr>
                                        <p:cTn id="43" dur="500" fill="hold"/>
                                        <p:tgtEl>
                                          <p:spTgt spid="21530"/>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1508"/>
                                        </p:tgtEl>
                                        <p:attrNameLst>
                                          <p:attrName>style.visibility</p:attrName>
                                        </p:attrNameLst>
                                      </p:cBhvr>
                                      <p:to>
                                        <p:strVal val="visible"/>
                                      </p:to>
                                    </p:set>
                                    <p:animEffect transition="in" filter="blinds(horizontal)">
                                      <p:cBhvr>
                                        <p:cTn id="48" dur="500" fill="hold"/>
                                        <p:tgtEl>
                                          <p:spTgt spid="21508"/>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1513"/>
                                        </p:tgtEl>
                                        <p:attrNameLst>
                                          <p:attrName>style.visibility</p:attrName>
                                        </p:attrNameLst>
                                      </p:cBhvr>
                                      <p:to>
                                        <p:strVal val="visible"/>
                                      </p:to>
                                    </p:set>
                                    <p:animEffect transition="in" filter="blinds(horizontal)">
                                      <p:cBhvr>
                                        <p:cTn id="53" dur="500" fill="hold"/>
                                        <p:tgtEl>
                                          <p:spTgt spid="21513"/>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21534"/>
                                        </p:tgtEl>
                                        <p:attrNameLst>
                                          <p:attrName>style.visibility</p:attrName>
                                        </p:attrNameLst>
                                      </p:cBhvr>
                                      <p:to>
                                        <p:strVal val="visible"/>
                                      </p:to>
                                    </p:set>
                                    <p:animEffect transition="in" filter="blinds(horizontal)">
                                      <p:cBhvr>
                                        <p:cTn id="58" dur="500" fill="hold"/>
                                        <p:tgtEl>
                                          <p:spTgt spid="21534"/>
                                        </p:tgtEl>
                                      </p:cBhvr>
                                    </p:animEffect>
                                  </p:childTnLst>
                                </p:cTn>
                              </p:par>
                              <p:par>
                                <p:cTn id="59" presetID="3" presetClass="entr" presetSubtype="10" fill="hold" nodeType="withEffect">
                                  <p:stCondLst>
                                    <p:cond delay="0"/>
                                  </p:stCondLst>
                                  <p:childTnLst>
                                    <p:set>
                                      <p:cBhvr>
                                        <p:cTn id="60" dur="1" fill="hold">
                                          <p:stCondLst>
                                            <p:cond delay="0"/>
                                          </p:stCondLst>
                                        </p:cTn>
                                        <p:tgtEl>
                                          <p:spTgt spid="21535"/>
                                        </p:tgtEl>
                                        <p:attrNameLst>
                                          <p:attrName>style.visibility</p:attrName>
                                        </p:attrNameLst>
                                      </p:cBhvr>
                                      <p:to>
                                        <p:strVal val="visible"/>
                                      </p:to>
                                    </p:set>
                                    <p:animEffect transition="in" filter="blinds(horizontal)">
                                      <p:cBhvr>
                                        <p:cTn id="61" dur="500" fill="hold"/>
                                        <p:tgtEl>
                                          <p:spTgt spid="21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7" grpId="0" animBg="1"/>
      <p:bldP spid="21507" grpId="0" animBg="1"/>
      <p:bldP spid="21508" grpId="0" animBg="1"/>
      <p:bldP spid="21511" grpId="0" animBg="1"/>
      <p:bldP spid="21512" grpId="0" animBg="1"/>
      <p:bldP spid="215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custDataLst>
              <p:tags r:id="rId1"/>
            </p:custDataLst>
          </p:nvPr>
        </p:nvSpPr>
        <p:spPr>
          <a:xfrm>
            <a:off x="669925" y="1179796"/>
            <a:ext cx="10850172" cy="4932852"/>
          </a:xfrm>
          <a:prstGeom prst="roundRect">
            <a:avLst>
              <a:gd name="adj" fmla="val 3930"/>
            </a:avLst>
          </a:prstGeom>
          <a:pattFill prst="ltHorz">
            <a:fgClr>
              <a:schemeClr val="bg1">
                <a:lumMod val="95000"/>
              </a:schemeClr>
            </a:fgClr>
            <a:bgClr>
              <a:schemeClr val="bg1"/>
            </a:bgClr>
          </a:pattFill>
          <a:ln w="22225">
            <a:solidFill>
              <a:schemeClr val="accent1"/>
            </a:solidFill>
          </a:ln>
          <a:effectLst>
            <a:outerShdw blurRad="190500" algn="ctr" rotWithShape="0">
              <a:srgbClr val="1365D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custDataLst>
              <p:tags r:id="rId2"/>
            </p:custDataLst>
          </p:nvPr>
        </p:nvSpPr>
        <p:spPr>
          <a:xfrm>
            <a:off x="669925" y="335915"/>
            <a:ext cx="1864360" cy="645160"/>
          </a:xfrm>
          <a:prstGeom prst="rect">
            <a:avLst/>
          </a:prstGeom>
          <a:noFill/>
        </p:spPr>
        <p:txBody>
          <a:bodyPr wrap="square" rtlCol="0">
            <a:spAutoFit/>
          </a:bodyPr>
          <a:lstStyle/>
          <a:p>
            <a:pPr algn="just">
              <a:spcBef>
                <a:spcPts val="1000"/>
              </a:spcBef>
              <a:defRPr/>
            </a:pPr>
            <a:r>
              <a:rPr lang="zh-CN" sz="3600" b="1">
                <a:ln w="0"/>
                <a:solidFill>
                  <a:srgbClr val="4F32DD">
                    <a:lumMod val="75000"/>
                  </a:srgbClr>
                </a:solidFill>
                <a:latin typeface="微软雅黑" panose="020B0503020204020204" pitchFamily="34" charset="-122"/>
                <a:ea typeface="微软雅黑" panose="020B0503020204020204" pitchFamily="34" charset="-122"/>
                <a:sym typeface="+mn-ea"/>
              </a:rPr>
              <a:t>一、功</a:t>
            </a:r>
            <a:endParaRPr lang="zh-CN" sz="3600" b="1">
              <a:ln w="0"/>
              <a:solidFill>
                <a:srgbClr val="4F32DD">
                  <a:lumMod val="75000"/>
                </a:srgbClr>
              </a:solidFill>
              <a:latin typeface="微软雅黑" panose="020B0503020204020204" pitchFamily="34" charset="-122"/>
              <a:ea typeface="微软雅黑" panose="020B0503020204020204" pitchFamily="34" charset="-122"/>
              <a:sym typeface="+mn-ea"/>
            </a:endParaRPr>
          </a:p>
        </p:txBody>
      </p:sp>
      <p:sp>
        <p:nvSpPr>
          <p:cNvPr id="50" name="文本框 49"/>
          <p:cNvSpPr txBox="1"/>
          <p:nvPr>
            <p:custDataLst>
              <p:tags r:id="rId3"/>
            </p:custDataLst>
          </p:nvPr>
        </p:nvSpPr>
        <p:spPr>
          <a:xfrm>
            <a:off x="1247739" y="2260600"/>
            <a:ext cx="8329295" cy="460375"/>
          </a:xfrm>
          <a:prstGeom prst="rect">
            <a:avLst/>
          </a:prstGeom>
          <a:noFill/>
          <a:ln w="9525">
            <a:noFill/>
          </a:ln>
        </p:spPr>
        <p:txBody>
          <a:bodyPr wrap="square">
            <a:spAutoFit/>
          </a:bodyPr>
          <a:lstStyle/>
          <a:p>
            <a:pPr algn="l">
              <a:lnSpc>
                <a:spcPct val="100000"/>
              </a:lnSpc>
              <a:spcBef>
                <a:spcPct val="50000"/>
              </a:spcBef>
            </a:pPr>
            <a:r>
              <a:rPr lang="zh-CN" altLang="en-US" sz="2400" b="1">
                <a:solidFill>
                  <a:srgbClr val="361DAE"/>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计算功时，一定要指明是</a:t>
            </a:r>
            <a:r>
              <a:rPr lang="zh-CN" altLang="en-US" sz="2400" b="1">
                <a:solidFill>
                  <a:srgbClr val="361DAE"/>
                </a:solidFill>
                <a:latin typeface="微软雅黑" panose="020B0503020204020204" pitchFamily="34" charset="-122"/>
                <a:ea typeface="微软雅黑" panose="020B0503020204020204" pitchFamily="34" charset="-122"/>
                <a:cs typeface="微软雅黑" panose="020B0503020204020204" pitchFamily="34" charset="-122"/>
              </a:rPr>
              <a:t>哪个力或哪个过程对物体做的功</a:t>
            </a:r>
            <a:endParaRPr lang="zh-CN" altLang="en-US" sz="2400" b="1">
              <a:solidFill>
                <a:srgbClr val="361DA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文本框 48"/>
          <p:cNvSpPr txBox="1"/>
          <p:nvPr>
            <p:custDataLst>
              <p:tags r:id="rId4"/>
            </p:custDataLst>
          </p:nvPr>
        </p:nvSpPr>
        <p:spPr>
          <a:xfrm>
            <a:off x="1247775" y="1776095"/>
            <a:ext cx="3695700" cy="460375"/>
          </a:xfrm>
          <a:prstGeom prst="rect">
            <a:avLst/>
          </a:prstGeom>
          <a:noFill/>
          <a:ln w="9525">
            <a:noFill/>
          </a:ln>
        </p:spPr>
        <p:txBody>
          <a:bodyPr wrap="square">
            <a:spAutoFit/>
          </a:bodyPr>
          <a:lstStyle/>
          <a:p>
            <a:pPr algn="l">
              <a:lnSpc>
                <a:spcPct val="100000"/>
              </a:lnSpc>
              <a:spcBef>
                <a:spcPct val="50000"/>
              </a:spcBef>
            </a:pP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功是力对空间的积累效果</a:t>
            </a: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矩形 51"/>
          <p:cNvSpPr/>
          <p:nvPr>
            <p:custDataLst>
              <p:tags r:id="rId5"/>
            </p:custDataLst>
          </p:nvPr>
        </p:nvSpPr>
        <p:spPr>
          <a:xfrm>
            <a:off x="874314" y="1341120"/>
            <a:ext cx="1909445" cy="460375"/>
          </a:xfrm>
          <a:prstGeom prst="rect">
            <a:avLst/>
          </a:prstGeom>
        </p:spPr>
        <p:txBody>
          <a:bodyPr wrap="square">
            <a:spAutoFit/>
          </a:bodyPr>
          <a:lstStyle/>
          <a:p>
            <a:pPr>
              <a:lnSpc>
                <a:spcPct val="100000"/>
              </a:lnSpc>
              <a:defRPr/>
            </a:pPr>
            <a:r>
              <a:rPr lang="en-US" sz="2400" b="1" noProof="1">
                <a:latin typeface="微软雅黑" panose="020B0503020204020204" pitchFamily="34" charset="-122"/>
                <a:ea typeface="微软雅黑" panose="020B0503020204020204" pitchFamily="34" charset="-122"/>
              </a:rPr>
              <a:t>7. </a:t>
            </a:r>
            <a:r>
              <a:rPr lang="zh-CN" altLang="en-US" sz="2400" b="1" noProof="1">
                <a:solidFill>
                  <a:srgbClr val="361DAE"/>
                </a:solidFill>
                <a:latin typeface="微软雅黑" panose="020B0503020204020204" pitchFamily="34" charset="-122"/>
                <a:ea typeface="微软雅黑" panose="020B0503020204020204" pitchFamily="34" charset="-122"/>
              </a:rPr>
              <a:t>过程量</a:t>
            </a:r>
            <a:endParaRPr lang="zh-CN" altLang="en-US" sz="2400" b="1" noProof="1">
              <a:solidFill>
                <a:srgbClr val="361DAE"/>
              </a:solidFill>
              <a:latin typeface="微软雅黑" panose="020B0503020204020204" pitchFamily="34" charset="-122"/>
              <a:ea typeface="微软雅黑" panose="020B0503020204020204" pitchFamily="34" charset="-122"/>
            </a:endParaRPr>
          </a:p>
        </p:txBody>
      </p:sp>
      <p:sp>
        <p:nvSpPr>
          <p:cNvPr id="20491" name="文本框 72708"/>
          <p:cNvSpPr/>
          <p:nvPr>
            <p:custDataLst>
              <p:tags r:id="rId6"/>
            </p:custDataLst>
          </p:nvPr>
        </p:nvSpPr>
        <p:spPr>
          <a:xfrm>
            <a:off x="8504555" y="3012758"/>
            <a:ext cx="2648585" cy="460375"/>
          </a:xfrm>
          <a:prstGeom prst="rect">
            <a:avLst/>
          </a:prstGeom>
          <a:noFill/>
          <a:ln w="28575">
            <a:solidFill>
              <a:schemeClr val="accent1"/>
            </a:solidFill>
          </a:ln>
        </p:spPr>
        <p:txBody>
          <a:bodyPr wrap="square" anchor="t" anchorCtr="0">
            <a:spAutoFit/>
          </a:bodyPr>
          <a:lstStyle/>
          <a:p>
            <a:pPr eaLnBrk="0" hangingPunct="0"/>
            <a:r>
              <a:rPr lang="en-US" altLang="zh-CN" sz="2400" b="1" i="1">
                <a:solidFill>
                  <a:srgbClr val="361DAE"/>
                </a:solidFill>
                <a:latin typeface="Times New Roman" panose="02020603050405020304" pitchFamily="18" charset="0"/>
              </a:rPr>
              <a:t>F</a:t>
            </a:r>
            <a:r>
              <a:rPr lang="en-US" altLang="zh-CN" sz="2400" b="1">
                <a:solidFill>
                  <a:srgbClr val="361DAE"/>
                </a:solidFill>
                <a:latin typeface="微软雅黑" panose="020B0503020204020204" pitchFamily="34" charset="-122"/>
                <a:ea typeface="微软雅黑" panose="020B0503020204020204" pitchFamily="34" charset="-122"/>
              </a:rPr>
              <a:t>和</a:t>
            </a:r>
            <a:r>
              <a:rPr lang="en-US" altLang="zh-CN" sz="2400" b="1" i="1">
                <a:solidFill>
                  <a:srgbClr val="361DAE"/>
                </a:solidFill>
                <a:latin typeface="Times New Roman" panose="02020603050405020304" pitchFamily="18" charset="0"/>
              </a:rPr>
              <a:t>l</a:t>
            </a:r>
            <a:r>
              <a:rPr lang="en-US" altLang="zh-CN" sz="2400" b="1">
                <a:solidFill>
                  <a:srgbClr val="361DAE"/>
                </a:solidFill>
                <a:latin typeface="微软雅黑" panose="020B0503020204020204" pitchFamily="34" charset="-122"/>
                <a:ea typeface="微软雅黑" panose="020B0503020204020204" pitchFamily="34" charset="-122"/>
              </a:rPr>
              <a:t>必须同时</a:t>
            </a:r>
            <a:r>
              <a:rPr lang="zh-CN" altLang="en-US" sz="2400" b="1">
                <a:solidFill>
                  <a:srgbClr val="361DAE"/>
                </a:solidFill>
                <a:latin typeface="微软雅黑" panose="020B0503020204020204" pitchFamily="34" charset="-122"/>
                <a:ea typeface="微软雅黑" panose="020B0503020204020204" pitchFamily="34" charset="-122"/>
              </a:rPr>
              <a:t>存在</a:t>
            </a:r>
            <a:endParaRPr lang="zh-CN" altLang="en-US" sz="2400" b="1">
              <a:solidFill>
                <a:srgbClr val="361DAE"/>
              </a:solidFill>
              <a:latin typeface="微软雅黑" panose="020B0503020204020204" pitchFamily="34" charset="-122"/>
              <a:ea typeface="微软雅黑" panose="020B0503020204020204" pitchFamily="34" charset="-122"/>
            </a:endParaRPr>
          </a:p>
        </p:txBody>
      </p:sp>
      <p:sp>
        <p:nvSpPr>
          <p:cNvPr id="20492" name="文本框 16"/>
          <p:cNvSpPr/>
          <p:nvPr>
            <p:custDataLst>
              <p:tags r:id="rId7"/>
            </p:custDataLst>
          </p:nvPr>
        </p:nvSpPr>
        <p:spPr>
          <a:xfrm>
            <a:off x="1247775" y="2604135"/>
            <a:ext cx="7327900" cy="1277620"/>
          </a:xfrm>
          <a:prstGeom prst="rect">
            <a:avLst/>
          </a:prstGeom>
          <a:noFill/>
          <a:ln w="9525">
            <a:noFill/>
          </a:ln>
        </p:spPr>
        <p:txBody>
          <a:bodyPr wrap="square" anchor="t" anchorCtr="0">
            <a:noAutofit/>
          </a:bodyPr>
          <a:lstStyle/>
          <a:p>
            <a:pPr>
              <a:lnSpc>
                <a:spcPct val="150000"/>
              </a:lnSpc>
            </a:pPr>
            <a:r>
              <a:rPr lang="zh-CN" altLang="en-US" sz="2400" b="1">
                <a:latin typeface="微软雅黑" panose="020B0503020204020204" pitchFamily="34" charset="-122"/>
                <a:ea typeface="微软雅黑" panose="020B0503020204020204" pitchFamily="34" charset="-122"/>
              </a:rPr>
              <a:t>如：</a:t>
            </a:r>
            <a:r>
              <a:rPr lang="en-US" altLang="zh-CN" sz="2400" b="1">
                <a:latin typeface="微软雅黑" panose="020B0503020204020204" pitchFamily="34" charset="-122"/>
                <a:ea typeface="微软雅黑" panose="020B0503020204020204" pitchFamily="34" charset="-122"/>
              </a:rPr>
              <a:t>运动员用50N的力将</a:t>
            </a:r>
            <a:r>
              <a:rPr lang="zh-CN" altLang="en-US" sz="2400" b="1">
                <a:latin typeface="微软雅黑" panose="020B0503020204020204" pitchFamily="34" charset="-122"/>
                <a:ea typeface="微软雅黑" panose="020B0503020204020204" pitchFamily="34" charset="-122"/>
                <a:sym typeface="+mn-ea"/>
              </a:rPr>
              <a:t>篮球</a:t>
            </a:r>
            <a:r>
              <a:rPr lang="zh-CN" altLang="en-US" sz="2400" b="1">
                <a:latin typeface="微软雅黑" panose="020B0503020204020204" pitchFamily="34" charset="-122"/>
                <a:ea typeface="微软雅黑" panose="020B0503020204020204" pitchFamily="34" charset="-122"/>
              </a:rPr>
              <a:t>水平扔</a:t>
            </a:r>
            <a:r>
              <a:rPr lang="en-US" altLang="zh-CN" sz="2400" b="1">
                <a:latin typeface="微软雅黑" panose="020B0503020204020204" pitchFamily="34" charset="-122"/>
                <a:ea typeface="微软雅黑" panose="020B0503020204020204" pitchFamily="34" charset="-122"/>
              </a:rPr>
              <a:t>出，</a:t>
            </a:r>
            <a:r>
              <a:rPr lang="zh-CN" altLang="en-US" sz="2400" b="1">
                <a:latin typeface="微软雅黑" panose="020B0503020204020204" pitchFamily="34" charset="-122"/>
                <a:ea typeface="微软雅黑" panose="020B0503020204020204" pitchFamily="34" charset="-122"/>
              </a:rPr>
              <a:t>篮球</a:t>
            </a:r>
            <a:r>
              <a:rPr lang="en-US" altLang="zh-CN" sz="2400" b="1">
                <a:latin typeface="微软雅黑" panose="020B0503020204020204" pitchFamily="34" charset="-122"/>
                <a:ea typeface="微软雅黑" panose="020B0503020204020204" pitchFamily="34" charset="-122"/>
              </a:rPr>
              <a:t>在</a:t>
            </a:r>
            <a:r>
              <a:rPr lang="zh-CN" altLang="en-US" sz="2400" b="1">
                <a:latin typeface="微软雅黑" panose="020B0503020204020204" pitchFamily="34" charset="-122"/>
                <a:ea typeface="微软雅黑" panose="020B0503020204020204" pitchFamily="34" charset="-122"/>
              </a:rPr>
              <a:t>空中飞了</a:t>
            </a:r>
            <a:r>
              <a:rPr lang="en-US" altLang="zh-CN" sz="2400" b="1">
                <a:latin typeface="微软雅黑" panose="020B0503020204020204" pitchFamily="34" charset="-122"/>
                <a:ea typeface="微软雅黑" panose="020B0503020204020204" pitchFamily="34" charset="-122"/>
              </a:rPr>
              <a:t>2m</a:t>
            </a:r>
            <a:r>
              <a:rPr lang="zh-CN" altLang="en-US" sz="2400" b="1">
                <a:latin typeface="微软雅黑" panose="020B0503020204020204" pitchFamily="34" charset="-122"/>
                <a:ea typeface="微软雅黑" panose="020B0503020204020204" pitchFamily="34" charset="-122"/>
              </a:rPr>
              <a:t>被截住</a:t>
            </a:r>
            <a:r>
              <a:rPr lang="en-US" altLang="zh-CN" sz="2400" b="1">
                <a:latin typeface="微软雅黑" panose="020B0503020204020204" pitchFamily="34" charset="-122"/>
                <a:ea typeface="微软雅黑" panose="020B0503020204020204" pitchFamily="34" charset="-122"/>
              </a:rPr>
              <a:t>，则运动员对</a:t>
            </a:r>
            <a:r>
              <a:rPr lang="zh-CN" altLang="en-US" sz="2400" b="1">
                <a:latin typeface="微软雅黑" panose="020B0503020204020204" pitchFamily="34" charset="-122"/>
                <a:ea typeface="微软雅黑" panose="020B0503020204020204" pitchFamily="34" charset="-122"/>
                <a:sym typeface="+mn-ea"/>
              </a:rPr>
              <a:t>篮球</a:t>
            </a:r>
            <a:r>
              <a:rPr lang="en-US" altLang="zh-CN" sz="2400" b="1">
                <a:latin typeface="微软雅黑" panose="020B0503020204020204" pitchFamily="34" charset="-122"/>
                <a:ea typeface="微软雅黑" panose="020B0503020204020204" pitchFamily="34" charset="-122"/>
              </a:rPr>
              <a:t>做的功是100J吗？</a:t>
            </a:r>
            <a:endParaRPr lang="en-US" altLang="zh-CN" sz="2400" b="1">
              <a:latin typeface="微软雅黑" panose="020B0503020204020204" pitchFamily="34" charset="-122"/>
              <a:ea typeface="微软雅黑" panose="020B0503020204020204" pitchFamily="34" charset="-122"/>
            </a:endParaRPr>
          </a:p>
        </p:txBody>
      </p:sp>
      <p:pic>
        <p:nvPicPr>
          <p:cNvPr id="20493" name="图片 17"/>
          <p:cNvPicPr>
            <a:picLocks noChangeAspect="1"/>
          </p:cNvPicPr>
          <p:nvPr>
            <p:custDataLst>
              <p:tags r:id="rId8"/>
            </p:custDataLst>
          </p:nvPr>
        </p:nvPicPr>
        <p:blipFill>
          <a:blip r:embed="rId9"/>
          <a:stretch>
            <a:fillRect/>
          </a:stretch>
        </p:blipFill>
        <p:spPr>
          <a:xfrm>
            <a:off x="2482850" y="3794760"/>
            <a:ext cx="1962150" cy="1871663"/>
          </a:xfrm>
          <a:prstGeom prst="rect">
            <a:avLst/>
          </a:prstGeom>
          <a:noFill/>
          <a:ln w="9525">
            <a:noFill/>
          </a:ln>
        </p:spPr>
      </p:pic>
      <p:grpSp>
        <p:nvGrpSpPr>
          <p:cNvPr id="20494" name="组合 1"/>
          <p:cNvGrpSpPr/>
          <p:nvPr>
            <p:custDataLst>
              <p:tags r:id="rId10"/>
            </p:custDataLst>
          </p:nvPr>
        </p:nvGrpSpPr>
        <p:grpSpPr>
          <a:xfrm>
            <a:off x="3100388" y="4609148"/>
            <a:ext cx="830262" cy="1233835"/>
            <a:chOff x="3724" y="4337"/>
            <a:chExt cx="1308" cy="1944"/>
          </a:xfrm>
        </p:grpSpPr>
        <p:cxnSp>
          <p:nvCxnSpPr>
            <p:cNvPr id="20495" name="Line 16"/>
            <p:cNvCxnSpPr/>
            <p:nvPr>
              <p:custDataLst>
                <p:tags r:id="rId11"/>
              </p:custDataLst>
            </p:nvPr>
          </p:nvCxnSpPr>
          <p:spPr>
            <a:xfrm rot="16200000" flipH="1" flipV="1">
              <a:off x="2784" y="5277"/>
              <a:ext cx="1896" cy="16"/>
            </a:xfrm>
            <a:prstGeom prst="line">
              <a:avLst/>
            </a:prstGeom>
            <a:ln w="38100" cap="flat" cmpd="sng">
              <a:solidFill>
                <a:srgbClr val="FF0000"/>
              </a:solidFill>
              <a:prstDash val="solid"/>
              <a:round/>
              <a:headEnd type="none" w="med" len="med"/>
              <a:tailEnd type="arrow" w="med" len="med"/>
            </a:ln>
          </p:spPr>
        </p:cxnSp>
        <p:sp>
          <p:nvSpPr>
            <p:cNvPr id="20496" name="文本框 39"/>
            <p:cNvSpPr/>
            <p:nvPr>
              <p:custDataLst>
                <p:tags r:id="rId12"/>
              </p:custDataLst>
            </p:nvPr>
          </p:nvSpPr>
          <p:spPr>
            <a:xfrm>
              <a:off x="3740" y="5556"/>
              <a:ext cx="1292" cy="725"/>
            </a:xfrm>
            <a:prstGeom prst="rect">
              <a:avLst/>
            </a:prstGeom>
            <a:noFill/>
            <a:ln w="9525">
              <a:noFill/>
            </a:ln>
          </p:spPr>
          <p:txBody>
            <a:bodyPr wrap="square" anchor="t" anchorCtr="0">
              <a:spAutoFit/>
            </a:bodyPr>
            <a:lstStyle/>
            <a:p>
              <a:r>
                <a:rPr lang="en-US" altLang="zh-CN" sz="2400" b="1" i="1">
                  <a:solidFill>
                    <a:srgbClr val="FF0000"/>
                  </a:solidFill>
                  <a:latin typeface="Times New Roman" panose="02020603050405020304" pitchFamily="18" charset="0"/>
                </a:rPr>
                <a:t>G</a:t>
              </a:r>
              <a:endParaRPr lang="en-US" altLang="zh-CN" sz="2400" b="1" i="1">
                <a:solidFill>
                  <a:srgbClr val="FF0000"/>
                </a:solidFill>
                <a:latin typeface="Times New Roman" panose="02020603050405020304" pitchFamily="18" charset="0"/>
              </a:endParaRPr>
            </a:p>
          </p:txBody>
        </p:sp>
      </p:grpSp>
      <p:grpSp>
        <p:nvGrpSpPr>
          <p:cNvPr id="20497" name="组合 21"/>
          <p:cNvGrpSpPr/>
          <p:nvPr>
            <p:custDataLst>
              <p:tags r:id="rId13"/>
            </p:custDataLst>
          </p:nvPr>
        </p:nvGrpSpPr>
        <p:grpSpPr>
          <a:xfrm rot="-5400000">
            <a:off x="2109175" y="3608410"/>
            <a:ext cx="632755" cy="1368720"/>
            <a:chOff x="1443" y="5868"/>
            <a:chExt cx="996" cy="2157"/>
          </a:xfrm>
        </p:grpSpPr>
        <p:cxnSp>
          <p:nvCxnSpPr>
            <p:cNvPr id="20498" name="直接箭头连接符 22"/>
            <p:cNvCxnSpPr/>
            <p:nvPr>
              <p:custDataLst>
                <p:tags r:id="rId14"/>
              </p:custDataLst>
            </p:nvPr>
          </p:nvCxnSpPr>
          <p:spPr>
            <a:xfrm flipH="1" flipV="1">
              <a:off x="1443" y="6213"/>
              <a:ext cx="0" cy="1812"/>
            </a:xfrm>
            <a:prstGeom prst="line">
              <a:avLst/>
            </a:prstGeom>
            <a:ln w="38100" cap="flat" cmpd="sng">
              <a:solidFill>
                <a:srgbClr val="E21F26"/>
              </a:solidFill>
              <a:prstDash val="solid"/>
              <a:round/>
              <a:headEnd type="none" w="med" len="med"/>
              <a:tailEnd type="arrow" w="med" len="med"/>
            </a:ln>
          </p:spPr>
        </p:cxnSp>
        <p:sp>
          <p:nvSpPr>
            <p:cNvPr id="20499" name="文本框 39"/>
            <p:cNvSpPr/>
            <p:nvPr>
              <p:custDataLst>
                <p:tags r:id="rId15"/>
              </p:custDataLst>
            </p:nvPr>
          </p:nvSpPr>
          <p:spPr>
            <a:xfrm rot="5400000">
              <a:off x="1430" y="6151"/>
              <a:ext cx="1292" cy="725"/>
            </a:xfrm>
            <a:prstGeom prst="rect">
              <a:avLst/>
            </a:prstGeom>
            <a:noFill/>
            <a:ln w="9525">
              <a:noFill/>
            </a:ln>
          </p:spPr>
          <p:txBody>
            <a:bodyPr wrap="square" anchor="t" anchorCtr="0">
              <a:spAutoFit/>
            </a:bodyPr>
            <a:lstStyle/>
            <a:p>
              <a:r>
                <a:rPr lang="en-US" altLang="zh-CN" sz="2400" b="1" i="1">
                  <a:solidFill>
                    <a:srgbClr val="FF0000"/>
                  </a:solidFill>
                  <a:latin typeface="Times New Roman" panose="02020603050405020304" pitchFamily="18" charset="0"/>
                </a:rPr>
                <a:t>F</a:t>
              </a:r>
              <a:r>
                <a:rPr lang="zh-CN" altLang="en-US" sz="2400" b="1" i="1" baseline="-25000">
                  <a:solidFill>
                    <a:srgbClr val="FF0000"/>
                  </a:solidFill>
                  <a:latin typeface="Times New Roman" panose="02020603050405020304" pitchFamily="18" charset="0"/>
                </a:rPr>
                <a:t>推</a:t>
              </a:r>
              <a:endParaRPr lang="zh-CN" altLang="en-US" sz="2400" b="1" i="1" baseline="-25000">
                <a:solidFill>
                  <a:srgbClr val="FF0000"/>
                </a:solidFill>
                <a:latin typeface="Times New Roman" panose="02020603050405020304" pitchFamily="18" charset="0"/>
              </a:endParaRPr>
            </a:p>
          </p:txBody>
        </p:sp>
      </p:grpSp>
      <p:grpSp>
        <p:nvGrpSpPr>
          <p:cNvPr id="20500" name="组合 1"/>
          <p:cNvGrpSpPr/>
          <p:nvPr>
            <p:custDataLst>
              <p:tags r:id="rId16"/>
            </p:custDataLst>
          </p:nvPr>
        </p:nvGrpSpPr>
        <p:grpSpPr>
          <a:xfrm rot="5400000">
            <a:off x="1955131" y="5045551"/>
            <a:ext cx="460143" cy="808021"/>
            <a:chOff x="3068" y="4337"/>
            <a:chExt cx="722" cy="2253"/>
          </a:xfrm>
        </p:grpSpPr>
        <p:cxnSp>
          <p:nvCxnSpPr>
            <p:cNvPr id="20501" name="Line 16"/>
            <p:cNvCxnSpPr/>
            <p:nvPr>
              <p:custDataLst>
                <p:tags r:id="rId17"/>
              </p:custDataLst>
            </p:nvPr>
          </p:nvCxnSpPr>
          <p:spPr>
            <a:xfrm rot="16200000" flipH="1" flipV="1">
              <a:off x="2784" y="5277"/>
              <a:ext cx="1896" cy="16"/>
            </a:xfrm>
            <a:prstGeom prst="line">
              <a:avLst/>
            </a:prstGeom>
            <a:ln w="38100" cap="flat" cmpd="sng">
              <a:solidFill>
                <a:srgbClr val="7030A0"/>
              </a:solidFill>
              <a:prstDash val="solid"/>
              <a:round/>
              <a:headEnd type="none" w="med" len="med"/>
              <a:tailEnd type="arrow" w="med" len="med"/>
            </a:ln>
          </p:spPr>
        </p:cxnSp>
        <p:sp>
          <p:nvSpPr>
            <p:cNvPr id="20502" name="文本框 39"/>
            <p:cNvSpPr/>
            <p:nvPr>
              <p:custDataLst>
                <p:tags r:id="rId18"/>
              </p:custDataLst>
            </p:nvPr>
          </p:nvSpPr>
          <p:spPr>
            <a:xfrm rot="15900000">
              <a:off x="2916" y="5716"/>
              <a:ext cx="1025" cy="722"/>
            </a:xfrm>
            <a:prstGeom prst="rect">
              <a:avLst/>
            </a:prstGeom>
            <a:noFill/>
            <a:ln w="9525">
              <a:noFill/>
            </a:ln>
          </p:spPr>
          <p:txBody>
            <a:bodyPr wrap="square" anchor="t" anchorCtr="0">
              <a:spAutoFit/>
            </a:bodyPr>
            <a:lstStyle/>
            <a:p>
              <a:r>
                <a:rPr lang="en-US" altLang="zh-CN" sz="2400" b="1" i="1">
                  <a:solidFill>
                    <a:srgbClr val="7030A0"/>
                  </a:solidFill>
                  <a:latin typeface="Times New Roman" panose="02020603050405020304" pitchFamily="18" charset="0"/>
                </a:rPr>
                <a:t>v</a:t>
              </a:r>
              <a:endParaRPr lang="en-US" altLang="zh-CN" sz="2400" b="1" i="1">
                <a:solidFill>
                  <a:srgbClr val="7030A0"/>
                </a:solidFill>
                <a:latin typeface="Times New Roman" panose="02020603050405020304" pitchFamily="18" charset="0"/>
              </a:endParaRPr>
            </a:p>
          </p:txBody>
        </p:sp>
      </p:grpSp>
      <p:sp>
        <p:nvSpPr>
          <p:cNvPr id="20503" name="文本框 25"/>
          <p:cNvSpPr/>
          <p:nvPr>
            <p:custDataLst>
              <p:tags r:id="rId19"/>
            </p:custDataLst>
          </p:nvPr>
        </p:nvSpPr>
        <p:spPr>
          <a:xfrm>
            <a:off x="3487738" y="5382260"/>
            <a:ext cx="1455737" cy="460375"/>
          </a:xfrm>
          <a:prstGeom prst="rect">
            <a:avLst/>
          </a:prstGeom>
          <a:noFill/>
          <a:ln w="9525">
            <a:noFill/>
          </a:ln>
        </p:spPr>
        <p:txBody>
          <a:bodyPr wrap="square" anchor="t" anchorCtr="0">
            <a:spAutoFit/>
          </a:bodyPr>
          <a:lstStyle/>
          <a:p>
            <a:r>
              <a:rPr lang="zh-CN" altLang="zh-CN" sz="2400" b="1">
                <a:latin typeface="微软雅黑" panose="020B0503020204020204" pitchFamily="34" charset="-122"/>
                <a:ea typeface="微软雅黑" panose="020B0503020204020204" pitchFamily="34" charset="-122"/>
              </a:rPr>
              <a:t>不做功</a:t>
            </a:r>
            <a:endParaRPr lang="zh-CN" altLang="zh-CN" sz="2400" b="1">
              <a:latin typeface="微软雅黑" panose="020B0503020204020204" pitchFamily="34" charset="-122"/>
              <a:ea typeface="微软雅黑" panose="020B0503020204020204" pitchFamily="34" charset="-122"/>
            </a:endParaRPr>
          </a:p>
        </p:txBody>
      </p:sp>
      <p:sp>
        <p:nvSpPr>
          <p:cNvPr id="20504" name="文本框 26"/>
          <p:cNvSpPr/>
          <p:nvPr>
            <p:custDataLst>
              <p:tags r:id="rId20"/>
            </p:custDataLst>
          </p:nvPr>
        </p:nvSpPr>
        <p:spPr>
          <a:xfrm>
            <a:off x="1603375" y="4655185"/>
            <a:ext cx="989013" cy="460375"/>
          </a:xfrm>
          <a:prstGeom prst="rect">
            <a:avLst/>
          </a:prstGeom>
          <a:noFill/>
          <a:ln w="9525">
            <a:noFill/>
          </a:ln>
        </p:spPr>
        <p:txBody>
          <a:bodyPr wrap="square" anchor="t" anchorCtr="0">
            <a:spAutoFit/>
          </a:bodyPr>
          <a:lstStyle/>
          <a:p>
            <a:r>
              <a:rPr lang="zh-CN" altLang="zh-CN" sz="2400" b="1">
                <a:latin typeface="微软雅黑" panose="020B0503020204020204" pitchFamily="34" charset="-122"/>
                <a:ea typeface="微软雅黑" panose="020B0503020204020204" pitchFamily="34" charset="-122"/>
              </a:rPr>
              <a:t>做功</a:t>
            </a:r>
            <a:endParaRPr lang="zh-CN" altLang="zh-CN" sz="2400" b="1">
              <a:latin typeface="微软雅黑" panose="020B0503020204020204" pitchFamily="34" charset="-122"/>
              <a:ea typeface="微软雅黑" panose="020B0503020204020204" pitchFamily="34" charset="-122"/>
            </a:endParaRPr>
          </a:p>
        </p:txBody>
      </p:sp>
      <p:pic>
        <p:nvPicPr>
          <p:cNvPr id="20505" name="图片 27"/>
          <p:cNvPicPr>
            <a:picLocks noChangeAspect="1"/>
          </p:cNvPicPr>
          <p:nvPr>
            <p:custDataLst>
              <p:tags r:id="rId21"/>
            </p:custDataLst>
          </p:nvPr>
        </p:nvPicPr>
        <p:blipFill>
          <a:blip r:embed="rId22"/>
          <a:stretch>
            <a:fillRect/>
          </a:stretch>
        </p:blipFill>
        <p:spPr>
          <a:xfrm>
            <a:off x="9505950" y="4209098"/>
            <a:ext cx="1158875" cy="1504950"/>
          </a:xfrm>
          <a:prstGeom prst="rect">
            <a:avLst/>
          </a:prstGeom>
          <a:noFill/>
          <a:ln w="9525">
            <a:noFill/>
          </a:ln>
        </p:spPr>
      </p:pic>
      <p:pic>
        <p:nvPicPr>
          <p:cNvPr id="20506" name="图片 28"/>
          <p:cNvPicPr>
            <a:picLocks noChangeAspect="1"/>
          </p:cNvPicPr>
          <p:nvPr>
            <p:custDataLst>
              <p:tags r:id="rId23"/>
            </p:custDataLst>
          </p:nvPr>
        </p:nvPicPr>
        <p:blipFill>
          <a:blip r:embed="rId24"/>
          <a:stretch>
            <a:fillRect/>
          </a:stretch>
        </p:blipFill>
        <p:spPr>
          <a:xfrm>
            <a:off x="8289925" y="3810635"/>
            <a:ext cx="1400175" cy="1439863"/>
          </a:xfrm>
          <a:prstGeom prst="rect">
            <a:avLst/>
          </a:prstGeom>
          <a:noFill/>
          <a:ln w="9525">
            <a:noFill/>
          </a:ln>
        </p:spPr>
      </p:pic>
      <p:grpSp>
        <p:nvGrpSpPr>
          <p:cNvPr id="20507" name="组合 1"/>
          <p:cNvGrpSpPr/>
          <p:nvPr>
            <p:custDataLst>
              <p:tags r:id="rId25"/>
            </p:custDataLst>
          </p:nvPr>
        </p:nvGrpSpPr>
        <p:grpSpPr>
          <a:xfrm>
            <a:off x="8985250" y="4526598"/>
            <a:ext cx="830263" cy="1233835"/>
            <a:chOff x="3724" y="4337"/>
            <a:chExt cx="1308" cy="1944"/>
          </a:xfrm>
        </p:grpSpPr>
        <p:cxnSp>
          <p:nvCxnSpPr>
            <p:cNvPr id="20508" name="Line 16"/>
            <p:cNvCxnSpPr/>
            <p:nvPr>
              <p:custDataLst>
                <p:tags r:id="rId26"/>
              </p:custDataLst>
            </p:nvPr>
          </p:nvCxnSpPr>
          <p:spPr>
            <a:xfrm rot="16200000" flipH="1" flipV="1">
              <a:off x="2784" y="5277"/>
              <a:ext cx="1896" cy="16"/>
            </a:xfrm>
            <a:prstGeom prst="line">
              <a:avLst/>
            </a:prstGeom>
            <a:ln w="38100" cap="flat" cmpd="sng">
              <a:solidFill>
                <a:srgbClr val="FF0000"/>
              </a:solidFill>
              <a:prstDash val="solid"/>
              <a:round/>
              <a:headEnd type="none" w="med" len="med"/>
              <a:tailEnd type="arrow" w="med" len="med"/>
            </a:ln>
          </p:spPr>
        </p:cxnSp>
        <p:sp>
          <p:nvSpPr>
            <p:cNvPr id="20509" name="文本框 39"/>
            <p:cNvSpPr/>
            <p:nvPr>
              <p:custDataLst>
                <p:tags r:id="rId27"/>
              </p:custDataLst>
            </p:nvPr>
          </p:nvSpPr>
          <p:spPr>
            <a:xfrm>
              <a:off x="3740" y="5556"/>
              <a:ext cx="1292" cy="725"/>
            </a:xfrm>
            <a:prstGeom prst="rect">
              <a:avLst/>
            </a:prstGeom>
            <a:noFill/>
            <a:ln w="9525">
              <a:noFill/>
            </a:ln>
          </p:spPr>
          <p:txBody>
            <a:bodyPr wrap="square" anchor="t" anchorCtr="0">
              <a:spAutoFit/>
            </a:bodyPr>
            <a:lstStyle/>
            <a:p>
              <a:r>
                <a:rPr lang="en-US" altLang="zh-CN" sz="2400" b="1" i="1">
                  <a:solidFill>
                    <a:srgbClr val="FF0000"/>
                  </a:solidFill>
                  <a:latin typeface="Times New Roman" panose="02020603050405020304" pitchFamily="18" charset="0"/>
                </a:rPr>
                <a:t>G</a:t>
              </a:r>
              <a:endParaRPr lang="en-US" altLang="zh-CN" sz="2400" b="1" i="1">
                <a:solidFill>
                  <a:srgbClr val="FF0000"/>
                </a:solidFill>
                <a:latin typeface="Times New Roman" panose="02020603050405020304" pitchFamily="18" charset="0"/>
              </a:endParaRPr>
            </a:p>
          </p:txBody>
        </p:sp>
      </p:grpSp>
      <p:grpSp>
        <p:nvGrpSpPr>
          <p:cNvPr id="20510" name="组合 1"/>
          <p:cNvGrpSpPr/>
          <p:nvPr>
            <p:custDataLst>
              <p:tags r:id="rId28"/>
            </p:custDataLst>
          </p:nvPr>
        </p:nvGrpSpPr>
        <p:grpSpPr>
          <a:xfrm rot="5400000">
            <a:off x="7752681" y="5029676"/>
            <a:ext cx="460143" cy="808021"/>
            <a:chOff x="3068" y="4337"/>
            <a:chExt cx="722" cy="2253"/>
          </a:xfrm>
        </p:grpSpPr>
        <p:cxnSp>
          <p:nvCxnSpPr>
            <p:cNvPr id="20511" name="Line 16"/>
            <p:cNvCxnSpPr/>
            <p:nvPr>
              <p:custDataLst>
                <p:tags r:id="rId29"/>
              </p:custDataLst>
            </p:nvPr>
          </p:nvCxnSpPr>
          <p:spPr>
            <a:xfrm rot="16200000" flipH="1" flipV="1">
              <a:off x="2784" y="5277"/>
              <a:ext cx="1896" cy="16"/>
            </a:xfrm>
            <a:prstGeom prst="line">
              <a:avLst/>
            </a:prstGeom>
            <a:ln w="38100" cap="flat" cmpd="sng">
              <a:solidFill>
                <a:srgbClr val="7030A0"/>
              </a:solidFill>
              <a:prstDash val="solid"/>
              <a:round/>
              <a:headEnd type="none" w="med" len="med"/>
              <a:tailEnd type="arrow" w="med" len="med"/>
            </a:ln>
          </p:spPr>
        </p:cxnSp>
        <p:sp>
          <p:nvSpPr>
            <p:cNvPr id="20512" name="文本框 39"/>
            <p:cNvSpPr/>
            <p:nvPr>
              <p:custDataLst>
                <p:tags r:id="rId30"/>
              </p:custDataLst>
            </p:nvPr>
          </p:nvSpPr>
          <p:spPr>
            <a:xfrm rot="15900000">
              <a:off x="2916" y="5716"/>
              <a:ext cx="1025" cy="722"/>
            </a:xfrm>
            <a:prstGeom prst="rect">
              <a:avLst/>
            </a:prstGeom>
            <a:noFill/>
            <a:ln w="9525">
              <a:noFill/>
            </a:ln>
          </p:spPr>
          <p:txBody>
            <a:bodyPr wrap="square" anchor="t" anchorCtr="0">
              <a:spAutoFit/>
            </a:bodyPr>
            <a:lstStyle/>
            <a:p>
              <a:r>
                <a:rPr lang="en-US" altLang="zh-CN" sz="2400" b="1" i="1">
                  <a:solidFill>
                    <a:srgbClr val="7030A0"/>
                  </a:solidFill>
                  <a:latin typeface="Times New Roman" panose="02020603050405020304" pitchFamily="18" charset="0"/>
                </a:rPr>
                <a:t>v</a:t>
              </a:r>
              <a:endParaRPr lang="en-US" altLang="zh-CN" sz="2400" b="1" i="1">
                <a:solidFill>
                  <a:srgbClr val="7030A0"/>
                </a:solidFill>
                <a:latin typeface="Times New Roman" panose="02020603050405020304" pitchFamily="18" charset="0"/>
              </a:endParaRPr>
            </a:p>
          </p:txBody>
        </p:sp>
      </p:grpSp>
      <p:sp>
        <p:nvSpPr>
          <p:cNvPr id="20513" name="文本框 39"/>
          <p:cNvSpPr/>
          <p:nvPr>
            <p:custDataLst>
              <p:tags r:id="rId31"/>
            </p:custDataLst>
          </p:nvPr>
        </p:nvSpPr>
        <p:spPr>
          <a:xfrm>
            <a:off x="9302750" y="5290185"/>
            <a:ext cx="1363663" cy="460375"/>
          </a:xfrm>
          <a:prstGeom prst="rect">
            <a:avLst/>
          </a:prstGeom>
          <a:noFill/>
          <a:ln w="9525">
            <a:noFill/>
          </a:ln>
        </p:spPr>
        <p:txBody>
          <a:bodyPr wrap="square" anchor="t" anchorCtr="0">
            <a:spAutoFit/>
          </a:bodyPr>
          <a:lstStyle/>
          <a:p>
            <a:r>
              <a:rPr lang="zh-CN" altLang="zh-CN" sz="2400" b="1">
                <a:latin typeface="微软雅黑" panose="020B0503020204020204" pitchFamily="34" charset="-122"/>
                <a:ea typeface="微软雅黑" panose="020B0503020204020204" pitchFamily="34" charset="-122"/>
              </a:rPr>
              <a:t>不做功</a:t>
            </a:r>
            <a:endParaRPr lang="zh-CN" altLang="zh-CN" sz="2400" b="1">
              <a:latin typeface="微软雅黑" panose="020B0503020204020204" pitchFamily="34" charset="-122"/>
              <a:ea typeface="微软雅黑" panose="020B0503020204020204" pitchFamily="34" charset="-122"/>
            </a:endParaRPr>
          </a:p>
        </p:txBody>
      </p:sp>
      <p:sp>
        <p:nvSpPr>
          <p:cNvPr id="20514" name="文本框 40"/>
          <p:cNvSpPr/>
          <p:nvPr>
            <p:custDataLst>
              <p:tags r:id="rId32"/>
            </p:custDataLst>
          </p:nvPr>
        </p:nvSpPr>
        <p:spPr>
          <a:xfrm>
            <a:off x="7049770" y="3928110"/>
            <a:ext cx="1525270" cy="460375"/>
          </a:xfrm>
          <a:prstGeom prst="rect">
            <a:avLst/>
          </a:prstGeom>
          <a:noFill/>
          <a:ln w="9525">
            <a:noFill/>
          </a:ln>
        </p:spPr>
        <p:txBody>
          <a:bodyPr wrap="square" anchor="t" anchorCtr="0">
            <a:spAutoFit/>
          </a:bodyPr>
          <a:lstStyle/>
          <a:p>
            <a:r>
              <a:rPr lang="en-US" altLang="zh-CN" sz="2400" b="1" i="1">
                <a:solidFill>
                  <a:srgbClr val="C00000"/>
                </a:solidFill>
                <a:latin typeface="Times New Roman" panose="02020603050405020304" pitchFamily="18" charset="0"/>
                <a:ea typeface="微软雅黑" panose="020B0503020204020204" pitchFamily="34" charset="-122"/>
              </a:rPr>
              <a:t>F </a:t>
            </a:r>
            <a:r>
              <a:rPr lang="zh-CN" altLang="en-US" sz="2400" b="1">
                <a:latin typeface="微软雅黑" panose="020B0503020204020204" pitchFamily="34" charset="-122"/>
                <a:ea typeface="微软雅黑" panose="020B0503020204020204" pitchFamily="34" charset="-122"/>
              </a:rPr>
              <a:t>不</a:t>
            </a:r>
            <a:r>
              <a:rPr lang="zh-CN" altLang="zh-CN" sz="2400" b="1">
                <a:latin typeface="微软雅黑" panose="020B0503020204020204" pitchFamily="34" charset="-122"/>
                <a:ea typeface="微软雅黑" panose="020B0503020204020204" pitchFamily="34" charset="-122"/>
              </a:rPr>
              <a:t>做功</a:t>
            </a:r>
            <a:endParaRPr lang="zh-CN" altLang="zh-CN" sz="2400" b="1">
              <a:latin typeface="微软雅黑" panose="020B0503020204020204" pitchFamily="34" charset="-122"/>
              <a:ea typeface="微软雅黑" panose="020B0503020204020204" pitchFamily="34" charset="-122"/>
            </a:endParaRPr>
          </a:p>
        </p:txBody>
      </p:sp>
      <p:sp>
        <p:nvSpPr>
          <p:cNvPr id="20515" name="文本框 42"/>
          <p:cNvSpPr/>
          <p:nvPr>
            <p:custDataLst>
              <p:tags r:id="rId33"/>
            </p:custDataLst>
          </p:nvPr>
        </p:nvSpPr>
        <p:spPr>
          <a:xfrm>
            <a:off x="4445000" y="4526598"/>
            <a:ext cx="3160713" cy="460375"/>
          </a:xfrm>
          <a:prstGeom prst="rect">
            <a:avLst/>
          </a:prstGeom>
          <a:noFill/>
          <a:ln w="9525">
            <a:noFill/>
          </a:ln>
        </p:spPr>
        <p:txBody>
          <a:bodyPr wrap="square" anchor="t" anchorCtr="0">
            <a:spAutoFit/>
          </a:bodyPr>
          <a:lstStyle/>
          <a:p>
            <a:r>
              <a:rPr lang="zh-CN" altLang="zh-CN" sz="2400" b="1">
                <a:solidFill>
                  <a:srgbClr val="C00000"/>
                </a:solidFill>
                <a:latin typeface="微软雅黑" panose="020B0503020204020204" pitchFamily="34" charset="-122"/>
                <a:ea typeface="微软雅黑" panose="020B0503020204020204" pitchFamily="34" charset="-122"/>
              </a:rPr>
              <a:t>出手瞬间对球做功</a:t>
            </a:r>
            <a:endParaRPr lang="zh-CN" altLang="zh-CN" sz="2400" b="1">
              <a:solidFill>
                <a:srgbClr val="C00000"/>
              </a:solidFill>
              <a:latin typeface="微软雅黑" panose="020B0503020204020204" pitchFamily="34" charset="-122"/>
              <a:ea typeface="微软雅黑" panose="020B0503020204020204" pitchFamily="34" charset="-122"/>
            </a:endParaRPr>
          </a:p>
        </p:txBody>
      </p:sp>
      <p:grpSp>
        <p:nvGrpSpPr>
          <p:cNvPr id="3" name="组合 2"/>
          <p:cNvGrpSpPr/>
          <p:nvPr>
            <p:custDataLst>
              <p:tags r:id="rId34"/>
            </p:custDataLst>
          </p:nvPr>
        </p:nvGrpSpPr>
        <p:grpSpPr>
          <a:xfrm>
            <a:off x="4787265" y="1776095"/>
            <a:ext cx="4051300" cy="459740"/>
            <a:chOff x="7539" y="2797"/>
            <a:chExt cx="6380" cy="724"/>
          </a:xfrm>
        </p:grpSpPr>
        <p:sp>
          <p:nvSpPr>
            <p:cNvPr id="51" name="文本框 50"/>
            <p:cNvSpPr txBox="1"/>
            <p:nvPr>
              <p:custDataLst>
                <p:tags r:id="rId35"/>
              </p:custDataLst>
            </p:nvPr>
          </p:nvSpPr>
          <p:spPr>
            <a:xfrm>
              <a:off x="8161" y="2797"/>
              <a:ext cx="5758" cy="725"/>
            </a:xfrm>
            <a:prstGeom prst="rect">
              <a:avLst/>
            </a:prstGeom>
            <a:noFill/>
            <a:ln w="9525">
              <a:noFill/>
            </a:ln>
          </p:spPr>
          <p:txBody>
            <a:bodyPr wrap="square">
              <a:spAutoFit/>
            </a:bodyPr>
            <a:lstStyle/>
            <a:p>
              <a:pPr algn="l">
                <a:lnSpc>
                  <a:spcPct val="100000"/>
                </a:lnSpc>
                <a:spcBef>
                  <a:spcPct val="50000"/>
                </a:spcBef>
              </a:pPr>
              <a:r>
                <a:rPr lang="zh-CN" altLang="en-US" sz="2400" b="1">
                  <a:solidFill>
                    <a:srgbClr val="361DAE"/>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对应同一段时间或位移</a:t>
              </a:r>
              <a:endParaRPr lang="zh-CN" altLang="en-US" sz="2400" b="1">
                <a:solidFill>
                  <a:srgbClr val="361DAE"/>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endParaRPr>
            </a:p>
          </p:txBody>
        </p:sp>
        <p:cxnSp>
          <p:nvCxnSpPr>
            <p:cNvPr id="2" name="直接箭头连接符 1"/>
            <p:cNvCxnSpPr/>
            <p:nvPr>
              <p:custDataLst>
                <p:tags r:id="rId36"/>
              </p:custDataLst>
            </p:nvPr>
          </p:nvCxnSpPr>
          <p:spPr>
            <a:xfrm>
              <a:off x="7539" y="3160"/>
              <a:ext cx="650" cy="0"/>
            </a:xfrm>
            <a:prstGeom prst="straightConnector1">
              <a:avLst/>
            </a:prstGeom>
            <a:ln w="38100">
              <a:solidFill>
                <a:srgbClr val="361DAE"/>
              </a:solidFill>
              <a:tailEnd type="arrow"/>
            </a:ln>
          </p:spPr>
          <p:style>
            <a:lnRef idx="2">
              <a:schemeClr val="accent1"/>
            </a:lnRef>
            <a:fillRef idx="0">
              <a:srgbClr val="FFFFFF"/>
            </a:fillRef>
            <a:effectRef idx="0">
              <a:srgbClr val="FFFFFF"/>
            </a:effectRef>
            <a:fontRef idx="minor">
              <a:schemeClr val="tx1"/>
            </a:fontRef>
          </p:style>
        </p:cxnSp>
      </p:grpSp>
    </p:spTree>
    <p:custDataLst>
      <p:tags r:id="rId3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49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049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050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0494"/>
                                        </p:tgtEl>
                                        <p:attrNameLst>
                                          <p:attrName>style.visibility</p:attrName>
                                        </p:attrNameLst>
                                      </p:cBhvr>
                                      <p:to>
                                        <p:strVal val="visible"/>
                                      </p:to>
                                    </p:set>
                                    <p:animEffect transition="in" filter="wipe(up)">
                                      <p:cBhvr>
                                        <p:cTn id="34" dur="500"/>
                                        <p:tgtEl>
                                          <p:spTgt spid="2049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0497"/>
                                        </p:tgtEl>
                                        <p:attrNameLst>
                                          <p:attrName>style.visibility</p:attrName>
                                        </p:attrNameLst>
                                      </p:cBhvr>
                                      <p:to>
                                        <p:strVal val="visible"/>
                                      </p:to>
                                    </p:set>
                                    <p:animEffect transition="in" filter="wipe(right)">
                                      <p:cBhvr>
                                        <p:cTn id="39" dur="500"/>
                                        <p:tgtEl>
                                          <p:spTgt spid="2049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050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50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051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050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0506"/>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051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20507"/>
                                        </p:tgtEl>
                                        <p:attrNameLst>
                                          <p:attrName>style.visibility</p:attrName>
                                        </p:attrNameLst>
                                      </p:cBhvr>
                                      <p:to>
                                        <p:strVal val="visible"/>
                                      </p:to>
                                    </p:set>
                                    <p:animEffect transition="in" filter="wipe(up)">
                                      <p:cBhvr>
                                        <p:cTn id="64" dur="500"/>
                                        <p:tgtEl>
                                          <p:spTgt spid="2050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051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05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49" grpId="0"/>
      <p:bldP spid="50" grpId="0"/>
      <p:bldP spid="20492" grpId="0"/>
      <p:bldP spid="20504" grpId="0"/>
      <p:bldP spid="20503" grpId="0"/>
      <p:bldP spid="20515" grpId="0"/>
      <p:bldP spid="20513" grpId="0"/>
      <p:bldP spid="20514" grpId="0"/>
      <p:bldP spid="20491" grpId="0" animBg="1"/>
    </p:bldLst>
  </p:timing>
</p:sld>
</file>

<file path=ppt/tags/tag1.xml><?xml version="1.0" encoding="utf-8"?>
<p:tagLst xmlns:p="http://schemas.openxmlformats.org/presentationml/2006/main">
  <p:tag name="AS_UNIQUEID" val="2633"/>
</p:tagLst>
</file>

<file path=ppt/tags/tag10.xml><?xml version="1.0" encoding="utf-8"?>
<p:tagLst xmlns:p="http://schemas.openxmlformats.org/presentationml/2006/main">
  <p:tag name="AS_UNIQUEID" val="2642"/>
</p:tagLst>
</file>

<file path=ppt/tags/tag100.xml><?xml version="1.0" encoding="utf-8"?>
<p:tagLst xmlns:p="http://schemas.openxmlformats.org/presentationml/2006/main">
  <p:tag name="AS_UNIQUEID" val="2737"/>
</p:tagLst>
</file>

<file path=ppt/tags/tag1000.xml><?xml version="1.0" encoding="utf-8"?>
<p:tagLst xmlns:p="http://schemas.openxmlformats.org/presentationml/2006/main">
  <p:tag name="AS_UNIQUEID" val="3402"/>
  <p:tag name="KSO_WM_BEAUTIFY_FLAG" val=""/>
</p:tagLst>
</file>

<file path=ppt/tags/tag1001.xml><?xml version="1.0" encoding="utf-8"?>
<p:tagLst xmlns:p="http://schemas.openxmlformats.org/presentationml/2006/main">
  <p:tag name="AS_UNIQUEID" val="3403"/>
  <p:tag name="KSO_WM_BEAUTIFY_FLAG" val=""/>
</p:tagLst>
</file>

<file path=ppt/tags/tag1002.xml><?xml version="1.0" encoding="utf-8"?>
<p:tagLst xmlns:p="http://schemas.openxmlformats.org/presentationml/2006/main">
  <p:tag name="AS_UNIQUEID" val="3404"/>
  <p:tag name="KSO_WM_BEAUTIFY_FLAG" val=""/>
</p:tagLst>
</file>

<file path=ppt/tags/tag1003.xml><?xml version="1.0" encoding="utf-8"?>
<p:tagLst xmlns:p="http://schemas.openxmlformats.org/presentationml/2006/main">
  <p:tag name="AS_UNIQUEID" val="3405"/>
  <p:tag name="KSO_WM_BEAUTIFY_FLAG" val=""/>
</p:tagLst>
</file>

<file path=ppt/tags/tag1004.xml><?xml version="1.0" encoding="utf-8"?>
<p:tagLst xmlns:p="http://schemas.openxmlformats.org/presentationml/2006/main">
  <p:tag name="AS_UNIQUEID" val="3406"/>
</p:tagLst>
</file>

<file path=ppt/tags/tag1005.xml><?xml version="1.0" encoding="utf-8"?>
<p:tagLst xmlns:p="http://schemas.openxmlformats.org/presentationml/2006/main">
  <p:tag name="AS_UNIQUEID" val="3407"/>
</p:tagLst>
</file>

<file path=ppt/tags/tag1006.xml><?xml version="1.0" encoding="utf-8"?>
<p:tagLst xmlns:p="http://schemas.openxmlformats.org/presentationml/2006/main">
  <p:tag name="AS_UNIQUEID" val="3408"/>
</p:tagLst>
</file>

<file path=ppt/tags/tag1007.xml><?xml version="1.0" encoding="utf-8"?>
<p:tagLst xmlns:p="http://schemas.openxmlformats.org/presentationml/2006/main">
  <p:tag name="AS_UNIQUEID" val="3409"/>
  <p:tag name="KSO_WM_BEAUTIFY_FLAG" val=""/>
</p:tagLst>
</file>

<file path=ppt/tags/tag1008.xml><?xml version="1.0" encoding="utf-8"?>
<p:tagLst xmlns:p="http://schemas.openxmlformats.org/presentationml/2006/main">
  <p:tag name="AS_UNIQUEID" val="3410"/>
  <p:tag name="KSO_WM_BEAUTIFY_FLAG" val=""/>
</p:tagLst>
</file>

<file path=ppt/tags/tag1009.xml><?xml version="1.0" encoding="utf-8"?>
<p:tagLst xmlns:p="http://schemas.openxmlformats.org/presentationml/2006/main">
  <p:tag name="AS_UNIQUEID" val="3411"/>
  <p:tag name="KSO_WM_BEAUTIFY_FLAG" val=""/>
</p:tagLst>
</file>

<file path=ppt/tags/tag101.xml><?xml version="1.0" encoding="utf-8"?>
<p:tagLst xmlns:p="http://schemas.openxmlformats.org/presentationml/2006/main">
  <p:tag name="AS_UNIQUEID" val="2738"/>
</p:tagLst>
</file>

<file path=ppt/tags/tag1010.xml><?xml version="1.0" encoding="utf-8"?>
<p:tagLst xmlns:p="http://schemas.openxmlformats.org/presentationml/2006/main">
  <p:tag name="AS_UNIQUEID" val="3412"/>
  <p:tag name="KSO_WM_BEAUTIFY_FLAG" val=""/>
</p:tagLst>
</file>

<file path=ppt/tags/tag1011.xml><?xml version="1.0" encoding="utf-8"?>
<p:tagLst xmlns:p="http://schemas.openxmlformats.org/presentationml/2006/main">
  <p:tag name="AS_UNIQUEID" val="3413"/>
  <p:tag name="KSO_WM_BEAUTIFY_FLAG" val=""/>
</p:tagLst>
</file>

<file path=ppt/tags/tag1012.xml><?xml version="1.0" encoding="utf-8"?>
<p:tagLst xmlns:p="http://schemas.openxmlformats.org/presentationml/2006/main">
  <p:tag name="AS_UNIQUEID" val="3414"/>
  <p:tag name="KSO_WM_BEAUTIFY_FLAG" val=""/>
</p:tagLst>
</file>

<file path=ppt/tags/tag1013.xml><?xml version="1.0" encoding="utf-8"?>
<p:tagLst xmlns:p="http://schemas.openxmlformats.org/presentationml/2006/main">
  <p:tag name="AS_UNIQUEID" val="3415"/>
</p:tagLst>
</file>

<file path=ppt/tags/tag1014.xml><?xml version="1.0" encoding="utf-8"?>
<p:tagLst xmlns:p="http://schemas.openxmlformats.org/presentationml/2006/main">
  <p:tag name="AS_UNIQUEID" val="3416"/>
  <p:tag name="KSO_WM_BEAUTIFY_FLAG" val=""/>
</p:tagLst>
</file>

<file path=ppt/tags/tag1015.xml><?xml version="1.0" encoding="utf-8"?>
<p:tagLst xmlns:p="http://schemas.openxmlformats.org/presentationml/2006/main">
  <p:tag name="AS_UNIQUEID" val="3417"/>
  <p:tag name="KSO_WM_BEAUTIFY_FLAG" val=""/>
</p:tagLst>
</file>

<file path=ppt/tags/tag1016.xml><?xml version="1.0" encoding="utf-8"?>
<p:tagLst xmlns:p="http://schemas.openxmlformats.org/presentationml/2006/main">
  <p:tag name="AS_UNIQUEID" val="3418"/>
  <p:tag name="KSO_WM_BEAUTIFY_FLAG" val=""/>
</p:tagLst>
</file>

<file path=ppt/tags/tag1017.xml><?xml version="1.0" encoding="utf-8"?>
<p:tagLst xmlns:p="http://schemas.openxmlformats.org/presentationml/2006/main">
  <p:tag name="AS_UNIQUEID" val="3419"/>
  <p:tag name="KSO_WM_BEAUTIFY_FLAG" val=""/>
</p:tagLst>
</file>

<file path=ppt/tags/tag1018.xml><?xml version="1.0" encoding="utf-8"?>
<p:tagLst xmlns:p="http://schemas.openxmlformats.org/presentationml/2006/main">
  <p:tag name="AS_UNIQUEID" val="3420"/>
  <p:tag name="KSO_WM_BEAUTIFY_FLAG" val=""/>
</p:tagLst>
</file>

<file path=ppt/tags/tag1019.xml><?xml version="1.0" encoding="utf-8"?>
<p:tagLst xmlns:p="http://schemas.openxmlformats.org/presentationml/2006/main">
  <p:tag name="AS_UNIQUEID" val="3421"/>
</p:tagLst>
</file>

<file path=ppt/tags/tag102.xml><?xml version="1.0" encoding="utf-8"?>
<p:tagLst xmlns:p="http://schemas.openxmlformats.org/presentationml/2006/main">
  <p:tag name="AS_UNIQUEID" val="2739"/>
</p:tagLst>
</file>

<file path=ppt/tags/tag1020.xml><?xml version="1.0" encoding="utf-8"?>
<p:tagLst xmlns:p="http://schemas.openxmlformats.org/presentationml/2006/main">
  <p:tag name="AS_UNIQUEID" val="3422"/>
</p:tagLst>
</file>

<file path=ppt/tags/tag1021.xml><?xml version="1.0" encoding="utf-8"?>
<p:tagLst xmlns:p="http://schemas.openxmlformats.org/presentationml/2006/main">
  <p:tag name="AS_UNIQUEID" val="3423"/>
  <p:tag name="KSO_WM_BEAUTIFY_FLAG" val=""/>
</p:tagLst>
</file>

<file path=ppt/tags/tag1022.xml><?xml version="1.0" encoding="utf-8"?>
<p:tagLst xmlns:p="http://schemas.openxmlformats.org/presentationml/2006/main">
  <p:tag name="AS_UNIQUEID" val="3424"/>
</p:tagLst>
</file>

<file path=ppt/tags/tag1023.xml><?xml version="1.0" encoding="utf-8"?>
<p:tagLst xmlns:p="http://schemas.openxmlformats.org/presentationml/2006/main">
  <p:tag name="AS_UNIQUEID" val="3425"/>
  <p:tag name="KSO_WM_BEAUTIFY_FLAG" val=""/>
</p:tagLst>
</file>

<file path=ppt/tags/tag1024.xml><?xml version="1.0" encoding="utf-8"?>
<p:tagLst xmlns:p="http://schemas.openxmlformats.org/presentationml/2006/main">
  <p:tag name="AS_UNIQUEID" val="3426"/>
  <p:tag name="KSO_WM_BEAUTIFY_FLAG" val=""/>
</p:tagLst>
</file>

<file path=ppt/tags/tag1025.xml><?xml version="1.0" encoding="utf-8"?>
<p:tagLst xmlns:p="http://schemas.openxmlformats.org/presentationml/2006/main">
  <p:tag name="AS_UNIQUEID" val="3427"/>
  <p:tag name="KSO_WM_BEAUTIFY_FLAG" val=""/>
</p:tagLst>
</file>

<file path=ppt/tags/tag1026.xml><?xml version="1.0" encoding="utf-8"?>
<p:tagLst xmlns:p="http://schemas.openxmlformats.org/presentationml/2006/main">
  <p:tag name="AS_UNIQUEID" val="3428"/>
  <p:tag name="KSO_WM_BEAUTIFY_FLAG" val=""/>
</p:tagLst>
</file>

<file path=ppt/tags/tag1027.xml><?xml version="1.0" encoding="utf-8"?>
<p:tagLst xmlns:p="http://schemas.openxmlformats.org/presentationml/2006/main">
  <p:tag name="AS_UNIQUEID" val="3429"/>
  <p:tag name="KSO_WM_BEAUTIFY_FLAG" val=""/>
</p:tagLst>
</file>

<file path=ppt/tags/tag1028.xml><?xml version="1.0" encoding="utf-8"?>
<p:tagLst xmlns:p="http://schemas.openxmlformats.org/presentationml/2006/main">
  <p:tag name="AS_UNIQUEID" val="3430"/>
  <p:tag name="KSO_WM_BEAUTIFY_FLAG" val=""/>
</p:tagLst>
</file>

<file path=ppt/tags/tag1029.xml><?xml version="1.0" encoding="utf-8"?>
<p:tagLst xmlns:p="http://schemas.openxmlformats.org/presentationml/2006/main">
  <p:tag name="AS_UNIQUEID" val="3431"/>
  <p:tag name="KSO_WM_BEAUTIFY_FLAG" val=""/>
</p:tagLst>
</file>

<file path=ppt/tags/tag103.xml><?xml version="1.0" encoding="utf-8"?>
<p:tagLst xmlns:p="http://schemas.openxmlformats.org/presentationml/2006/main">
  <p:tag name="AS_UNIQUEID" val="2740"/>
</p:tagLst>
</file>

<file path=ppt/tags/tag1030.xml><?xml version="1.0" encoding="utf-8"?>
<p:tagLst xmlns:p="http://schemas.openxmlformats.org/presentationml/2006/main">
  <p:tag name="AS_UNIQUEID" val="3432"/>
  <p:tag name="KSO_WM_BEAUTIFY_FLAG" val=""/>
</p:tagLst>
</file>

<file path=ppt/tags/tag1031.xml><?xml version="1.0" encoding="utf-8"?>
<p:tagLst xmlns:p="http://schemas.openxmlformats.org/presentationml/2006/main">
  <p:tag name="ISLIDE.TEMPLATE" val="https://www.islide.cc;"/>
</p:tagLst>
</file>

<file path=ppt/tags/tag1032.xml><?xml version="1.0" encoding="utf-8"?>
<p:tagLst xmlns:p="http://schemas.openxmlformats.org/presentationml/2006/main">
  <p:tag name="AS_UNIQUEID" val="3434"/>
</p:tagLst>
</file>

<file path=ppt/tags/tag1033.xml><?xml version="1.0" encoding="utf-8"?>
<p:tagLst xmlns:p="http://schemas.openxmlformats.org/presentationml/2006/main">
  <p:tag name="AS_UNIQUEID" val="3435"/>
  <p:tag name="KSO_WM_BEAUTIFY_FLAG" val=""/>
</p:tagLst>
</file>

<file path=ppt/tags/tag1034.xml><?xml version="1.0" encoding="utf-8"?>
<p:tagLst xmlns:p="http://schemas.openxmlformats.org/presentationml/2006/main">
  <p:tag name="AS_UNIQUEID" val="3436"/>
  <p:tag name="KSO_WM_BEAUTIFY_FLAG" val=""/>
</p:tagLst>
</file>

<file path=ppt/tags/tag1035.xml><?xml version="1.0" encoding="utf-8"?>
<p:tagLst xmlns:p="http://schemas.openxmlformats.org/presentationml/2006/main">
  <p:tag name="AS_UNIQUEID" val="3437"/>
</p:tagLst>
</file>

<file path=ppt/tags/tag1036.xml><?xml version="1.0" encoding="utf-8"?>
<p:tagLst xmlns:p="http://schemas.openxmlformats.org/presentationml/2006/main">
  <p:tag name="AS_UNIQUEID" val="3438"/>
  <p:tag name="KSO_WM_BEAUTIFY_FLAG" val=""/>
</p:tagLst>
</file>

<file path=ppt/tags/tag1037.xml><?xml version="1.0" encoding="utf-8"?>
<p:tagLst xmlns:p="http://schemas.openxmlformats.org/presentationml/2006/main">
  <p:tag name="AS_UNIQUEID" val="3439"/>
</p:tagLst>
</file>

<file path=ppt/tags/tag1038.xml><?xml version="1.0" encoding="utf-8"?>
<p:tagLst xmlns:p="http://schemas.openxmlformats.org/presentationml/2006/main">
  <p:tag name="AS_UNIQUEID" val="1265"/>
  <p:tag name="KSO_WM_BEAUTIFY_FLAG" val=""/>
</p:tagLst>
</file>

<file path=ppt/tags/tag1039.xml><?xml version="1.0" encoding="utf-8"?>
<p:tagLst xmlns:p="http://schemas.openxmlformats.org/presentationml/2006/main">
  <p:tag name="AS_UNIQUEID" val="3440"/>
</p:tagLst>
</file>

<file path=ppt/tags/tag104.xml><?xml version="1.0" encoding="utf-8"?>
<p:tagLst xmlns:p="http://schemas.openxmlformats.org/presentationml/2006/main">
  <p:tag name="AS_UNIQUEID" val="2741"/>
</p:tagLst>
</file>

<file path=ppt/tags/tag1040.xml><?xml version="1.0" encoding="utf-8"?>
<p:tagLst xmlns:p="http://schemas.openxmlformats.org/presentationml/2006/main">
  <p:tag name="AS_UNIQUEID" val="3441"/>
</p:tagLst>
</file>

<file path=ppt/tags/tag1041.xml><?xml version="1.0" encoding="utf-8"?>
<p:tagLst xmlns:p="http://schemas.openxmlformats.org/presentationml/2006/main">
  <p:tag name="AS_UNIQUEID" val="3442"/>
  <p:tag name="KSO_WM_BEAUTIFY_FLAG" val=""/>
</p:tagLst>
</file>

<file path=ppt/tags/tag1042.xml><?xml version="1.0" encoding="utf-8"?>
<p:tagLst xmlns:p="http://schemas.openxmlformats.org/presentationml/2006/main">
  <p:tag name="AS_UNIQUEID" val="3443"/>
  <p:tag name="KSO_WM_BEAUTIFY_FLAG" val=""/>
</p:tagLst>
</file>

<file path=ppt/tags/tag1043.xml><?xml version="1.0" encoding="utf-8"?>
<p:tagLst xmlns:p="http://schemas.openxmlformats.org/presentationml/2006/main">
  <p:tag name="AS_UNIQUEID" val="3444"/>
  <p:tag name="KSO_WM_BEAUTIFY_FLAG" val=""/>
</p:tagLst>
</file>

<file path=ppt/tags/tag1044.xml><?xml version="1.0" encoding="utf-8"?>
<p:tagLst xmlns:p="http://schemas.openxmlformats.org/presentationml/2006/main">
  <p:tag name="AS_UNIQUEID" val="3445"/>
  <p:tag name="KSO_WM_BEAUTIFY_FLAG" val=""/>
</p:tagLst>
</file>

<file path=ppt/tags/tag1045.xml><?xml version="1.0" encoding="utf-8"?>
<p:tagLst xmlns:p="http://schemas.openxmlformats.org/presentationml/2006/main">
  <p:tag name="AS_UNIQUEID" val="3446"/>
  <p:tag name="KSO_WM_BEAUTIFY_FLAG" val=""/>
</p:tagLst>
</file>

<file path=ppt/tags/tag1046.xml><?xml version="1.0" encoding="utf-8"?>
<p:tagLst xmlns:p="http://schemas.openxmlformats.org/presentationml/2006/main">
  <p:tag name="AS_UNIQUEID" val="3447"/>
  <p:tag name="KSO_WM_BEAUTIFY_FLAG" val=""/>
</p:tagLst>
</file>

<file path=ppt/tags/tag1047.xml><?xml version="1.0" encoding="utf-8"?>
<p:tagLst xmlns:p="http://schemas.openxmlformats.org/presentationml/2006/main">
  <p:tag name="AS_UNIQUEID" val="3448"/>
  <p:tag name="KSO_WM_BEAUTIFY_FLAG" val=""/>
</p:tagLst>
</file>

<file path=ppt/tags/tag1048.xml><?xml version="1.0" encoding="utf-8"?>
<p:tagLst xmlns:p="http://schemas.openxmlformats.org/presentationml/2006/main">
  <p:tag name="AS_UNIQUEID" val="3449"/>
</p:tagLst>
</file>

<file path=ppt/tags/tag1049.xml><?xml version="1.0" encoding="utf-8"?>
<p:tagLst xmlns:p="http://schemas.openxmlformats.org/presentationml/2006/main">
  <p:tag name="AS_UNIQUEID" val="3450"/>
  <p:tag name="KSO_WM_BEAUTIFY_FLAG" val=""/>
</p:tagLst>
</file>

<file path=ppt/tags/tag105.xml><?xml version="1.0" encoding="utf-8"?>
<p:tagLst xmlns:p="http://schemas.openxmlformats.org/presentationml/2006/main">
  <p:tag name="AS_UNIQUEID" val="2742"/>
</p:tagLst>
</file>

<file path=ppt/tags/tag1050.xml><?xml version="1.0" encoding="utf-8"?>
<p:tagLst xmlns:p="http://schemas.openxmlformats.org/presentationml/2006/main">
  <p:tag name="AS_UNIQUEID" val="1265"/>
  <p:tag name="KSO_WM_BEAUTIFY_FLAG" val=""/>
</p:tagLst>
</file>

<file path=ppt/tags/tag1051.xml><?xml version="1.0" encoding="utf-8"?>
<p:tagLst xmlns:p="http://schemas.openxmlformats.org/presentationml/2006/main">
  <p:tag name="AS_UNIQUEID" val="3451"/>
</p:tagLst>
</file>

<file path=ppt/tags/tag1052.xml><?xml version="1.0" encoding="utf-8"?>
<p:tagLst xmlns:p="http://schemas.openxmlformats.org/presentationml/2006/main">
  <p:tag name="AS_UNIQUEID" val="3452"/>
</p:tagLst>
</file>

<file path=ppt/tags/tag1053.xml><?xml version="1.0" encoding="utf-8"?>
<p:tagLst xmlns:p="http://schemas.openxmlformats.org/presentationml/2006/main">
  <p:tag name="AS_UNIQUEID" val="3453"/>
  <p:tag name="KSO_WM_BEAUTIFY_FLAG" val=""/>
</p:tagLst>
</file>

<file path=ppt/tags/tag1054.xml><?xml version="1.0" encoding="utf-8"?>
<p:tagLst xmlns:p="http://schemas.openxmlformats.org/presentationml/2006/main">
  <p:tag name="AS_UNIQUEID" val="1265"/>
  <p:tag name="KSO_WM_BEAUTIFY_FLAG" val=""/>
</p:tagLst>
</file>

<file path=ppt/tags/tag1055.xml><?xml version="1.0" encoding="utf-8"?>
<p:tagLst xmlns:p="http://schemas.openxmlformats.org/presentationml/2006/main">
  <p:tag name="AS_UNIQUEID" val="3454"/>
</p:tagLst>
</file>

<file path=ppt/tags/tag1056.xml><?xml version="1.0" encoding="utf-8"?>
<p:tagLst xmlns:p="http://schemas.openxmlformats.org/presentationml/2006/main">
  <p:tag name="AS_UNIQUEID" val="3455"/>
  <p:tag name="KSO_WM_BEAUTIFY_FLAG" val=""/>
</p:tagLst>
</file>

<file path=ppt/tags/tag1057.xml><?xml version="1.0" encoding="utf-8"?>
<p:tagLst xmlns:p="http://schemas.openxmlformats.org/presentationml/2006/main">
  <p:tag name="AS_UNIQUEID" val="3456"/>
</p:tagLst>
</file>

<file path=ppt/tags/tag1058.xml><?xml version="1.0" encoding="utf-8"?>
<p:tagLst xmlns:p="http://schemas.openxmlformats.org/presentationml/2006/main">
  <p:tag name="AS_UNIQUEID" val="3457"/>
</p:tagLst>
</file>

<file path=ppt/tags/tag1059.xml><?xml version="1.0" encoding="utf-8"?>
<p:tagLst xmlns:p="http://schemas.openxmlformats.org/presentationml/2006/main">
  <p:tag name="AS_UNIQUEID" val="1265"/>
  <p:tag name="KSO_WM_BEAUTIFY_FLAG" val=""/>
</p:tagLst>
</file>

<file path=ppt/tags/tag106.xml><?xml version="1.0" encoding="utf-8"?>
<p:tagLst xmlns:p="http://schemas.openxmlformats.org/presentationml/2006/main">
  <p:tag name="AS_UNIQUEID" val="2743"/>
</p:tagLst>
</file>

<file path=ppt/tags/tag1060.xml><?xml version="1.0" encoding="utf-8"?>
<p:tagLst xmlns:p="http://schemas.openxmlformats.org/presentationml/2006/main">
  <p:tag name="AS_UNIQUEID" val="3458"/>
  <p:tag name="KSO_WM_BEAUTIFY_FLAG" val=""/>
</p:tagLst>
</file>

<file path=ppt/tags/tag1061.xml><?xml version="1.0" encoding="utf-8"?>
<p:tagLst xmlns:p="http://schemas.openxmlformats.org/presentationml/2006/main">
  <p:tag name="AS_UNIQUEID" val="3459"/>
</p:tagLst>
</file>

<file path=ppt/tags/tag1062.xml><?xml version="1.0" encoding="utf-8"?>
<p:tagLst xmlns:p="http://schemas.openxmlformats.org/presentationml/2006/main">
  <p:tag name="AS_UNIQUEID" val="3460"/>
  <p:tag name="KSO_WM_BEAUTIFY_FLAG" val=""/>
</p:tagLst>
</file>

<file path=ppt/tags/tag1063.xml><?xml version="1.0" encoding="utf-8"?>
<p:tagLst xmlns:p="http://schemas.openxmlformats.org/presentationml/2006/main">
  <p:tag name="AS_UNIQUEID" val="3461"/>
</p:tagLst>
</file>

<file path=ppt/tags/tag1064.xml><?xml version="1.0" encoding="utf-8"?>
<p:tagLst xmlns:p="http://schemas.openxmlformats.org/presentationml/2006/main">
  <p:tag name="AS_UNIQUEID" val="1265"/>
  <p:tag name="KSO_WM_BEAUTIFY_FLAG" val=""/>
</p:tagLst>
</file>

<file path=ppt/tags/tag1065.xml><?xml version="1.0" encoding="utf-8"?>
<p:tagLst xmlns:p="http://schemas.openxmlformats.org/presentationml/2006/main">
  <p:tag name="AS_UNIQUEID" val="3462"/>
  <p:tag name="KSO_WM_BEAUTIFY_FLAG" val=""/>
</p:tagLst>
</file>

<file path=ppt/tags/tag1066.xml><?xml version="1.0" encoding="utf-8"?>
<p:tagLst xmlns:p="http://schemas.openxmlformats.org/presentationml/2006/main">
  <p:tag name="AS_UNIQUEID" val="1265"/>
</p:tagLst>
</file>

<file path=ppt/tags/tag1067.xml><?xml version="1.0" encoding="utf-8"?>
<p:tagLst xmlns:p="http://schemas.openxmlformats.org/presentationml/2006/main">
  <p:tag name="AS_UNIQUEID" val="1265"/>
  <p:tag name="KSO_WM_BEAUTIFY_FLAG" val=""/>
</p:tagLst>
</file>

<file path=ppt/tags/tag1068.xml><?xml version="1.0" encoding="utf-8"?>
<p:tagLst xmlns:p="http://schemas.openxmlformats.org/presentationml/2006/main">
  <p:tag name="AS_UNIQUEID" val="3463"/>
</p:tagLst>
</file>

<file path=ppt/tags/tag1069.xml><?xml version="1.0" encoding="utf-8"?>
<p:tagLst xmlns:p="http://schemas.openxmlformats.org/presentationml/2006/main">
  <p:tag name="AS_UNIQUEID" val="3464"/>
</p:tagLst>
</file>

<file path=ppt/tags/tag107.xml><?xml version="1.0" encoding="utf-8"?>
<p:tagLst xmlns:p="http://schemas.openxmlformats.org/presentationml/2006/main">
  <p:tag name="AS_UNIQUEID" val="2744"/>
</p:tagLst>
</file>

<file path=ppt/tags/tag1070.xml><?xml version="1.0" encoding="utf-8"?>
<p:tagLst xmlns:p="http://schemas.openxmlformats.org/presentationml/2006/main">
  <p:tag name="AS_UNIQUEID" val="1265"/>
  <p:tag name="KSO_WM_BEAUTIFY_FLAG" val=""/>
</p:tagLst>
</file>

<file path=ppt/tags/tag1071.xml><?xml version="1.0" encoding="utf-8"?>
<p:tagLst xmlns:p="http://schemas.openxmlformats.org/presentationml/2006/main">
  <p:tag name="AS_UNIQUEID" val="3465"/>
  <p:tag name="KSO_WM_BEAUTIFY_FLAG" val=""/>
</p:tagLst>
</file>

<file path=ppt/tags/tag1072.xml><?xml version="1.0" encoding="utf-8"?>
<p:tagLst xmlns:p="http://schemas.openxmlformats.org/presentationml/2006/main">
  <p:tag name="AS_UNIQUEID" val="3466"/>
  <p:tag name="KSO_WM_BEAUTIFY_FLAG" val=""/>
</p:tagLst>
</file>

<file path=ppt/tags/tag1073.xml><?xml version="1.0" encoding="utf-8"?>
<p:tagLst xmlns:p="http://schemas.openxmlformats.org/presentationml/2006/main">
  <p:tag name="AS_UNIQUEID" val="3467"/>
</p:tagLst>
</file>

<file path=ppt/tags/tag1074.xml><?xml version="1.0" encoding="utf-8"?>
<p:tagLst xmlns:p="http://schemas.openxmlformats.org/presentationml/2006/main">
  <p:tag name="AS_UNIQUEID" val="1265"/>
  <p:tag name="KSO_WM_BEAUTIFY_FLAG" val=""/>
</p:tagLst>
</file>

<file path=ppt/tags/tag1075.xml><?xml version="1.0" encoding="utf-8"?>
<p:tagLst xmlns:p="http://schemas.openxmlformats.org/presentationml/2006/main">
  <p:tag name="AS_UNIQUEID" val="3468"/>
  <p:tag name="KSO_WM_BEAUTIFY_FLAG" val=""/>
</p:tagLst>
</file>

<file path=ppt/tags/tag1076.xml><?xml version="1.0" encoding="utf-8"?>
<p:tagLst xmlns:p="http://schemas.openxmlformats.org/presentationml/2006/main">
  <p:tag name="AS_UNIQUEID" val="3469"/>
</p:tagLst>
</file>

<file path=ppt/tags/tag1077.xml><?xml version="1.0" encoding="utf-8"?>
<p:tagLst xmlns:p="http://schemas.openxmlformats.org/presentationml/2006/main">
  <p:tag name="AS_UNIQUEID" val="3470"/>
  <p:tag name="KSO_WM_BEAUTIFY_FLAG" val=""/>
</p:tagLst>
</file>

<file path=ppt/tags/tag1078.xml><?xml version="1.0" encoding="utf-8"?>
<p:tagLst xmlns:p="http://schemas.openxmlformats.org/presentationml/2006/main">
  <p:tag name="AS_UNIQUEID" val="3471"/>
  <p:tag name="KSO_WM_BEAUTIFY_FLAG" val=""/>
</p:tagLst>
</file>

<file path=ppt/tags/tag1079.xml><?xml version="1.0" encoding="utf-8"?>
<p:tagLst xmlns:p="http://schemas.openxmlformats.org/presentationml/2006/main">
  <p:tag name="AS_UNIQUEID" val="3472"/>
  <p:tag name="KSO_WM_BEAUTIFY_FLAG" val=""/>
</p:tagLst>
</file>

<file path=ppt/tags/tag108.xml><?xml version="1.0" encoding="utf-8"?>
<p:tagLst xmlns:p="http://schemas.openxmlformats.org/presentationml/2006/main">
  <p:tag name="AS_UNIQUEID" val="2745"/>
</p:tagLst>
</file>

<file path=ppt/tags/tag1080.xml><?xml version="1.0" encoding="utf-8"?>
<p:tagLst xmlns:p="http://schemas.openxmlformats.org/presentationml/2006/main">
  <p:tag name="AS_UNIQUEID" val="3473"/>
  <p:tag name="KSO_WM_BEAUTIFY_FLAG" val=""/>
</p:tagLst>
</file>

<file path=ppt/tags/tag1081.xml><?xml version="1.0" encoding="utf-8"?>
<p:tagLst xmlns:p="http://schemas.openxmlformats.org/presentationml/2006/main">
  <p:tag name="AS_UNIQUEID" val="3474"/>
</p:tagLst>
</file>

<file path=ppt/tags/tag1082.xml><?xml version="1.0" encoding="utf-8"?>
<p:tagLst xmlns:p="http://schemas.openxmlformats.org/presentationml/2006/main">
  <p:tag name="AS_UNIQUEID" val="3475"/>
</p:tagLst>
</file>

<file path=ppt/tags/tag1083.xml><?xml version="1.0" encoding="utf-8"?>
<p:tagLst xmlns:p="http://schemas.openxmlformats.org/presentationml/2006/main">
  <p:tag name="AS_UNIQUEID" val="1265"/>
  <p:tag name="KSO_WM_BEAUTIFY_FLAG" val=""/>
</p:tagLst>
</file>

<file path=ppt/tags/tag1084.xml><?xml version="1.0" encoding="utf-8"?>
<p:tagLst xmlns:p="http://schemas.openxmlformats.org/presentationml/2006/main">
  <p:tag name="AS_UNIQUEID" val="1265"/>
  <p:tag name="KSO_WM_BEAUTIFY_FLAG" val=""/>
</p:tagLst>
</file>

<file path=ppt/tags/tag1085.xml><?xml version="1.0" encoding="utf-8"?>
<p:tagLst xmlns:p="http://schemas.openxmlformats.org/presentationml/2006/main">
  <p:tag name="AS_UNIQUEID" val="1265"/>
</p:tagLst>
</file>

<file path=ppt/tags/tag1086.xml><?xml version="1.0" encoding="utf-8"?>
<p:tagLst xmlns:p="http://schemas.openxmlformats.org/presentationml/2006/main">
  <p:tag name="AS_UNIQUEID" val="3476"/>
</p:tagLst>
</file>

<file path=ppt/tags/tag1087.xml><?xml version="1.0" encoding="utf-8"?>
<p:tagLst xmlns:p="http://schemas.openxmlformats.org/presentationml/2006/main">
  <p:tag name="AS_UNIQUEID" val="3477"/>
  <p:tag name="KSO_WM_BEAUTIFY_FLAG" val=""/>
</p:tagLst>
</file>

<file path=ppt/tags/tag1088.xml><?xml version="1.0" encoding="utf-8"?>
<p:tagLst xmlns:p="http://schemas.openxmlformats.org/presentationml/2006/main">
  <p:tag name="AS_UNIQUEID" val="1265"/>
</p:tagLst>
</file>

<file path=ppt/tags/tag1089.xml><?xml version="1.0" encoding="utf-8"?>
<p:tagLst xmlns:p="http://schemas.openxmlformats.org/presentationml/2006/main">
  <p:tag name="AS_UNIQUEID" val="3478"/>
</p:tagLst>
</file>

<file path=ppt/tags/tag109.xml><?xml version="1.0" encoding="utf-8"?>
<p:tagLst xmlns:p="http://schemas.openxmlformats.org/presentationml/2006/main">
  <p:tag name="AS_UNIQUEID" val="2746"/>
</p:tagLst>
</file>

<file path=ppt/tags/tag1090.xml><?xml version="1.0" encoding="utf-8"?>
<p:tagLst xmlns:p="http://schemas.openxmlformats.org/presentationml/2006/main">
  <p:tag name="ISLIDE.TEMPLATE" val="https://www.islide.cc;"/>
</p:tagLst>
</file>

<file path=ppt/tags/tag1091.xml><?xml version="1.0" encoding="utf-8"?>
<p:tagLst xmlns:p="http://schemas.openxmlformats.org/presentationml/2006/main">
  <p:tag name="AS_UNIQUEID" val="3480"/>
  <p:tag name="KSO_WM_BEAUTIFY_FLAG" val=""/>
</p:tagLst>
</file>

<file path=ppt/tags/tag1092.xml><?xml version="1.0" encoding="utf-8"?>
<p:tagLst xmlns:p="http://schemas.openxmlformats.org/presentationml/2006/main">
  <p:tag name="AS_UNIQUEID" val="3481"/>
  <p:tag name="KSO_WM_BEAUTIFY_FLAG" val=""/>
</p:tagLst>
</file>

<file path=ppt/tags/tag1093.xml><?xml version="1.0" encoding="utf-8"?>
<p:tagLst xmlns:p="http://schemas.openxmlformats.org/presentationml/2006/main">
  <p:tag name="AS_UNIQUEID" val="3482"/>
</p:tagLst>
</file>

<file path=ppt/tags/tag1094.xml><?xml version="1.0" encoding="utf-8"?>
<p:tagLst xmlns:p="http://schemas.openxmlformats.org/presentationml/2006/main">
  <p:tag name="AS_UNIQUEID" val="3483"/>
</p:tagLst>
</file>

<file path=ppt/tags/tag1095.xml><?xml version="1.0" encoding="utf-8"?>
<p:tagLst xmlns:p="http://schemas.openxmlformats.org/presentationml/2006/main">
  <p:tag name="AS_UNIQUEID" val="3484"/>
  <p:tag name="KSO_WM_BEAUTIFY_FLAG" val=""/>
</p:tagLst>
</file>

<file path=ppt/tags/tag1096.xml><?xml version="1.0" encoding="utf-8"?>
<p:tagLst xmlns:p="http://schemas.openxmlformats.org/presentationml/2006/main">
  <p:tag name="AS_UNIQUEID" val="3485"/>
  <p:tag name="KSO_WM_BEAUTIFY_FLAG" val=""/>
</p:tagLst>
</file>

<file path=ppt/tags/tag1097.xml><?xml version="1.0" encoding="utf-8"?>
<p:tagLst xmlns:p="http://schemas.openxmlformats.org/presentationml/2006/main">
  <p:tag name="AS_UNIQUEID" val="3486"/>
  <p:tag name="KSO_WM_BEAUTIFY_FLAG" val=""/>
</p:tagLst>
</file>

<file path=ppt/tags/tag1098.xml><?xml version="1.0" encoding="utf-8"?>
<p:tagLst xmlns:p="http://schemas.openxmlformats.org/presentationml/2006/main">
  <p:tag name="AS_UNIQUEID" val="3487"/>
  <p:tag name="KSO_WM_BEAUTIFY_FLAG" val=""/>
</p:tagLst>
</file>

<file path=ppt/tags/tag1099.xml><?xml version="1.0" encoding="utf-8"?>
<p:tagLst xmlns:p="http://schemas.openxmlformats.org/presentationml/2006/main">
  <p:tag name="AS_UNIQUEID" val="3488"/>
  <p:tag name="KSO_WM_BEAUTIFY_FLAG" val=""/>
</p:tagLst>
</file>

<file path=ppt/tags/tag11.xml><?xml version="1.0" encoding="utf-8"?>
<p:tagLst xmlns:p="http://schemas.openxmlformats.org/presentationml/2006/main">
  <p:tag name="AS_UNIQUEID" val="2643"/>
</p:tagLst>
</file>

<file path=ppt/tags/tag110.xml><?xml version="1.0" encoding="utf-8"?>
<p:tagLst xmlns:p="http://schemas.openxmlformats.org/presentationml/2006/main">
  <p:tag name="AS_UNIQUEID" val="2747"/>
</p:tagLst>
</file>

<file path=ppt/tags/tag1100.xml><?xml version="1.0" encoding="utf-8"?>
<p:tagLst xmlns:p="http://schemas.openxmlformats.org/presentationml/2006/main">
  <p:tag name="AS_UNIQUEID" val="3489"/>
  <p:tag name="KSO_WM_BEAUTIFY_FLAG" val=""/>
</p:tagLst>
</file>

<file path=ppt/tags/tag1101.xml><?xml version="1.0" encoding="utf-8"?>
<p:tagLst xmlns:p="http://schemas.openxmlformats.org/presentationml/2006/main">
  <p:tag name="AS_UNIQUEID" val="3490"/>
  <p:tag name="KSO_WM_BEAUTIFY_FLAG" val=""/>
</p:tagLst>
</file>

<file path=ppt/tags/tag1102.xml><?xml version="1.0" encoding="utf-8"?>
<p:tagLst xmlns:p="http://schemas.openxmlformats.org/presentationml/2006/main">
  <p:tag name="AS_UNIQUEID" val="3491"/>
  <p:tag name="KSO_WM_BEAUTIFY_FLAG" val=""/>
</p:tagLst>
</file>

<file path=ppt/tags/tag1103.xml><?xml version="1.0" encoding="utf-8"?>
<p:tagLst xmlns:p="http://schemas.openxmlformats.org/presentationml/2006/main">
  <p:tag name="AS_UNIQUEID" val="3492"/>
  <p:tag name="KSO_WM_BEAUTIFY_FLAG" val=""/>
</p:tagLst>
</file>

<file path=ppt/tags/tag1104.xml><?xml version="1.0" encoding="utf-8"?>
<p:tagLst xmlns:p="http://schemas.openxmlformats.org/presentationml/2006/main">
  <p:tag name="AS_UNIQUEID" val="3493"/>
  <p:tag name="KSO_WM_BEAUTIFY_FLAG" val=""/>
</p:tagLst>
</file>

<file path=ppt/tags/tag1105.xml><?xml version="1.0" encoding="utf-8"?>
<p:tagLst xmlns:p="http://schemas.openxmlformats.org/presentationml/2006/main">
  <p:tag name="AS_UNIQUEID" val="3494"/>
  <p:tag name="KSO_WM_BEAUTIFY_FLAG" val=""/>
</p:tagLst>
</file>

<file path=ppt/tags/tag1106.xml><?xml version="1.0" encoding="utf-8"?>
<p:tagLst xmlns:p="http://schemas.openxmlformats.org/presentationml/2006/main">
  <p:tag name="AS_UNIQUEID" val="3495"/>
  <p:tag name="KSO_WM_BEAUTIFY_FLAG" val=""/>
</p:tagLst>
</file>

<file path=ppt/tags/tag1107.xml><?xml version="1.0" encoding="utf-8"?>
<p:tagLst xmlns:p="http://schemas.openxmlformats.org/presentationml/2006/main">
  <p:tag name="AS_UNIQUEID" val="3496"/>
  <p:tag name="KSO_WM_BEAUTIFY_FLAG" val=""/>
</p:tagLst>
</file>

<file path=ppt/tags/tag1108.xml><?xml version="1.0" encoding="utf-8"?>
<p:tagLst xmlns:p="http://schemas.openxmlformats.org/presentationml/2006/main">
  <p:tag name="AS_UNIQUEID" val="3497"/>
</p:tagLst>
</file>

<file path=ppt/tags/tag1109.xml><?xml version="1.0" encoding="utf-8"?>
<p:tagLst xmlns:p="http://schemas.openxmlformats.org/presentationml/2006/main">
  <p:tag name="AS_UNIQUEID" val="3498"/>
</p:tagLst>
</file>

<file path=ppt/tags/tag111.xml><?xml version="1.0" encoding="utf-8"?>
<p:tagLst xmlns:p="http://schemas.openxmlformats.org/presentationml/2006/main">
  <p:tag name="AS_UNIQUEID" val="2748"/>
</p:tagLst>
</file>

<file path=ppt/tags/tag1110.xml><?xml version="1.0" encoding="utf-8"?>
<p:tagLst xmlns:p="http://schemas.openxmlformats.org/presentationml/2006/main">
  <p:tag name="AS_UNIQUEID" val="3499"/>
</p:tagLst>
</file>

<file path=ppt/tags/tag1111.xml><?xml version="1.0" encoding="utf-8"?>
<p:tagLst xmlns:p="http://schemas.openxmlformats.org/presentationml/2006/main">
  <p:tag name="AS_UNIQUEID" val="3500"/>
</p:tagLst>
</file>

<file path=ppt/tags/tag1112.xml><?xml version="1.0" encoding="utf-8"?>
<p:tagLst xmlns:p="http://schemas.openxmlformats.org/presentationml/2006/main">
  <p:tag name="AS_UNIQUEID" val="3501"/>
</p:tagLst>
</file>

<file path=ppt/tags/tag1113.xml><?xml version="1.0" encoding="utf-8"?>
<p:tagLst xmlns:p="http://schemas.openxmlformats.org/presentationml/2006/main">
  <p:tag name="AS_UNIQUEID" val="3502"/>
  <p:tag name="KSO_WM_BEAUTIFY_FLAG" val=""/>
</p:tagLst>
</file>

<file path=ppt/tags/tag1114.xml><?xml version="1.0" encoding="utf-8"?>
<p:tagLst xmlns:p="http://schemas.openxmlformats.org/presentationml/2006/main">
  <p:tag name="AS_UNIQUEID" val="3503"/>
  <p:tag name="KSO_WM_BEAUTIFY_FLAG" val=""/>
</p:tagLst>
</file>

<file path=ppt/tags/tag1115.xml><?xml version="1.0" encoding="utf-8"?>
<p:tagLst xmlns:p="http://schemas.openxmlformats.org/presentationml/2006/main">
  <p:tag name="AS_UNIQUEID" val="3504"/>
  <p:tag name="KSO_WM_BEAUTIFY_FLAG" val=""/>
</p:tagLst>
</file>

<file path=ppt/tags/tag1116.xml><?xml version="1.0" encoding="utf-8"?>
<p:tagLst xmlns:p="http://schemas.openxmlformats.org/presentationml/2006/main">
  <p:tag name="AS_UNIQUEID" val="3505"/>
  <p:tag name="KSO_WM_BEAUTIFY_FLAG" val=""/>
</p:tagLst>
</file>

<file path=ppt/tags/tag1117.xml><?xml version="1.0" encoding="utf-8"?>
<p:tagLst xmlns:p="http://schemas.openxmlformats.org/presentationml/2006/main">
  <p:tag name="AS_UNIQUEID" val="3506"/>
  <p:tag name="KSO_WM_BEAUTIFY_FLAG" val=""/>
</p:tagLst>
</file>

<file path=ppt/tags/tag1118.xml><?xml version="1.0" encoding="utf-8"?>
<p:tagLst xmlns:p="http://schemas.openxmlformats.org/presentationml/2006/main">
  <p:tag name="AS_UNIQUEID" val="3507"/>
  <p:tag name="KSO_WM_BEAUTIFY_FLAG" val=""/>
</p:tagLst>
</file>

<file path=ppt/tags/tag1119.xml><?xml version="1.0" encoding="utf-8"?>
<p:tagLst xmlns:p="http://schemas.openxmlformats.org/presentationml/2006/main">
  <p:tag name="AS_UNIQUEID" val="3508"/>
  <p:tag name="KSO_WM_BEAUTIFY_FLAG" val=""/>
</p:tagLst>
</file>

<file path=ppt/tags/tag112.xml><?xml version="1.0" encoding="utf-8"?>
<p:tagLst xmlns:p="http://schemas.openxmlformats.org/presentationml/2006/main">
  <p:tag name="AS_UNIQUEID" val="2749"/>
</p:tagLst>
</file>

<file path=ppt/tags/tag1120.xml><?xml version="1.0" encoding="utf-8"?>
<p:tagLst xmlns:p="http://schemas.openxmlformats.org/presentationml/2006/main">
  <p:tag name="AS_UNIQUEID" val="3509"/>
  <p:tag name="KSO_WM_BEAUTIFY_FLAG" val=""/>
</p:tagLst>
</file>

<file path=ppt/tags/tag1121.xml><?xml version="1.0" encoding="utf-8"?>
<p:tagLst xmlns:p="http://schemas.openxmlformats.org/presentationml/2006/main">
  <p:tag name="AS_UNIQUEID" val="3510"/>
  <p:tag name="KSO_WM_BEAUTIFY_FLAG" val=""/>
</p:tagLst>
</file>

<file path=ppt/tags/tag1122.xml><?xml version="1.0" encoding="utf-8"?>
<p:tagLst xmlns:p="http://schemas.openxmlformats.org/presentationml/2006/main">
  <p:tag name="AS_UNIQUEID" val="3511"/>
  <p:tag name="KSO_WM_BEAUTIFY_FLAG" val=""/>
</p:tagLst>
</file>

<file path=ppt/tags/tag1123.xml><?xml version="1.0" encoding="utf-8"?>
<p:tagLst xmlns:p="http://schemas.openxmlformats.org/presentationml/2006/main">
  <p:tag name="AS_UNIQUEID" val="3512"/>
  <p:tag name="KSO_WM_BEAUTIFY_FLAG" val=""/>
</p:tagLst>
</file>

<file path=ppt/tags/tag1124.xml><?xml version="1.0" encoding="utf-8"?>
<p:tagLst xmlns:p="http://schemas.openxmlformats.org/presentationml/2006/main">
  <p:tag name="AS_UNIQUEID" val="3513"/>
  <p:tag name="KSO_WM_BEAUTIFY_FLAG" val=""/>
</p:tagLst>
</file>

<file path=ppt/tags/tag1125.xml><?xml version="1.0" encoding="utf-8"?>
<p:tagLst xmlns:p="http://schemas.openxmlformats.org/presentationml/2006/main">
  <p:tag name="AS_UNIQUEID" val="3514"/>
  <p:tag name="KSO_WM_BEAUTIFY_FLAG" val=""/>
</p:tagLst>
</file>

<file path=ppt/tags/tag1126.xml><?xml version="1.0" encoding="utf-8"?>
<p:tagLst xmlns:p="http://schemas.openxmlformats.org/presentationml/2006/main">
  <p:tag name="AS_UNIQUEID" val="3515"/>
  <p:tag name="KSO_WM_BEAUTIFY_FLAG" val=""/>
</p:tagLst>
</file>

<file path=ppt/tags/tag1127.xml><?xml version="1.0" encoding="utf-8"?>
<p:tagLst xmlns:p="http://schemas.openxmlformats.org/presentationml/2006/main">
  <p:tag name="AS_UNIQUEID" val="3516"/>
  <p:tag name="KSO_WM_BEAUTIFY_FLAG" val=""/>
</p:tagLst>
</file>

<file path=ppt/tags/tag1128.xml><?xml version="1.0" encoding="utf-8"?>
<p:tagLst xmlns:p="http://schemas.openxmlformats.org/presentationml/2006/main">
  <p:tag name="AS_UNIQUEID" val="3517"/>
  <p:tag name="KSO_WM_BEAUTIFY_FLAG" val=""/>
</p:tagLst>
</file>

<file path=ppt/tags/tag1129.xml><?xml version="1.0" encoding="utf-8"?>
<p:tagLst xmlns:p="http://schemas.openxmlformats.org/presentationml/2006/main">
  <p:tag name="AS_UNIQUEID" val="3518"/>
  <p:tag name="KSO_WM_BEAUTIFY_FLAG" val=""/>
</p:tagLst>
</file>

<file path=ppt/tags/tag113.xml><?xml version="1.0" encoding="utf-8"?>
<p:tagLst xmlns:p="http://schemas.openxmlformats.org/presentationml/2006/main">
  <p:tag name="AS_UNIQUEID" val="2750"/>
</p:tagLst>
</file>

<file path=ppt/tags/tag1130.xml><?xml version="1.0" encoding="utf-8"?>
<p:tagLst xmlns:p="http://schemas.openxmlformats.org/presentationml/2006/main">
  <p:tag name="AS_UNIQUEID" val="3519"/>
</p:tagLst>
</file>

<file path=ppt/tags/tag1131.xml><?xml version="1.0" encoding="utf-8"?>
<p:tagLst xmlns:p="http://schemas.openxmlformats.org/presentationml/2006/main">
  <p:tag name="AS_UNIQUEID" val="3520"/>
</p:tagLst>
</file>

<file path=ppt/tags/tag1132.xml><?xml version="1.0" encoding="utf-8"?>
<p:tagLst xmlns:p="http://schemas.openxmlformats.org/presentationml/2006/main">
  <p:tag name="AS_UNIQUEID" val="3521"/>
</p:tagLst>
</file>

<file path=ppt/tags/tag1133.xml><?xml version="1.0" encoding="utf-8"?>
<p:tagLst xmlns:p="http://schemas.openxmlformats.org/presentationml/2006/main">
  <p:tag name="AS_UNIQUEID" val="3522"/>
</p:tagLst>
</file>

<file path=ppt/tags/tag1134.xml><?xml version="1.0" encoding="utf-8"?>
<p:tagLst xmlns:p="http://schemas.openxmlformats.org/presentationml/2006/main">
  <p:tag name="AS_UNIQUEID" val="3523"/>
  <p:tag name="KSO_WM_BEAUTIFY_FLAG" val=""/>
</p:tagLst>
</file>

<file path=ppt/tags/tag1135.xml><?xml version="1.0" encoding="utf-8"?>
<p:tagLst xmlns:p="http://schemas.openxmlformats.org/presentationml/2006/main">
  <p:tag name="AS_UNIQUEID" val="3524"/>
  <p:tag name="KSO_WM_BEAUTIFY_FLAG" val=""/>
</p:tagLst>
</file>

<file path=ppt/tags/tag1136.xml><?xml version="1.0" encoding="utf-8"?>
<p:tagLst xmlns:p="http://schemas.openxmlformats.org/presentationml/2006/main">
  <p:tag name="AS_UNIQUEID" val="3525"/>
</p:tagLst>
</file>

<file path=ppt/tags/tag1137.xml><?xml version="1.0" encoding="utf-8"?>
<p:tagLst xmlns:p="http://schemas.openxmlformats.org/presentationml/2006/main">
  <p:tag name="AS_UNIQUEID" val="3526"/>
  <p:tag name="KSO_WM_BEAUTIFY_FLAG" val=""/>
</p:tagLst>
</file>

<file path=ppt/tags/tag1138.xml><?xml version="1.0" encoding="utf-8"?>
<p:tagLst xmlns:p="http://schemas.openxmlformats.org/presentationml/2006/main">
  <p:tag name="AS_UNIQUEID" val="3527"/>
  <p:tag name="KSO_WM_BEAUTIFY_FLAG" val=""/>
</p:tagLst>
</file>

<file path=ppt/tags/tag1139.xml><?xml version="1.0" encoding="utf-8"?>
<p:tagLst xmlns:p="http://schemas.openxmlformats.org/presentationml/2006/main">
  <p:tag name="AS_UNIQUEID" val="3528"/>
  <p:tag name="KSO_WM_BEAUTIFY_FLAG" val=""/>
</p:tagLst>
</file>

<file path=ppt/tags/tag114.xml><?xml version="1.0" encoding="utf-8"?>
<p:tagLst xmlns:p="http://schemas.openxmlformats.org/presentationml/2006/main">
  <p:tag name="AS_UNIQUEID" val="2751"/>
</p:tagLst>
</file>

<file path=ppt/tags/tag1140.xml><?xml version="1.0" encoding="utf-8"?>
<p:tagLst xmlns:p="http://schemas.openxmlformats.org/presentationml/2006/main">
  <p:tag name="AS_UNIQUEID" val="3529"/>
  <p:tag name="KSO_WM_BEAUTIFY_FLAG" val=""/>
</p:tagLst>
</file>

<file path=ppt/tags/tag1141.xml><?xml version="1.0" encoding="utf-8"?>
<p:tagLst xmlns:p="http://schemas.openxmlformats.org/presentationml/2006/main">
  <p:tag name="AS_UNIQUEID" val="3530"/>
  <p:tag name="KSO_WM_BEAUTIFY_FLAG" val=""/>
</p:tagLst>
</file>

<file path=ppt/tags/tag1142.xml><?xml version="1.0" encoding="utf-8"?>
<p:tagLst xmlns:p="http://schemas.openxmlformats.org/presentationml/2006/main">
  <p:tag name="AS_UNIQUEID" val="3531"/>
  <p:tag name="KSO_WM_BEAUTIFY_FLAG" val=""/>
</p:tagLst>
</file>

<file path=ppt/tags/tag1143.xml><?xml version="1.0" encoding="utf-8"?>
<p:tagLst xmlns:p="http://schemas.openxmlformats.org/presentationml/2006/main">
  <p:tag name="AS_UNIQUEID" val="3532"/>
  <p:tag name="KSO_WM_BEAUTIFY_FLAG" val=""/>
</p:tagLst>
</file>

<file path=ppt/tags/tag1144.xml><?xml version="1.0" encoding="utf-8"?>
<p:tagLst xmlns:p="http://schemas.openxmlformats.org/presentationml/2006/main">
  <p:tag name="AS_UNIQUEID" val="3533"/>
  <p:tag name="KSO_WM_BEAUTIFY_FLAG" val=""/>
</p:tagLst>
</file>

<file path=ppt/tags/tag1145.xml><?xml version="1.0" encoding="utf-8"?>
<p:tagLst xmlns:p="http://schemas.openxmlformats.org/presentationml/2006/main">
  <p:tag name="AS_UNIQUEID" val="3534"/>
  <p:tag name="KSO_WM_BEAUTIFY_FLAG" val=""/>
</p:tagLst>
</file>

<file path=ppt/tags/tag1146.xml><?xml version="1.0" encoding="utf-8"?>
<p:tagLst xmlns:p="http://schemas.openxmlformats.org/presentationml/2006/main">
  <p:tag name="AS_UNIQUEID" val="3535"/>
  <p:tag name="KSO_WM_BEAUTIFY_FLAG" val=""/>
</p:tagLst>
</file>

<file path=ppt/tags/tag1147.xml><?xml version="1.0" encoding="utf-8"?>
<p:tagLst xmlns:p="http://schemas.openxmlformats.org/presentationml/2006/main">
  <p:tag name="AS_UNIQUEID" val="3536"/>
  <p:tag name="KSO_WM_BEAUTIFY_FLAG" val=""/>
</p:tagLst>
</file>

<file path=ppt/tags/tag1148.xml><?xml version="1.0" encoding="utf-8"?>
<p:tagLst xmlns:p="http://schemas.openxmlformats.org/presentationml/2006/main">
  <p:tag name="AS_UNIQUEID" val="3537"/>
  <p:tag name="KSO_WM_BEAUTIFY_FLAG" val=""/>
</p:tagLst>
</file>

<file path=ppt/tags/tag1149.xml><?xml version="1.0" encoding="utf-8"?>
<p:tagLst xmlns:p="http://schemas.openxmlformats.org/presentationml/2006/main">
  <p:tag name="AS_UNIQUEID" val="3538"/>
  <p:tag name="KSO_WM_BEAUTIFY_FLAG" val=""/>
</p:tagLst>
</file>

<file path=ppt/tags/tag115.xml><?xml version="1.0" encoding="utf-8"?>
<p:tagLst xmlns:p="http://schemas.openxmlformats.org/presentationml/2006/main">
  <p:tag name="AS_UNIQUEID" val="2752"/>
</p:tagLst>
</file>

<file path=ppt/tags/tag1150.xml><?xml version="1.0" encoding="utf-8"?>
<p:tagLst xmlns:p="http://schemas.openxmlformats.org/presentationml/2006/main">
  <p:tag name="AS_UNIQUEID" val="3539"/>
</p:tagLst>
</file>

<file path=ppt/tags/tag1151.xml><?xml version="1.0" encoding="utf-8"?>
<p:tagLst xmlns:p="http://schemas.openxmlformats.org/presentationml/2006/main">
  <p:tag name="AS_UNIQUEID" val="3540"/>
</p:tagLst>
</file>

<file path=ppt/tags/tag1152.xml><?xml version="1.0" encoding="utf-8"?>
<p:tagLst xmlns:p="http://schemas.openxmlformats.org/presentationml/2006/main">
  <p:tag name="AS_UNIQUEID" val="3541"/>
</p:tagLst>
</file>

<file path=ppt/tags/tag1153.xml><?xml version="1.0" encoding="utf-8"?>
<p:tagLst xmlns:p="http://schemas.openxmlformats.org/presentationml/2006/main">
  <p:tag name="AS_UNIQUEID" val="3542"/>
  <p:tag name="KSO_WM_BEAUTIFY_FLAG" val=""/>
</p:tagLst>
</file>

<file path=ppt/tags/tag1154.xml><?xml version="1.0" encoding="utf-8"?>
<p:tagLst xmlns:p="http://schemas.openxmlformats.org/presentationml/2006/main">
  <p:tag name="AS_UNIQUEID" val="3543"/>
  <p:tag name="KSO_WM_BEAUTIFY_FLAG" val=""/>
</p:tagLst>
</file>

<file path=ppt/tags/tag1155.xml><?xml version="1.0" encoding="utf-8"?>
<p:tagLst xmlns:p="http://schemas.openxmlformats.org/presentationml/2006/main">
  <p:tag name="AS_UNIQUEID" val="3544"/>
</p:tagLst>
</file>

<file path=ppt/tags/tag1156.xml><?xml version="1.0" encoding="utf-8"?>
<p:tagLst xmlns:p="http://schemas.openxmlformats.org/presentationml/2006/main">
  <p:tag name="AS_UNIQUEID" val="3545"/>
  <p:tag name="KSO_WM_BEAUTIFY_FLAG" val=""/>
</p:tagLst>
</file>

<file path=ppt/tags/tag1157.xml><?xml version="1.0" encoding="utf-8"?>
<p:tagLst xmlns:p="http://schemas.openxmlformats.org/presentationml/2006/main">
  <p:tag name="AS_UNIQUEID" val="3546"/>
  <p:tag name="KSO_WM_BEAUTIFY_FLAG" val=""/>
</p:tagLst>
</file>

<file path=ppt/tags/tag1158.xml><?xml version="1.0" encoding="utf-8"?>
<p:tagLst xmlns:p="http://schemas.openxmlformats.org/presentationml/2006/main">
  <p:tag name="AS_UNIQUEID" val="3547"/>
  <p:tag name="KSO_WM_BEAUTIFY_FLAG" val=""/>
</p:tagLst>
</file>

<file path=ppt/tags/tag1159.xml><?xml version="1.0" encoding="utf-8"?>
<p:tagLst xmlns:p="http://schemas.openxmlformats.org/presentationml/2006/main">
  <p:tag name="AS_UNIQUEID" val="3548"/>
  <p:tag name="KSO_WM_BEAUTIFY_FLAG" val=""/>
</p:tagLst>
</file>

<file path=ppt/tags/tag116.xml><?xml version="1.0" encoding="utf-8"?>
<p:tagLst xmlns:p="http://schemas.openxmlformats.org/presentationml/2006/main">
  <p:tag name="AS_UNIQUEID" val="2753"/>
</p:tagLst>
</file>

<file path=ppt/tags/tag1160.xml><?xml version="1.0" encoding="utf-8"?>
<p:tagLst xmlns:p="http://schemas.openxmlformats.org/presentationml/2006/main">
  <p:tag name="AS_UNIQUEID" val="3549"/>
  <p:tag name="KSO_WM_BEAUTIFY_FLAG" val=""/>
</p:tagLst>
</file>

<file path=ppt/tags/tag1161.xml><?xml version="1.0" encoding="utf-8"?>
<p:tagLst xmlns:p="http://schemas.openxmlformats.org/presentationml/2006/main">
  <p:tag name="AS_UNIQUEID" val="3550"/>
  <p:tag name="KSO_WM_BEAUTIFY_FLAG" val=""/>
</p:tagLst>
</file>

<file path=ppt/tags/tag1162.xml><?xml version="1.0" encoding="utf-8"?>
<p:tagLst xmlns:p="http://schemas.openxmlformats.org/presentationml/2006/main">
  <p:tag name="AS_UNIQUEID" val="3551"/>
  <p:tag name="KSO_WM_BEAUTIFY_FLAG" val=""/>
</p:tagLst>
</file>

<file path=ppt/tags/tag1163.xml><?xml version="1.0" encoding="utf-8"?>
<p:tagLst xmlns:p="http://schemas.openxmlformats.org/presentationml/2006/main">
  <p:tag name="AS_UNIQUEID" val="3552"/>
  <p:tag name="KSO_WM_BEAUTIFY_FLAG" val=""/>
</p:tagLst>
</file>

<file path=ppt/tags/tag1164.xml><?xml version="1.0" encoding="utf-8"?>
<p:tagLst xmlns:p="http://schemas.openxmlformats.org/presentationml/2006/main">
  <p:tag name="AS_UNIQUEID" val="3553"/>
  <p:tag name="KSO_WM_BEAUTIFY_FLAG" val=""/>
</p:tagLst>
</file>

<file path=ppt/tags/tag1165.xml><?xml version="1.0" encoding="utf-8"?>
<p:tagLst xmlns:p="http://schemas.openxmlformats.org/presentationml/2006/main">
  <p:tag name="AS_UNIQUEID" val="3554"/>
  <p:tag name="KSO_WM_BEAUTIFY_FLAG" val=""/>
</p:tagLst>
</file>

<file path=ppt/tags/tag1166.xml><?xml version="1.0" encoding="utf-8"?>
<p:tagLst xmlns:p="http://schemas.openxmlformats.org/presentationml/2006/main">
  <p:tag name="AS_UNIQUEID" val="3555"/>
  <p:tag name="KSO_WM_BEAUTIFY_FLAG" val=""/>
</p:tagLst>
</file>

<file path=ppt/tags/tag1167.xml><?xml version="1.0" encoding="utf-8"?>
<p:tagLst xmlns:p="http://schemas.openxmlformats.org/presentationml/2006/main">
  <p:tag name="AS_UNIQUEID" val="3556"/>
  <p:tag name="KSO_WM_BEAUTIFY_FLAG" val=""/>
</p:tagLst>
</file>

<file path=ppt/tags/tag1168.xml><?xml version="1.0" encoding="utf-8"?>
<p:tagLst xmlns:p="http://schemas.openxmlformats.org/presentationml/2006/main">
  <p:tag name="AS_UNIQUEID" val="3557"/>
  <p:tag name="KSO_WM_BEAUTIFY_FLAG" val=""/>
</p:tagLst>
</file>

<file path=ppt/tags/tag1169.xml><?xml version="1.0" encoding="utf-8"?>
<p:tagLst xmlns:p="http://schemas.openxmlformats.org/presentationml/2006/main">
  <p:tag name="AS_UNIQUEID" val="3558"/>
</p:tagLst>
</file>

<file path=ppt/tags/tag117.xml><?xml version="1.0" encoding="utf-8"?>
<p:tagLst xmlns:p="http://schemas.openxmlformats.org/presentationml/2006/main">
  <p:tag name="AS_UNIQUEID" val="2754"/>
</p:tagLst>
</file>

<file path=ppt/tags/tag1170.xml><?xml version="1.0" encoding="utf-8"?>
<p:tagLst xmlns:p="http://schemas.openxmlformats.org/presentationml/2006/main">
  <p:tag name="AS_UNIQUEID" val="3559"/>
</p:tagLst>
</file>

<file path=ppt/tags/tag1171.xml><?xml version="1.0" encoding="utf-8"?>
<p:tagLst xmlns:p="http://schemas.openxmlformats.org/presentationml/2006/main">
  <p:tag name="AS_UNIQUEID" val="1265"/>
</p:tagLst>
</file>

<file path=ppt/tags/tag1172.xml><?xml version="1.0" encoding="utf-8"?>
<p:tagLst xmlns:p="http://schemas.openxmlformats.org/presentationml/2006/main">
  <p:tag name="AS_UNIQUEID" val="1265"/>
  <p:tag name="KSO_WM_BEAUTIFY_FLAG" val=""/>
</p:tagLst>
</file>

<file path=ppt/tags/tag1173.xml><?xml version="1.0" encoding="utf-8"?>
<p:tagLst xmlns:p="http://schemas.openxmlformats.org/presentationml/2006/main">
  <p:tag name="AS_UNIQUEID" val="1265"/>
  <p:tag name="KSO_WM_BEAUTIFY_FLAG" val=""/>
</p:tagLst>
</file>

<file path=ppt/tags/tag1174.xml><?xml version="1.0" encoding="utf-8"?>
<p:tagLst xmlns:p="http://schemas.openxmlformats.org/presentationml/2006/main">
  <p:tag name="AS_UNIQUEID" val="3560"/>
</p:tagLst>
</file>

<file path=ppt/tags/tag1175.xml><?xml version="1.0" encoding="utf-8"?>
<p:tagLst xmlns:p="http://schemas.openxmlformats.org/presentationml/2006/main">
  <p:tag name="AS_UNIQUEID" val="3561"/>
</p:tagLst>
</file>

<file path=ppt/tags/tag1176.xml><?xml version="1.0" encoding="utf-8"?>
<p:tagLst xmlns:p="http://schemas.openxmlformats.org/presentationml/2006/main">
  <p:tag name="AS_UNIQUEID" val="1265"/>
  <p:tag name="KSO_WM_BEAUTIFY_FLAG" val=""/>
</p:tagLst>
</file>

<file path=ppt/tags/tag1177.xml><?xml version="1.0" encoding="utf-8"?>
<p:tagLst xmlns:p="http://schemas.openxmlformats.org/presentationml/2006/main">
  <p:tag name="AS_UNIQUEID" val="1265"/>
</p:tagLst>
</file>

<file path=ppt/tags/tag1178.xml><?xml version="1.0" encoding="utf-8"?>
<p:tagLst xmlns:p="http://schemas.openxmlformats.org/presentationml/2006/main">
  <p:tag name="AS_UNIQUEID" val="1265"/>
  <p:tag name="KSO_WM_BEAUTIFY_FLAG" val=""/>
</p:tagLst>
</file>

<file path=ppt/tags/tag1179.xml><?xml version="1.0" encoding="utf-8"?>
<p:tagLst xmlns:p="http://schemas.openxmlformats.org/presentationml/2006/main">
  <p:tag name="ISLIDE.TEMPLATE" val="https://www.islide.cc;"/>
</p:tagLst>
</file>

<file path=ppt/tags/tag118.xml><?xml version="1.0" encoding="utf-8"?>
<p:tagLst xmlns:p="http://schemas.openxmlformats.org/presentationml/2006/main">
  <p:tag name="AS_UNIQUEID" val="2755"/>
</p:tagLst>
</file>

<file path=ppt/tags/tag1180.xml><?xml version="1.0" encoding="utf-8"?>
<p:tagLst xmlns:p="http://schemas.openxmlformats.org/presentationml/2006/main">
  <p:tag name="AS_UNIQUEID" val="3563"/>
</p:tagLst>
</file>

<file path=ppt/tags/tag1181.xml><?xml version="1.0" encoding="utf-8"?>
<p:tagLst xmlns:p="http://schemas.openxmlformats.org/presentationml/2006/main">
  <p:tag name="AS_UNIQUEID" val="3564"/>
  <p:tag name="KSO_WM_BEAUTIFY_FLAG" val=""/>
</p:tagLst>
</file>

<file path=ppt/tags/tag1182.xml><?xml version="1.0" encoding="utf-8"?>
<p:tagLst xmlns:p="http://schemas.openxmlformats.org/presentationml/2006/main">
  <p:tag name="AS_UNIQUEID" val="3565"/>
  <p:tag name="KSO_WM_BEAUTIFY_FLAG" val=""/>
</p:tagLst>
</file>

<file path=ppt/tags/tag1183.xml><?xml version="1.0" encoding="utf-8"?>
<p:tagLst xmlns:p="http://schemas.openxmlformats.org/presentationml/2006/main">
  <p:tag name="AS_UNIQUEID" val="3566"/>
</p:tagLst>
</file>

<file path=ppt/tags/tag1184.xml><?xml version="1.0" encoding="utf-8"?>
<p:tagLst xmlns:p="http://schemas.openxmlformats.org/presentationml/2006/main">
  <p:tag name="AS_UNIQUEID" val="3567"/>
</p:tagLst>
</file>

<file path=ppt/tags/tag1185.xml><?xml version="1.0" encoding="utf-8"?>
<p:tagLst xmlns:p="http://schemas.openxmlformats.org/presentationml/2006/main">
  <p:tag name="AS_UNIQUEID" val="3568"/>
</p:tagLst>
</file>

<file path=ppt/tags/tag1186.xml><?xml version="1.0" encoding="utf-8"?>
<p:tagLst xmlns:p="http://schemas.openxmlformats.org/presentationml/2006/main">
  <p:tag name="AS_UNIQUEID" val="3569"/>
</p:tagLst>
</file>

<file path=ppt/tags/tag1187.xml><?xml version="1.0" encoding="utf-8"?>
<p:tagLst xmlns:p="http://schemas.openxmlformats.org/presentationml/2006/main">
  <p:tag name="AS_UNIQUEID" val="3570"/>
</p:tagLst>
</file>

<file path=ppt/tags/tag1188.xml><?xml version="1.0" encoding="utf-8"?>
<p:tagLst xmlns:p="http://schemas.openxmlformats.org/presentationml/2006/main">
  <p:tag name="AS_UNIQUEID" val="3571"/>
</p:tagLst>
</file>

<file path=ppt/tags/tag1189.xml><?xml version="1.0" encoding="utf-8"?>
<p:tagLst xmlns:p="http://schemas.openxmlformats.org/presentationml/2006/main">
  <p:tag name="AS_UNIQUEID" val="3572"/>
</p:tagLst>
</file>

<file path=ppt/tags/tag119.xml><?xml version="1.0" encoding="utf-8"?>
<p:tagLst xmlns:p="http://schemas.openxmlformats.org/presentationml/2006/main">
  <p:tag name="AS_UNIQUEID" val="2756"/>
</p:tagLst>
</file>

<file path=ppt/tags/tag1190.xml><?xml version="1.0" encoding="utf-8"?>
<p:tagLst xmlns:p="http://schemas.openxmlformats.org/presentationml/2006/main">
  <p:tag name="AS_UNIQUEID" val="1782"/>
  <p:tag name="KSO_WM_BEAUTIFY_FLAG" val=""/>
</p:tagLst>
</file>

<file path=ppt/tags/tag1191.xml><?xml version="1.0" encoding="utf-8"?>
<p:tagLst xmlns:p="http://schemas.openxmlformats.org/presentationml/2006/main">
  <p:tag name="ISLIDE.TEMPLATE" val="https://www.islide.cc;"/>
</p:tagLst>
</file>

<file path=ppt/tags/tag1192.xml><?xml version="1.0" encoding="utf-8"?>
<p:tagLst xmlns:p="http://schemas.openxmlformats.org/presentationml/2006/main">
  <p:tag name="AS_UNIQUEID" val="3574"/>
</p:tagLst>
</file>

<file path=ppt/tags/tag1193.xml><?xml version="1.0" encoding="utf-8"?>
<p:tagLst xmlns:p="http://schemas.openxmlformats.org/presentationml/2006/main">
  <p:tag name="AS_UNIQUEID" val="3575"/>
  <p:tag name="KSO_WM_BEAUTIFY_FLAG" val=""/>
</p:tagLst>
</file>

<file path=ppt/tags/tag1194.xml><?xml version="1.0" encoding="utf-8"?>
<p:tagLst xmlns:p="http://schemas.openxmlformats.org/presentationml/2006/main">
  <p:tag name="AS_UNIQUEID" val="3576"/>
  <p:tag name="KSO_WM_BEAUTIFY_FLAG" val=""/>
</p:tagLst>
</file>

<file path=ppt/tags/tag1195.xml><?xml version="1.0" encoding="utf-8"?>
<p:tagLst xmlns:p="http://schemas.openxmlformats.org/presentationml/2006/main">
  <p:tag name="AS_UNIQUEID" val="1775"/>
</p:tagLst>
</file>

<file path=ppt/tags/tag1196.xml><?xml version="1.0" encoding="utf-8"?>
<p:tagLst xmlns:p="http://schemas.openxmlformats.org/presentationml/2006/main">
  <p:tag name="AS_UNIQUEID" val="1776"/>
  <p:tag name="KSO_WM_BEAUTIFY_FLAG" val=""/>
</p:tagLst>
</file>

<file path=ppt/tags/tag1197.xml><?xml version="1.0" encoding="utf-8"?>
<p:tagLst xmlns:p="http://schemas.openxmlformats.org/presentationml/2006/main">
  <p:tag name="AS_UNIQUEID" val="1777"/>
  <p:tag name="KSO_WM_BEAUTIFY_FLAG" val=""/>
</p:tagLst>
</file>

<file path=ppt/tags/tag1198.xml><?xml version="1.0" encoding="utf-8"?>
<p:tagLst xmlns:p="http://schemas.openxmlformats.org/presentationml/2006/main">
  <p:tag name="AS_UNIQUEID" val="1778"/>
  <p:tag name="KSO_WM_BEAUTIFY_FLAG" val=""/>
</p:tagLst>
</file>

<file path=ppt/tags/tag1199.xml><?xml version="1.0" encoding="utf-8"?>
<p:tagLst xmlns:p="http://schemas.openxmlformats.org/presentationml/2006/main">
  <p:tag name="AS_UNIQUEID" val="1779"/>
  <p:tag name="KSO_WM_BEAUTIFY_FLAG" val=""/>
</p:tagLst>
</file>

<file path=ppt/tags/tag12.xml><?xml version="1.0" encoding="utf-8"?>
<p:tagLst xmlns:p="http://schemas.openxmlformats.org/presentationml/2006/main">
  <p:tag name="AS_UNIQUEID" val="2644"/>
</p:tagLst>
</file>

<file path=ppt/tags/tag120.xml><?xml version="1.0" encoding="utf-8"?>
<p:tagLst xmlns:p="http://schemas.openxmlformats.org/presentationml/2006/main">
  <p:tag name="AS_UNIQUEID" val="2757"/>
</p:tagLst>
</file>

<file path=ppt/tags/tag1200.xml><?xml version="1.0" encoding="utf-8"?>
<p:tagLst xmlns:p="http://schemas.openxmlformats.org/presentationml/2006/main">
  <p:tag name="AS_UNIQUEID" val="1780"/>
  <p:tag name="KSO_WM_BEAUTIFY_FLAG" val=""/>
</p:tagLst>
</file>

<file path=ppt/tags/tag1201.xml><?xml version="1.0" encoding="utf-8"?>
<p:tagLst xmlns:p="http://schemas.openxmlformats.org/presentationml/2006/main">
  <p:tag name="AS_UNIQUEID" val="1781"/>
  <p:tag name="KSO_WM_BEAUTIFY_FLAG" val=""/>
</p:tagLst>
</file>

<file path=ppt/tags/tag1202.xml><?xml version="1.0" encoding="utf-8"?>
<p:tagLst xmlns:p="http://schemas.openxmlformats.org/presentationml/2006/main">
  <p:tag name="AS_UNIQUEID" val="1783"/>
  <p:tag name="KSO_WM_BEAUTIFY_FLAG" val=""/>
</p:tagLst>
</file>

<file path=ppt/tags/tag1203.xml><?xml version="1.0" encoding="utf-8"?>
<p:tagLst xmlns:p="http://schemas.openxmlformats.org/presentationml/2006/main">
  <p:tag name="AS_UNIQUEID" val="1784"/>
  <p:tag name="KSO_WM_BEAUTIFY_FLAG" val=""/>
</p:tagLst>
</file>

<file path=ppt/tags/tag1204.xml><?xml version="1.0" encoding="utf-8"?>
<p:tagLst xmlns:p="http://schemas.openxmlformats.org/presentationml/2006/main">
  <p:tag name="AS_UNIQUEID" val="1785"/>
</p:tagLst>
</file>

<file path=ppt/tags/tag1205.xml><?xml version="1.0" encoding="utf-8"?>
<p:tagLst xmlns:p="http://schemas.openxmlformats.org/presentationml/2006/main">
  <p:tag name="AS_UNIQUEID" val="1786"/>
  <p:tag name="KSO_WM_BEAUTIFY_FLAG" val=""/>
</p:tagLst>
</file>

<file path=ppt/tags/tag1206.xml><?xml version="1.0" encoding="utf-8"?>
<p:tagLst xmlns:p="http://schemas.openxmlformats.org/presentationml/2006/main">
  <p:tag name="AS_UNIQUEID" val="1787"/>
</p:tagLst>
</file>

<file path=ppt/tags/tag1207.xml><?xml version="1.0" encoding="utf-8"?>
<p:tagLst xmlns:p="http://schemas.openxmlformats.org/presentationml/2006/main">
  <p:tag name="AS_UNIQUEID" val="1788"/>
  <p:tag name="KSO_WM_BEAUTIFY_FLAG" val=""/>
</p:tagLst>
</file>

<file path=ppt/tags/tag1208.xml><?xml version="1.0" encoding="utf-8"?>
<p:tagLst xmlns:p="http://schemas.openxmlformats.org/presentationml/2006/main">
  <p:tag name="AS_UNIQUEID" val="1789"/>
  <p:tag name="KSO_WM_BEAUTIFY_FLAG" val=""/>
</p:tagLst>
</file>

<file path=ppt/tags/tag1209.xml><?xml version="1.0" encoding="utf-8"?>
<p:tagLst xmlns:p="http://schemas.openxmlformats.org/presentationml/2006/main">
  <p:tag name="AS_UNIQUEID" val="1790"/>
  <p:tag name="KSO_WM_BEAUTIFY_FLAG" val=""/>
</p:tagLst>
</file>

<file path=ppt/tags/tag121.xml><?xml version="1.0" encoding="utf-8"?>
<p:tagLst xmlns:p="http://schemas.openxmlformats.org/presentationml/2006/main">
  <p:tag name="AS_UNIQUEID" val="2758"/>
</p:tagLst>
</file>

<file path=ppt/tags/tag1210.xml><?xml version="1.0" encoding="utf-8"?>
<p:tagLst xmlns:p="http://schemas.openxmlformats.org/presentationml/2006/main">
  <p:tag name="AS_UNIQUEID" val="1791"/>
  <p:tag name="KSO_WM_BEAUTIFY_FLAG" val=""/>
</p:tagLst>
</file>

<file path=ppt/tags/tag1211.xml><?xml version="1.0" encoding="utf-8"?>
<p:tagLst xmlns:p="http://schemas.openxmlformats.org/presentationml/2006/main">
  <p:tag name="AS_UNIQUEID" val="1792"/>
  <p:tag name="KSO_WM_BEAUTIFY_FLAG" val=""/>
</p:tagLst>
</file>

<file path=ppt/tags/tag1212.xml><?xml version="1.0" encoding="utf-8"?>
<p:tagLst xmlns:p="http://schemas.openxmlformats.org/presentationml/2006/main">
  <p:tag name="AS_UNIQUEID" val="1793"/>
  <p:tag name="KSO_WM_BEAUTIFY_FLAG" val=""/>
</p:tagLst>
</file>

<file path=ppt/tags/tag1213.xml><?xml version="1.0" encoding="utf-8"?>
<p:tagLst xmlns:p="http://schemas.openxmlformats.org/presentationml/2006/main">
  <p:tag name="AS_UNIQUEID" val="1794"/>
  <p:tag name="KSO_WM_BEAUTIFY_FLAG" val=""/>
</p:tagLst>
</file>

<file path=ppt/tags/tag1214.xml><?xml version="1.0" encoding="utf-8"?>
<p:tagLst xmlns:p="http://schemas.openxmlformats.org/presentationml/2006/main">
  <p:tag name="AS_UNIQUEID" val="1795"/>
  <p:tag name="KSO_WM_BEAUTIFY_FLAG" val=""/>
</p:tagLst>
</file>

<file path=ppt/tags/tag1215.xml><?xml version="1.0" encoding="utf-8"?>
<p:tagLst xmlns:p="http://schemas.openxmlformats.org/presentationml/2006/main">
  <p:tag name="AS_UNIQUEID" val="1796"/>
  <p:tag name="KSO_WM_BEAUTIFY_FLAG" val=""/>
</p:tagLst>
</file>

<file path=ppt/tags/tag1216.xml><?xml version="1.0" encoding="utf-8"?>
<p:tagLst xmlns:p="http://schemas.openxmlformats.org/presentationml/2006/main">
  <p:tag name="AS_UNIQUEID" val="1798"/>
  <p:tag name="KSO_WM_BEAUTIFY_FLAG" val=""/>
</p:tagLst>
</file>

<file path=ppt/tags/tag1217.xml><?xml version="1.0" encoding="utf-8"?>
<p:tagLst xmlns:p="http://schemas.openxmlformats.org/presentationml/2006/main">
  <p:tag name="AS_UNIQUEID" val="1782"/>
  <p:tag name="KSO_WM_BEAUTIFY_FLAG" val=""/>
</p:tagLst>
</file>

<file path=ppt/tags/tag1218.xml><?xml version="1.0" encoding="utf-8"?>
<p:tagLst xmlns:p="http://schemas.openxmlformats.org/presentationml/2006/main">
  <p:tag name="ISLIDE.TEMPLATE" val="https://www.islide.cc;"/>
</p:tagLst>
</file>

<file path=ppt/tags/tag1219.xml><?xml version="1.0" encoding="utf-8"?>
<p:tagLst xmlns:p="http://schemas.openxmlformats.org/presentationml/2006/main">
  <p:tag name="AS_UNIQUEID" val="3578"/>
</p:tagLst>
</file>

<file path=ppt/tags/tag122.xml><?xml version="1.0" encoding="utf-8"?>
<p:tagLst xmlns:p="http://schemas.openxmlformats.org/presentationml/2006/main">
  <p:tag name="AS_UNIQUEID" val="2759"/>
</p:tagLst>
</file>

<file path=ppt/tags/tag1220.xml><?xml version="1.0" encoding="utf-8"?>
<p:tagLst xmlns:p="http://schemas.openxmlformats.org/presentationml/2006/main">
  <p:tag name="AS_UNIQUEID" val="3579"/>
  <p:tag name="KSO_WM_BEAUTIFY_FLAG" val=""/>
</p:tagLst>
</file>

<file path=ppt/tags/tag1221.xml><?xml version="1.0" encoding="utf-8"?>
<p:tagLst xmlns:p="http://schemas.openxmlformats.org/presentationml/2006/main">
  <p:tag name="AS_UNIQUEID" val="3580"/>
  <p:tag name="KSO_WM_BEAUTIFY_FLAG" val=""/>
</p:tagLst>
</file>

<file path=ppt/tags/tag1222.xml><?xml version="1.0" encoding="utf-8"?>
<p:tagLst xmlns:p="http://schemas.openxmlformats.org/presentationml/2006/main">
  <p:tag name="AS_UNIQUEID" val="1782"/>
  <p:tag name="KSO_WM_BEAUTIFY_FLAG" val=""/>
</p:tagLst>
</file>

<file path=ppt/tags/tag1223.xml><?xml version="1.0" encoding="utf-8"?>
<p:tagLst xmlns:p="http://schemas.openxmlformats.org/presentationml/2006/main">
  <p:tag name="AS_UNIQUEID" val="3581"/>
</p:tagLst>
</file>

<file path=ppt/tags/tag1224.xml><?xml version="1.0" encoding="utf-8"?>
<p:tagLst xmlns:p="http://schemas.openxmlformats.org/presentationml/2006/main">
  <p:tag name="AS_UNIQUEID" val="3582"/>
</p:tagLst>
</file>

<file path=ppt/tags/tag1225.xml><?xml version="1.0" encoding="utf-8"?>
<p:tagLst xmlns:p="http://schemas.openxmlformats.org/presentationml/2006/main">
  <p:tag name="AS_UNIQUEID" val="3583"/>
  <p:tag name="KSO_WM_BEAUTIFY_FLAG" val=""/>
</p:tagLst>
</file>

<file path=ppt/tags/tag1226.xml><?xml version="1.0" encoding="utf-8"?>
<p:tagLst xmlns:p="http://schemas.openxmlformats.org/presentationml/2006/main">
  <p:tag name="AS_UNIQUEID" val="3584"/>
  <p:tag name="KSO_WM_BEAUTIFY_FLAG" val=""/>
</p:tagLst>
</file>

<file path=ppt/tags/tag1227.xml><?xml version="1.0" encoding="utf-8"?>
<p:tagLst xmlns:p="http://schemas.openxmlformats.org/presentationml/2006/main">
  <p:tag name="AS_UNIQUEID" val="3585"/>
</p:tagLst>
</file>

<file path=ppt/tags/tag1228.xml><?xml version="1.0" encoding="utf-8"?>
<p:tagLst xmlns:p="http://schemas.openxmlformats.org/presentationml/2006/main">
  <p:tag name="AS_UNIQUEID" val="3586"/>
</p:tagLst>
</file>

<file path=ppt/tags/tag1229.xml><?xml version="1.0" encoding="utf-8"?>
<p:tagLst xmlns:p="http://schemas.openxmlformats.org/presentationml/2006/main">
  <p:tag name="AS_UNIQUEID" val="3587"/>
</p:tagLst>
</file>

<file path=ppt/tags/tag123.xml><?xml version="1.0" encoding="utf-8"?>
<p:tagLst xmlns:p="http://schemas.openxmlformats.org/presentationml/2006/main">
  <p:tag name="AS_UNIQUEID" val="2760"/>
</p:tagLst>
</file>

<file path=ppt/tags/tag1230.xml><?xml version="1.0" encoding="utf-8"?>
<p:tagLst xmlns:p="http://schemas.openxmlformats.org/presentationml/2006/main">
  <p:tag name="ISLIDE.TEMPLATE" val="https://www.islide.cc;"/>
</p:tagLst>
</file>

<file path=ppt/tags/tag1231.xml><?xml version="1.0" encoding="utf-8"?>
<p:tagLst xmlns:p="http://schemas.openxmlformats.org/presentationml/2006/main">
  <p:tag name="AS_UNIQUEID" val="3589"/>
</p:tagLst>
</file>

<file path=ppt/tags/tag1232.xml><?xml version="1.0" encoding="utf-8"?>
<p:tagLst xmlns:p="http://schemas.openxmlformats.org/presentationml/2006/main">
  <p:tag name="AS_UNIQUEID" val="3590"/>
  <p:tag name="KSO_WM_BEAUTIFY_FLAG" val=""/>
</p:tagLst>
</file>

<file path=ppt/tags/tag1233.xml><?xml version="1.0" encoding="utf-8"?>
<p:tagLst xmlns:p="http://schemas.openxmlformats.org/presentationml/2006/main">
  <p:tag name="AS_UNIQUEID" val="3591"/>
  <p:tag name="KSO_WM_BEAUTIFY_FLAG" val=""/>
</p:tagLst>
</file>

<file path=ppt/tags/tag1234.xml><?xml version="1.0" encoding="utf-8"?>
<p:tagLst xmlns:p="http://schemas.openxmlformats.org/presentationml/2006/main">
  <p:tag name="AS_UNIQUEID" val="1723"/>
</p:tagLst>
</file>

<file path=ppt/tags/tag1235.xml><?xml version="1.0" encoding="utf-8"?>
<p:tagLst xmlns:p="http://schemas.openxmlformats.org/presentationml/2006/main">
  <p:tag name="AS_UNIQUEID" val="1724"/>
  <p:tag name="KSO_WM_BEAUTIFY_FLAG" val=""/>
</p:tagLst>
</file>

<file path=ppt/tags/tag1236.xml><?xml version="1.0" encoding="utf-8"?>
<p:tagLst xmlns:p="http://schemas.openxmlformats.org/presentationml/2006/main">
  <p:tag name="AS_UNIQUEID" val="1725"/>
  <p:tag name="KSO_WM_BEAUTIFY_FLAG" val=""/>
</p:tagLst>
</file>

<file path=ppt/tags/tag1237.xml><?xml version="1.0" encoding="utf-8"?>
<p:tagLst xmlns:p="http://schemas.openxmlformats.org/presentationml/2006/main">
  <p:tag name="AS_UNIQUEID" val="1726"/>
  <p:tag name="KSO_WM_BEAUTIFY_FLAG" val=""/>
</p:tagLst>
</file>

<file path=ppt/tags/tag1238.xml><?xml version="1.0" encoding="utf-8"?>
<p:tagLst xmlns:p="http://schemas.openxmlformats.org/presentationml/2006/main">
  <p:tag name="AS_UNIQUEID" val="1727"/>
</p:tagLst>
</file>

<file path=ppt/tags/tag1239.xml><?xml version="1.0" encoding="utf-8"?>
<p:tagLst xmlns:p="http://schemas.openxmlformats.org/presentationml/2006/main">
  <p:tag name="AS_UNIQUEID" val="1728"/>
</p:tagLst>
</file>

<file path=ppt/tags/tag124.xml><?xml version="1.0" encoding="utf-8"?>
<p:tagLst xmlns:p="http://schemas.openxmlformats.org/presentationml/2006/main">
  <p:tag name="AS_UNIQUEID" val="2761"/>
</p:tagLst>
</file>

<file path=ppt/tags/tag1240.xml><?xml version="1.0" encoding="utf-8"?>
<p:tagLst xmlns:p="http://schemas.openxmlformats.org/presentationml/2006/main">
  <p:tag name="AS_UNIQUEID" val="1729"/>
</p:tagLst>
</file>

<file path=ppt/tags/tag1241.xml><?xml version="1.0" encoding="utf-8"?>
<p:tagLst xmlns:p="http://schemas.openxmlformats.org/presentationml/2006/main">
  <p:tag name="AS_UNIQUEID" val="1730"/>
  <p:tag name="KSO_WM_BEAUTIFY_FLAG" val=""/>
</p:tagLst>
</file>

<file path=ppt/tags/tag1242.xml><?xml version="1.0" encoding="utf-8"?>
<p:tagLst xmlns:p="http://schemas.openxmlformats.org/presentationml/2006/main">
  <p:tag name="AS_UNIQUEID" val="1731"/>
  <p:tag name="KSO_WM_BEAUTIFY_FLAG" val=""/>
</p:tagLst>
</file>

<file path=ppt/tags/tag1243.xml><?xml version="1.0" encoding="utf-8"?>
<p:tagLst xmlns:p="http://schemas.openxmlformats.org/presentationml/2006/main">
  <p:tag name="AS_UNIQUEID" val="1732"/>
  <p:tag name="KSO_WM_BEAUTIFY_FLAG" val=""/>
</p:tagLst>
</file>

<file path=ppt/tags/tag1244.xml><?xml version="1.0" encoding="utf-8"?>
<p:tagLst xmlns:p="http://schemas.openxmlformats.org/presentationml/2006/main">
  <p:tag name="AS_UNIQUEID" val="1733"/>
  <p:tag name="KSO_WM_BEAUTIFY_FLAG" val=""/>
</p:tagLst>
</file>

<file path=ppt/tags/tag1245.xml><?xml version="1.0" encoding="utf-8"?>
<p:tagLst xmlns:p="http://schemas.openxmlformats.org/presentationml/2006/main">
  <p:tag name="AS_UNIQUEID" val="1735"/>
  <p:tag name="KSO_WM_BEAUTIFY_FLAG" val=""/>
</p:tagLst>
</file>

<file path=ppt/tags/tag1246.xml><?xml version="1.0" encoding="utf-8"?>
<p:tagLst xmlns:p="http://schemas.openxmlformats.org/presentationml/2006/main">
  <p:tag name="AS_UNIQUEID" val="1736"/>
</p:tagLst>
</file>

<file path=ppt/tags/tag1247.xml><?xml version="1.0" encoding="utf-8"?>
<p:tagLst xmlns:p="http://schemas.openxmlformats.org/presentationml/2006/main">
  <p:tag name="AS_UNIQUEID" val="1737"/>
</p:tagLst>
</file>

<file path=ppt/tags/tag1248.xml><?xml version="1.0" encoding="utf-8"?>
<p:tagLst xmlns:p="http://schemas.openxmlformats.org/presentationml/2006/main">
  <p:tag name="AS_UNIQUEID" val="1738"/>
  <p:tag name="KSO_WM_BEAUTIFY_FLAG" val=""/>
</p:tagLst>
</file>

<file path=ppt/tags/tag1249.xml><?xml version="1.0" encoding="utf-8"?>
<p:tagLst xmlns:p="http://schemas.openxmlformats.org/presentationml/2006/main">
  <p:tag name="AS_UNIQUEID" val="1739"/>
  <p:tag name="KSO_WM_BEAUTIFY_FLAG" val=""/>
</p:tagLst>
</file>

<file path=ppt/tags/tag125.xml><?xml version="1.0" encoding="utf-8"?>
<p:tagLst xmlns:p="http://schemas.openxmlformats.org/presentationml/2006/main">
  <p:tag name="AS_UNIQUEID" val="2762"/>
</p:tagLst>
</file>

<file path=ppt/tags/tag1250.xml><?xml version="1.0" encoding="utf-8"?>
<p:tagLst xmlns:p="http://schemas.openxmlformats.org/presentationml/2006/main">
  <p:tag name="AS_UNIQUEID" val="1740"/>
  <p:tag name="KSO_WM_BEAUTIFY_FLAG" val=""/>
</p:tagLst>
</file>

<file path=ppt/tags/tag1251.xml><?xml version="1.0" encoding="utf-8"?>
<p:tagLst xmlns:p="http://schemas.openxmlformats.org/presentationml/2006/main">
  <p:tag name="AS_UNIQUEID" val="1741"/>
  <p:tag name="KSO_WM_BEAUTIFY_FLAG" val=""/>
</p:tagLst>
</file>

<file path=ppt/tags/tag1252.xml><?xml version="1.0" encoding="utf-8"?>
<p:tagLst xmlns:p="http://schemas.openxmlformats.org/presentationml/2006/main">
  <p:tag name="AS_UNIQUEID" val="1742"/>
</p:tagLst>
</file>

<file path=ppt/tags/tag1253.xml><?xml version="1.0" encoding="utf-8"?>
<p:tagLst xmlns:p="http://schemas.openxmlformats.org/presentationml/2006/main">
  <p:tag name="AS_UNIQUEID" val="1743"/>
  <p:tag name="KSO_WM_BEAUTIFY_FLAG" val=""/>
</p:tagLst>
</file>

<file path=ppt/tags/tag1254.xml><?xml version="1.0" encoding="utf-8"?>
<p:tagLst xmlns:p="http://schemas.openxmlformats.org/presentationml/2006/main">
  <p:tag name="AS_UNIQUEID" val="1744"/>
  <p:tag name="KSO_WM_BEAUTIFY_FLAG" val=""/>
</p:tagLst>
</file>

<file path=ppt/tags/tag1255.xml><?xml version="1.0" encoding="utf-8"?>
<p:tagLst xmlns:p="http://schemas.openxmlformats.org/presentationml/2006/main">
  <p:tag name="AS_UNIQUEID" val="1745"/>
  <p:tag name="KSO_WM_BEAUTIFY_FLAG" val=""/>
</p:tagLst>
</file>

<file path=ppt/tags/tag1256.xml><?xml version="1.0" encoding="utf-8"?>
<p:tagLst xmlns:p="http://schemas.openxmlformats.org/presentationml/2006/main">
  <p:tag name="AS_UNIQUEID" val="1746"/>
  <p:tag name="KSO_WM_BEAUTIFY_FLAG" val=""/>
</p:tagLst>
</file>

<file path=ppt/tags/tag1257.xml><?xml version="1.0" encoding="utf-8"?>
<p:tagLst xmlns:p="http://schemas.openxmlformats.org/presentationml/2006/main">
  <p:tag name="AS_UNIQUEID" val="1747"/>
  <p:tag name="KSO_WM_BEAUTIFY_FLAG" val=""/>
</p:tagLst>
</file>

<file path=ppt/tags/tag1258.xml><?xml version="1.0" encoding="utf-8"?>
<p:tagLst xmlns:p="http://schemas.openxmlformats.org/presentationml/2006/main">
  <p:tag name="AS_UNIQUEID" val="1748"/>
  <p:tag name="KSO_WM_BEAUTIFY_FLAG" val=""/>
</p:tagLst>
</file>

<file path=ppt/tags/tag1259.xml><?xml version="1.0" encoding="utf-8"?>
<p:tagLst xmlns:p="http://schemas.openxmlformats.org/presentationml/2006/main">
  <p:tag name="AS_UNIQUEID" val="1749"/>
  <p:tag name="KSO_WM_BEAUTIFY_FLAG" val=""/>
</p:tagLst>
</file>

<file path=ppt/tags/tag126.xml><?xml version="1.0" encoding="utf-8"?>
<p:tagLst xmlns:p="http://schemas.openxmlformats.org/presentationml/2006/main">
  <p:tag name="AS_UNIQUEID" val="2763"/>
</p:tagLst>
</file>

<file path=ppt/tags/tag1260.xml><?xml version="1.0" encoding="utf-8"?>
<p:tagLst xmlns:p="http://schemas.openxmlformats.org/presentationml/2006/main">
  <p:tag name="AS_UNIQUEID" val="1750"/>
  <p:tag name="KSO_WM_BEAUTIFY_FLAG" val=""/>
</p:tagLst>
</file>

<file path=ppt/tags/tag1261.xml><?xml version="1.0" encoding="utf-8"?>
<p:tagLst xmlns:p="http://schemas.openxmlformats.org/presentationml/2006/main">
  <p:tag name="AS_UNIQUEID" val="1751"/>
  <p:tag name="KSO_WM_BEAUTIFY_FLAG" val=""/>
</p:tagLst>
</file>

<file path=ppt/tags/tag1262.xml><?xml version="1.0" encoding="utf-8"?>
<p:tagLst xmlns:p="http://schemas.openxmlformats.org/presentationml/2006/main">
  <p:tag name="AS_UNIQUEID" val="1752"/>
  <p:tag name="KSO_WM_BEAUTIFY_FLAG" val=""/>
</p:tagLst>
</file>

<file path=ppt/tags/tag1263.xml><?xml version="1.0" encoding="utf-8"?>
<p:tagLst xmlns:p="http://schemas.openxmlformats.org/presentationml/2006/main">
  <p:tag name="AS_UNIQUEID" val="1753"/>
</p:tagLst>
</file>

<file path=ppt/tags/tag1264.xml><?xml version="1.0" encoding="utf-8"?>
<p:tagLst xmlns:p="http://schemas.openxmlformats.org/presentationml/2006/main">
  <p:tag name="AS_UNIQUEID" val="1754"/>
</p:tagLst>
</file>

<file path=ppt/tags/tag1265.xml><?xml version="1.0" encoding="utf-8"?>
<p:tagLst xmlns:p="http://schemas.openxmlformats.org/presentationml/2006/main">
  <p:tag name="AS_UNIQUEID" val="1755"/>
</p:tagLst>
</file>

<file path=ppt/tags/tag1266.xml><?xml version="1.0" encoding="utf-8"?>
<p:tagLst xmlns:p="http://schemas.openxmlformats.org/presentationml/2006/main">
  <p:tag name="AS_UNIQUEID" val="1756"/>
  <p:tag name="KSO_WM_BEAUTIFY_FLAG" val=""/>
</p:tagLst>
</file>

<file path=ppt/tags/tag1267.xml><?xml version="1.0" encoding="utf-8"?>
<p:tagLst xmlns:p="http://schemas.openxmlformats.org/presentationml/2006/main">
  <p:tag name="AS_UNIQUEID" val="1757"/>
  <p:tag name="KSO_WM_BEAUTIFY_FLAG" val=""/>
</p:tagLst>
</file>

<file path=ppt/tags/tag1268.xml><?xml version="1.0" encoding="utf-8"?>
<p:tagLst xmlns:p="http://schemas.openxmlformats.org/presentationml/2006/main">
  <p:tag name="AS_UNIQUEID" val="1758"/>
  <p:tag name="KSO_WM_BEAUTIFY_FLAG" val=""/>
</p:tagLst>
</file>

<file path=ppt/tags/tag1269.xml><?xml version="1.0" encoding="utf-8"?>
<p:tagLst xmlns:p="http://schemas.openxmlformats.org/presentationml/2006/main">
  <p:tag name="AS_UNIQUEID" val="1759"/>
  <p:tag name="KSO_WM_BEAUTIFY_FLAG" val=""/>
</p:tagLst>
</file>

<file path=ppt/tags/tag127.xml><?xml version="1.0" encoding="utf-8"?>
<p:tagLst xmlns:p="http://schemas.openxmlformats.org/presentationml/2006/main">
  <p:tag name="AS_UNIQUEID" val="2764"/>
</p:tagLst>
</file>

<file path=ppt/tags/tag1270.xml><?xml version="1.0" encoding="utf-8"?>
<p:tagLst xmlns:p="http://schemas.openxmlformats.org/presentationml/2006/main">
  <p:tag name="AS_UNIQUEID" val="1760"/>
</p:tagLst>
</file>

<file path=ppt/tags/tag1271.xml><?xml version="1.0" encoding="utf-8"?>
<p:tagLst xmlns:p="http://schemas.openxmlformats.org/presentationml/2006/main">
  <p:tag name="AS_UNIQUEID" val="1761"/>
</p:tagLst>
</file>

<file path=ppt/tags/tag1272.xml><?xml version="1.0" encoding="utf-8"?>
<p:tagLst xmlns:p="http://schemas.openxmlformats.org/presentationml/2006/main">
  <p:tag name="AS_UNIQUEID" val="1762"/>
</p:tagLst>
</file>

<file path=ppt/tags/tag1273.xml><?xml version="1.0" encoding="utf-8"?>
<p:tagLst xmlns:p="http://schemas.openxmlformats.org/presentationml/2006/main">
  <p:tag name="AS_UNIQUEID" val="1763"/>
  <p:tag name="KSO_WM_BEAUTIFY_FLAG" val=""/>
</p:tagLst>
</file>

<file path=ppt/tags/tag1274.xml><?xml version="1.0" encoding="utf-8"?>
<p:tagLst xmlns:p="http://schemas.openxmlformats.org/presentationml/2006/main">
  <p:tag name="AS_UNIQUEID" val="1764"/>
  <p:tag name="KSO_WM_BEAUTIFY_FLAG" val=""/>
</p:tagLst>
</file>

<file path=ppt/tags/tag1275.xml><?xml version="1.0" encoding="utf-8"?>
<p:tagLst xmlns:p="http://schemas.openxmlformats.org/presentationml/2006/main">
  <p:tag name="AS_UNIQUEID" val="1765"/>
  <p:tag name="KSO_WM_BEAUTIFY_FLAG" val=""/>
</p:tagLst>
</file>

<file path=ppt/tags/tag1276.xml><?xml version="1.0" encoding="utf-8"?>
<p:tagLst xmlns:p="http://schemas.openxmlformats.org/presentationml/2006/main">
  <p:tag name="AS_UNIQUEID" val="1766"/>
  <p:tag name="KSO_WM_BEAUTIFY_FLAG" val=""/>
</p:tagLst>
</file>

<file path=ppt/tags/tag1277.xml><?xml version="1.0" encoding="utf-8"?>
<p:tagLst xmlns:p="http://schemas.openxmlformats.org/presentationml/2006/main">
  <p:tag name="AS_UNIQUEID" val="1767"/>
</p:tagLst>
</file>

<file path=ppt/tags/tag1278.xml><?xml version="1.0" encoding="utf-8"?>
<p:tagLst xmlns:p="http://schemas.openxmlformats.org/presentationml/2006/main">
  <p:tag name="AS_UNIQUEID" val="1768"/>
  <p:tag name="KSO_WM_BEAUTIFY_FLAG" val=""/>
</p:tagLst>
</file>

<file path=ppt/tags/tag1279.xml><?xml version="1.0" encoding="utf-8"?>
<p:tagLst xmlns:p="http://schemas.openxmlformats.org/presentationml/2006/main">
  <p:tag name="AS_UNIQUEID" val="1769"/>
  <p:tag name="KSO_WM_BEAUTIFY_FLAG" val=""/>
</p:tagLst>
</file>

<file path=ppt/tags/tag128.xml><?xml version="1.0" encoding="utf-8"?>
<p:tagLst xmlns:p="http://schemas.openxmlformats.org/presentationml/2006/main">
  <p:tag name="AS_UNIQUEID" val="2765"/>
</p:tagLst>
</file>

<file path=ppt/tags/tag1280.xml><?xml version="1.0" encoding="utf-8"?>
<p:tagLst xmlns:p="http://schemas.openxmlformats.org/presentationml/2006/main">
  <p:tag name="AS_UNIQUEID" val="1770"/>
  <p:tag name="KSO_WM_BEAUTIFY_FLAG" val=""/>
</p:tagLst>
</file>

<file path=ppt/tags/tag1281.xml><?xml version="1.0" encoding="utf-8"?>
<p:tagLst xmlns:p="http://schemas.openxmlformats.org/presentationml/2006/main">
  <p:tag name="AS_UNIQUEID" val="1771"/>
  <p:tag name="KSO_WM_BEAUTIFY_FLAG" val=""/>
</p:tagLst>
</file>

<file path=ppt/tags/tag1282.xml><?xml version="1.0" encoding="utf-8"?>
<p:tagLst xmlns:p="http://schemas.openxmlformats.org/presentationml/2006/main">
  <p:tag name="AS_UNIQUEID" val="1782"/>
  <p:tag name="KSO_WM_BEAUTIFY_FLAG" val=""/>
</p:tagLst>
</file>

<file path=ppt/tags/tag1283.xml><?xml version="1.0" encoding="utf-8"?>
<p:tagLst xmlns:p="http://schemas.openxmlformats.org/presentationml/2006/main">
  <p:tag name="ISLIDE.TEMPLATE" val="https://www.islide.cc;"/>
</p:tagLst>
</file>

<file path=ppt/tags/tag1284.xml><?xml version="1.0" encoding="utf-8"?>
<p:tagLst xmlns:p="http://schemas.openxmlformats.org/presentationml/2006/main">
  <p:tag name="AS_UNIQUEID" val="3593"/>
</p:tagLst>
</file>

<file path=ppt/tags/tag1285.xml><?xml version="1.0" encoding="utf-8"?>
<p:tagLst xmlns:p="http://schemas.openxmlformats.org/presentationml/2006/main">
  <p:tag name="AS_UNIQUEID" val="3594"/>
  <p:tag name="KSO_WM_BEAUTIFY_FLAG" val=""/>
</p:tagLst>
</file>

<file path=ppt/tags/tag1286.xml><?xml version="1.0" encoding="utf-8"?>
<p:tagLst xmlns:p="http://schemas.openxmlformats.org/presentationml/2006/main">
  <p:tag name="AS_UNIQUEID" val="3595"/>
  <p:tag name="KSO_WM_BEAUTIFY_FLAG" val=""/>
</p:tagLst>
</file>

<file path=ppt/tags/tag1287.xml><?xml version="1.0" encoding="utf-8"?>
<p:tagLst xmlns:p="http://schemas.openxmlformats.org/presentationml/2006/main">
  <p:tag name="AS_UNIQUEID" val="1695"/>
  <p:tag name="KSO_WM_BEAUTIFY_FLAG" val=""/>
</p:tagLst>
</file>

<file path=ppt/tags/tag1288.xml><?xml version="1.0" encoding="utf-8"?>
<p:tagLst xmlns:p="http://schemas.openxmlformats.org/presentationml/2006/main">
  <p:tag name="AS_UNIQUEID" val="1696"/>
</p:tagLst>
</file>

<file path=ppt/tags/tag1289.xml><?xml version="1.0" encoding="utf-8"?>
<p:tagLst xmlns:p="http://schemas.openxmlformats.org/presentationml/2006/main">
  <p:tag name="AS_UNIQUEID" val="1697"/>
</p:tagLst>
</file>

<file path=ppt/tags/tag129.xml><?xml version="1.0" encoding="utf-8"?>
<p:tagLst xmlns:p="http://schemas.openxmlformats.org/presentationml/2006/main">
  <p:tag name="AS_UNIQUEID" val="2766"/>
</p:tagLst>
</file>

<file path=ppt/tags/tag1290.xml><?xml version="1.0" encoding="utf-8"?>
<p:tagLst xmlns:p="http://schemas.openxmlformats.org/presentationml/2006/main">
  <p:tag name="AS_UNIQUEID" val="1698"/>
  <p:tag name="KSO_WM_BEAUTIFY_FLAG" val=""/>
</p:tagLst>
</file>

<file path=ppt/tags/tag1291.xml><?xml version="1.0" encoding="utf-8"?>
<p:tagLst xmlns:p="http://schemas.openxmlformats.org/presentationml/2006/main">
  <p:tag name="AS_UNIQUEID" val="1699"/>
  <p:tag name="KSO_WM_BEAUTIFY_FLAG" val=""/>
</p:tagLst>
</file>

<file path=ppt/tags/tag1292.xml><?xml version="1.0" encoding="utf-8"?>
<p:tagLst xmlns:p="http://schemas.openxmlformats.org/presentationml/2006/main">
  <p:tag name="AS_UNIQUEID" val="1700"/>
  <p:tag name="KSO_WM_BEAUTIFY_FLAG" val=""/>
</p:tagLst>
</file>

<file path=ppt/tags/tag1293.xml><?xml version="1.0" encoding="utf-8"?>
<p:tagLst xmlns:p="http://schemas.openxmlformats.org/presentationml/2006/main">
  <p:tag name="AS_UNIQUEID" val="1701"/>
</p:tagLst>
</file>

<file path=ppt/tags/tag1294.xml><?xml version="1.0" encoding="utf-8"?>
<p:tagLst xmlns:p="http://schemas.openxmlformats.org/presentationml/2006/main">
  <p:tag name="AS_UNIQUEID" val="1702"/>
</p:tagLst>
</file>

<file path=ppt/tags/tag1295.xml><?xml version="1.0" encoding="utf-8"?>
<p:tagLst xmlns:p="http://schemas.openxmlformats.org/presentationml/2006/main">
  <p:tag name="AS_UNIQUEID" val="1703"/>
</p:tagLst>
</file>

<file path=ppt/tags/tag1296.xml><?xml version="1.0" encoding="utf-8"?>
<p:tagLst xmlns:p="http://schemas.openxmlformats.org/presentationml/2006/main">
  <p:tag name="AS_UNIQUEID" val="1704"/>
  <p:tag name="KSO_WM_BEAUTIFY_FLAG" val=""/>
</p:tagLst>
</file>

<file path=ppt/tags/tag1297.xml><?xml version="1.0" encoding="utf-8"?>
<p:tagLst xmlns:p="http://schemas.openxmlformats.org/presentationml/2006/main">
  <p:tag name="AS_UNIQUEID" val="1705"/>
  <p:tag name="KSO_WM_BEAUTIFY_FLAG" val=""/>
</p:tagLst>
</file>

<file path=ppt/tags/tag1298.xml><?xml version="1.0" encoding="utf-8"?>
<p:tagLst xmlns:p="http://schemas.openxmlformats.org/presentationml/2006/main">
  <p:tag name="AS_UNIQUEID" val="1706"/>
  <p:tag name="KSO_WM_BEAUTIFY_FLAG" val=""/>
</p:tagLst>
</file>

<file path=ppt/tags/tag1299.xml><?xml version="1.0" encoding="utf-8"?>
<p:tagLst xmlns:p="http://schemas.openxmlformats.org/presentationml/2006/main">
  <p:tag name="AS_UNIQUEID" val="1707"/>
  <p:tag name="KSO_WM_BEAUTIFY_FLAG" val=""/>
</p:tagLst>
</file>

<file path=ppt/tags/tag13.xml><?xml version="1.0" encoding="utf-8"?>
<p:tagLst xmlns:p="http://schemas.openxmlformats.org/presentationml/2006/main">
  <p:tag name="AS_UNIQUEID" val="2645"/>
</p:tagLst>
</file>

<file path=ppt/tags/tag130.xml><?xml version="1.0" encoding="utf-8"?>
<p:tagLst xmlns:p="http://schemas.openxmlformats.org/presentationml/2006/main">
  <p:tag name="AS_UNIQUEID" val="2767"/>
</p:tagLst>
</file>

<file path=ppt/tags/tag1300.xml><?xml version="1.0" encoding="utf-8"?>
<p:tagLst xmlns:p="http://schemas.openxmlformats.org/presentationml/2006/main">
  <p:tag name="AS_UNIQUEID" val="1708"/>
</p:tagLst>
</file>

<file path=ppt/tags/tag1301.xml><?xml version="1.0" encoding="utf-8"?>
<p:tagLst xmlns:p="http://schemas.openxmlformats.org/presentationml/2006/main">
  <p:tag name="AS_UNIQUEID" val="1709"/>
</p:tagLst>
</file>

<file path=ppt/tags/tag1302.xml><?xml version="1.0" encoding="utf-8"?>
<p:tagLst xmlns:p="http://schemas.openxmlformats.org/presentationml/2006/main">
  <p:tag name="AS_UNIQUEID" val="1710"/>
  <p:tag name="KSO_WM_BEAUTIFY_FLAG" val=""/>
</p:tagLst>
</file>

<file path=ppt/tags/tag1303.xml><?xml version="1.0" encoding="utf-8"?>
<p:tagLst xmlns:p="http://schemas.openxmlformats.org/presentationml/2006/main">
  <p:tag name="AS_UNIQUEID" val="1711"/>
  <p:tag name="KSO_WM_BEAUTIFY_FLAG" val=""/>
</p:tagLst>
</file>

<file path=ppt/tags/tag1304.xml><?xml version="1.0" encoding="utf-8"?>
<p:tagLst xmlns:p="http://schemas.openxmlformats.org/presentationml/2006/main">
  <p:tag name="AS_UNIQUEID" val="1712"/>
  <p:tag name="KSO_WM_BEAUTIFY_FLAG" val=""/>
</p:tagLst>
</file>

<file path=ppt/tags/tag1305.xml><?xml version="1.0" encoding="utf-8"?>
<p:tagLst xmlns:p="http://schemas.openxmlformats.org/presentationml/2006/main">
  <p:tag name="AS_UNIQUEID" val="1713"/>
</p:tagLst>
</file>

<file path=ppt/tags/tag1306.xml><?xml version="1.0" encoding="utf-8"?>
<p:tagLst xmlns:p="http://schemas.openxmlformats.org/presentationml/2006/main">
  <p:tag name="AS_UNIQUEID" val="1714"/>
</p:tagLst>
</file>

<file path=ppt/tags/tag1307.xml><?xml version="1.0" encoding="utf-8"?>
<p:tagLst xmlns:p="http://schemas.openxmlformats.org/presentationml/2006/main">
  <p:tag name="AS_UNIQUEID" val="1715"/>
</p:tagLst>
</file>

<file path=ppt/tags/tag1308.xml><?xml version="1.0" encoding="utf-8"?>
<p:tagLst xmlns:p="http://schemas.openxmlformats.org/presentationml/2006/main">
  <p:tag name="AS_UNIQUEID" val="1716"/>
  <p:tag name="KSO_WM_BEAUTIFY_FLAG" val=""/>
</p:tagLst>
</file>

<file path=ppt/tags/tag1309.xml><?xml version="1.0" encoding="utf-8"?>
<p:tagLst xmlns:p="http://schemas.openxmlformats.org/presentationml/2006/main">
  <p:tag name="AS_UNIQUEID" val="1717"/>
  <p:tag name="KSO_WM_BEAUTIFY_FLAG" val=""/>
</p:tagLst>
</file>

<file path=ppt/tags/tag131.xml><?xml version="1.0" encoding="utf-8"?>
<p:tagLst xmlns:p="http://schemas.openxmlformats.org/presentationml/2006/main">
  <p:tag name="AS_UNIQUEID" val="2768"/>
</p:tagLst>
</file>

<file path=ppt/tags/tag1310.xml><?xml version="1.0" encoding="utf-8"?>
<p:tagLst xmlns:p="http://schemas.openxmlformats.org/presentationml/2006/main">
  <p:tag name="AS_UNIQUEID" val="1718"/>
  <p:tag name="KSO_WM_BEAUTIFY_FLAG" val=""/>
</p:tagLst>
</file>

<file path=ppt/tags/tag1311.xml><?xml version="1.0" encoding="utf-8"?>
<p:tagLst xmlns:p="http://schemas.openxmlformats.org/presentationml/2006/main">
  <p:tag name="AS_UNIQUEID" val="1719"/>
  <p:tag name="KSO_WM_BEAUTIFY_FLAG" val=""/>
</p:tagLst>
</file>

<file path=ppt/tags/tag1312.xml><?xml version="1.0" encoding="utf-8"?>
<p:tagLst xmlns:p="http://schemas.openxmlformats.org/presentationml/2006/main">
  <p:tag name="AS_UNIQUEID" val="3596"/>
  <p:tag name="KSO_WM_BEAUTIFY_FLAG" val=""/>
</p:tagLst>
</file>

<file path=ppt/tags/tag1313.xml><?xml version="1.0" encoding="utf-8"?>
<p:tagLst xmlns:p="http://schemas.openxmlformats.org/presentationml/2006/main">
  <p:tag name="AS_UNIQUEID" val="3597"/>
  <p:tag name="KSO_WM_BEAUTIFY_FLAG" val=""/>
</p:tagLst>
</file>

<file path=ppt/tags/tag1314.xml><?xml version="1.0" encoding="utf-8"?>
<p:tagLst xmlns:p="http://schemas.openxmlformats.org/presentationml/2006/main">
  <p:tag name="AS_UNIQUEID" val="3598"/>
  <p:tag name="KSO_WM_BEAUTIFY_FLAG" val=""/>
</p:tagLst>
</file>

<file path=ppt/tags/tag1315.xml><?xml version="1.0" encoding="utf-8"?>
<p:tagLst xmlns:p="http://schemas.openxmlformats.org/presentationml/2006/main">
  <p:tag name="ISLIDE.TEMPLATE" val="https://www.islide.cc;"/>
</p:tagLst>
</file>

<file path=ppt/tags/tag1316.xml><?xml version="1.0" encoding="utf-8"?>
<p:tagLst xmlns:p="http://schemas.openxmlformats.org/presentationml/2006/main">
  <p:tag name="AS_UNIQUEID" val="3603"/>
</p:tagLst>
</file>

<file path=ppt/tags/tag1317.xml><?xml version="1.0" encoding="utf-8"?>
<p:tagLst xmlns:p="http://schemas.openxmlformats.org/presentationml/2006/main">
  <p:tag name="AS_UNIQUEID" val="3604"/>
</p:tagLst>
</file>

<file path=ppt/tags/tag1318.xml><?xml version="1.0" encoding="utf-8"?>
<p:tagLst xmlns:p="http://schemas.openxmlformats.org/presentationml/2006/main">
  <p:tag name="AS_UNIQUEID" val="3605"/>
</p:tagLst>
</file>

<file path=ppt/tags/tag1319.xml><?xml version="1.0" encoding="utf-8"?>
<p:tagLst xmlns:p="http://schemas.openxmlformats.org/presentationml/2006/main">
  <p:tag name="AS_UNIQUEID" val="3606"/>
</p:tagLst>
</file>

<file path=ppt/tags/tag132.xml><?xml version="1.0" encoding="utf-8"?>
<p:tagLst xmlns:p="http://schemas.openxmlformats.org/presentationml/2006/main">
  <p:tag name="AS_UNIQUEID" val="2769"/>
</p:tagLst>
</file>

<file path=ppt/tags/tag1320.xml><?xml version="1.0" encoding="utf-8"?>
<p:tagLst xmlns:p="http://schemas.openxmlformats.org/presentationml/2006/main">
  <p:tag name="AS_UNIQUEID" val="3607"/>
  <p:tag name="KSO_WM_BEAUTIFY_FLAG" val=""/>
</p:tagLst>
</file>

<file path=ppt/tags/tag1321.xml><?xml version="1.0" encoding="utf-8"?>
<p:tagLst xmlns:p="http://schemas.openxmlformats.org/presentationml/2006/main">
  <p:tag name="AS_UNIQUEID" val="3608"/>
  <p:tag name="KSO_WM_BEAUTIFY_FLAG" val=""/>
</p:tagLst>
</file>

<file path=ppt/tags/tag1322.xml><?xml version="1.0" encoding="utf-8"?>
<p:tagLst xmlns:p="http://schemas.openxmlformats.org/presentationml/2006/main">
  <p:tag name="AS_UNIQUEID" val="3609"/>
  <p:tag name="KSO_WM_BEAUTIFY_FLAG" val=""/>
</p:tagLst>
</file>

<file path=ppt/tags/tag1323.xml><?xml version="1.0" encoding="utf-8"?>
<p:tagLst xmlns:p="http://schemas.openxmlformats.org/presentationml/2006/main">
  <p:tag name="ISLIDE.TEMPLATE" val="https://www.islide.cc;"/>
</p:tagLst>
</file>

<file path=ppt/tags/tag1324.xml><?xml version="1.0" encoding="utf-8"?>
<p:tagLst xmlns:p="http://schemas.openxmlformats.org/presentationml/2006/main">
  <p:tag name="AS_UNIQUEID" val="3600"/>
</p:tagLst>
</file>

<file path=ppt/tags/tag1325.xml><?xml version="1.0" encoding="utf-8"?>
<p:tagLst xmlns:p="http://schemas.openxmlformats.org/presentationml/2006/main">
  <p:tag name="AS_UNIQUEID" val="3601"/>
</p:tagLst>
</file>

<file path=ppt/tags/tag1326.xml><?xml version="1.0" encoding="utf-8"?>
<p:tagLst xmlns:p="http://schemas.openxmlformats.org/presentationml/2006/main">
  <p:tag name="AS_UNIQUEID" val="3611"/>
</p:tagLst>
</file>

<file path=ppt/tags/tag1327.xml><?xml version="1.0" encoding="utf-8"?>
<p:tagLst xmlns:p="http://schemas.openxmlformats.org/presentationml/2006/main">
  <p:tag name="AS_UNIQUEID" val="3612"/>
</p:tagLst>
</file>

<file path=ppt/tags/tag1328.xml><?xml version="1.0" encoding="utf-8"?>
<p:tagLst xmlns:p="http://schemas.openxmlformats.org/presentationml/2006/main">
  <p:tag name="AS_UNIQUEID" val="3613"/>
  <p:tag name="KSO_WM_BEAUTIFY_FLAG" val=""/>
</p:tagLst>
</file>

<file path=ppt/tags/tag1329.xml><?xml version="1.0" encoding="utf-8"?>
<p:tagLst xmlns:p="http://schemas.openxmlformats.org/presentationml/2006/main">
  <p:tag name="AS_UNIQUEID" val="3614"/>
</p:tagLst>
</file>

<file path=ppt/tags/tag133.xml><?xml version="1.0" encoding="utf-8"?>
<p:tagLst xmlns:p="http://schemas.openxmlformats.org/presentationml/2006/main">
  <p:tag name="AS_UNIQUEID" val="2770"/>
</p:tagLst>
</file>

<file path=ppt/tags/tag1330.xml><?xml version="1.0" encoding="utf-8"?>
<p:tagLst xmlns:p="http://schemas.openxmlformats.org/presentationml/2006/main">
  <p:tag name="AS_UNIQUEID" val="3615"/>
</p:tagLst>
</file>

<file path=ppt/tags/tag1331.xml><?xml version="1.0" encoding="utf-8"?>
<p:tagLst xmlns:p="http://schemas.openxmlformats.org/presentationml/2006/main">
  <p:tag name="AS_UNIQUEID" val="3616"/>
</p:tagLst>
</file>

<file path=ppt/tags/tag1332.xml><?xml version="1.0" encoding="utf-8"?>
<p:tagLst xmlns:p="http://schemas.openxmlformats.org/presentationml/2006/main">
  <p:tag name="AS_UNIQUEID" val="3617"/>
  <p:tag name="KSO_WM_BEAUTIFY_FLAG" val=""/>
</p:tagLst>
</file>

<file path=ppt/tags/tag1333.xml><?xml version="1.0" encoding="utf-8"?>
<p:tagLst xmlns:p="http://schemas.openxmlformats.org/presentationml/2006/main">
  <p:tag name="AS_UNIQUEID" val="3618"/>
  <p:tag name="KSO_WM_BEAUTIFY_FLAG" val=""/>
</p:tagLst>
</file>

<file path=ppt/tags/tag1334.xml><?xml version="1.0" encoding="utf-8"?>
<p:tagLst xmlns:p="http://schemas.openxmlformats.org/presentationml/2006/main">
  <p:tag name="AS_UNIQUEID" val="3619"/>
  <p:tag name="KSO_WM_BEAUTIFY_FLAG" val=""/>
</p:tagLst>
</file>

<file path=ppt/tags/tag1335.xml><?xml version="1.0" encoding="utf-8"?>
<p:tagLst xmlns:p="http://schemas.openxmlformats.org/presentationml/2006/main">
  <p:tag name="AS_UNIQUEID" val="3620"/>
  <p:tag name="KSO_WM_BEAUTIFY_FLAG" val=""/>
</p:tagLst>
</file>

<file path=ppt/tags/tag1336.xml><?xml version="1.0" encoding="utf-8"?>
<p:tagLst xmlns:p="http://schemas.openxmlformats.org/presentationml/2006/main">
  <p:tag name="AS_UNIQUEID" val="3621"/>
  <p:tag name="KSO_WM_BEAUTIFY_FLAG" val=""/>
</p:tagLst>
</file>

<file path=ppt/tags/tag1337.xml><?xml version="1.0" encoding="utf-8"?>
<p:tagLst xmlns:p="http://schemas.openxmlformats.org/presentationml/2006/main">
  <p:tag name="AS_UNIQUEID" val="3622"/>
  <p:tag name="KSO_WM_BEAUTIFY_FLAG" val=""/>
</p:tagLst>
</file>

<file path=ppt/tags/tag1338.xml><?xml version="1.0" encoding="utf-8"?>
<p:tagLst xmlns:p="http://schemas.openxmlformats.org/presentationml/2006/main">
  <p:tag name="AS_UNIQUEID" val="3623"/>
  <p:tag name="KSO_WM_BEAUTIFY_FLAG" val=""/>
</p:tagLst>
</file>

<file path=ppt/tags/tag1339.xml><?xml version="1.0" encoding="utf-8"?>
<p:tagLst xmlns:p="http://schemas.openxmlformats.org/presentationml/2006/main">
  <p:tag name="AS_UNIQUEID" val="3624"/>
</p:tagLst>
</file>

<file path=ppt/tags/tag134.xml><?xml version="1.0" encoding="utf-8"?>
<p:tagLst xmlns:p="http://schemas.openxmlformats.org/presentationml/2006/main">
  <p:tag name="AS_UNIQUEID" val="2771"/>
</p:tagLst>
</file>

<file path=ppt/tags/tag1340.xml><?xml version="1.0" encoding="utf-8"?>
<p:tagLst xmlns:p="http://schemas.openxmlformats.org/presentationml/2006/main">
  <p:tag name="AS_UNIQUEID" val="3625"/>
</p:tagLst>
</file>

<file path=ppt/tags/tag1341.xml><?xml version="1.0" encoding="utf-8"?>
<p:tagLst xmlns:p="http://schemas.openxmlformats.org/presentationml/2006/main">
  <p:tag name="AS_UNIQUEID" val="3626"/>
</p:tagLst>
</file>

<file path=ppt/tags/tag1342.xml><?xml version="1.0" encoding="utf-8"?>
<p:tagLst xmlns:p="http://schemas.openxmlformats.org/presentationml/2006/main">
  <p:tag name="AS_UNIQUEID" val="3627"/>
</p:tagLst>
</file>

<file path=ppt/tags/tag1343.xml><?xml version="1.0" encoding="utf-8"?>
<p:tagLst xmlns:p="http://schemas.openxmlformats.org/presentationml/2006/main">
  <p:tag name="AS_UNIQUEID" val="3628"/>
</p:tagLst>
</file>

<file path=ppt/tags/tag1344.xml><?xml version="1.0" encoding="utf-8"?>
<p:tagLst xmlns:p="http://schemas.openxmlformats.org/presentationml/2006/main">
  <p:tag name="AS_UNIQUEID" val="3629"/>
  <p:tag name="KSO_WM_BEAUTIFY_FLAG" val=""/>
</p:tagLst>
</file>

<file path=ppt/tags/tag1345.xml><?xml version="1.0" encoding="utf-8"?>
<p:tagLst xmlns:p="http://schemas.openxmlformats.org/presentationml/2006/main">
  <p:tag name="AS_UNIQUEID" val="3630"/>
  <p:tag name="KSO_WM_BEAUTIFY_FLAG" val=""/>
</p:tagLst>
</file>

<file path=ppt/tags/tag1346.xml><?xml version="1.0" encoding="utf-8"?>
<p:tagLst xmlns:p="http://schemas.openxmlformats.org/presentationml/2006/main">
  <p:tag name="AS_UNIQUEID" val="3631"/>
  <p:tag name="KSO_WM_BEAUTIFY_FLAG" val=""/>
</p:tagLst>
</file>

<file path=ppt/tags/tag1347.xml><?xml version="1.0" encoding="utf-8"?>
<p:tagLst xmlns:p="http://schemas.openxmlformats.org/presentationml/2006/main">
  <p:tag name="AS_UNIQUEID" val="3632"/>
  <p:tag name="KSO_WM_BEAUTIFY_FLAG" val=""/>
</p:tagLst>
</file>

<file path=ppt/tags/tag1348.xml><?xml version="1.0" encoding="utf-8"?>
<p:tagLst xmlns:p="http://schemas.openxmlformats.org/presentationml/2006/main">
  <p:tag name="AS_UNIQUEID" val="3633"/>
  <p:tag name="KSO_WM_BEAUTIFY_FLAG" val=""/>
</p:tagLst>
</file>

<file path=ppt/tags/tag1349.xml><?xml version="1.0" encoding="utf-8"?>
<p:tagLst xmlns:p="http://schemas.openxmlformats.org/presentationml/2006/main">
  <p:tag name="AS_UNIQUEID" val="3634"/>
  <p:tag name="KSO_WM_BEAUTIFY_FLAG" val=""/>
</p:tagLst>
</file>

<file path=ppt/tags/tag135.xml><?xml version="1.0" encoding="utf-8"?>
<p:tagLst xmlns:p="http://schemas.openxmlformats.org/presentationml/2006/main">
  <p:tag name="AS_UNIQUEID" val="2772"/>
</p:tagLst>
</file>

<file path=ppt/tags/tag1350.xml><?xml version="1.0" encoding="utf-8"?>
<p:tagLst xmlns:p="http://schemas.openxmlformats.org/presentationml/2006/main">
  <p:tag name="AS_UNIQUEID" val="3635"/>
  <p:tag name="KSO_WM_BEAUTIFY_FLAG" val=""/>
</p:tagLst>
</file>

<file path=ppt/tags/tag1351.xml><?xml version="1.0" encoding="utf-8"?>
<p:tagLst xmlns:p="http://schemas.openxmlformats.org/presentationml/2006/main">
  <p:tag name="AS_UNIQUEID" val="3636"/>
</p:tagLst>
</file>

<file path=ppt/tags/tag1352.xml><?xml version="1.0" encoding="utf-8"?>
<p:tagLst xmlns:p="http://schemas.openxmlformats.org/presentationml/2006/main">
  <p:tag name="AS_UNIQUEID" val="3637"/>
  <p:tag name="KSO_WM_BEAUTIFY_FLAG" val=""/>
</p:tagLst>
</file>

<file path=ppt/tags/tag1353.xml><?xml version="1.0" encoding="utf-8"?>
<p:tagLst xmlns:p="http://schemas.openxmlformats.org/presentationml/2006/main">
  <p:tag name="AS_UNIQUEID" val="3638"/>
  <p:tag name="KSO_WM_BEAUTIFY_FLAG" val=""/>
</p:tagLst>
</file>

<file path=ppt/tags/tag1354.xml><?xml version="1.0" encoding="utf-8"?>
<p:tagLst xmlns:p="http://schemas.openxmlformats.org/presentationml/2006/main">
  <p:tag name="AS_UNIQUEID" val="3639"/>
  <p:tag name="KSO_WM_BEAUTIFY_FLAG" val=""/>
</p:tagLst>
</file>

<file path=ppt/tags/tag1355.xml><?xml version="1.0" encoding="utf-8"?>
<p:tagLst xmlns:p="http://schemas.openxmlformats.org/presentationml/2006/main">
  <p:tag name="AS_UNIQUEID" val="3640"/>
  <p:tag name="KSO_WM_BEAUTIFY_FLAG" val=""/>
</p:tagLst>
</file>

<file path=ppt/tags/tag1356.xml><?xml version="1.0" encoding="utf-8"?>
<p:tagLst xmlns:p="http://schemas.openxmlformats.org/presentationml/2006/main">
  <p:tag name="AS_UNIQUEID" val="3641"/>
  <p:tag name="KSO_WM_BEAUTIFY_FLAG" val=""/>
</p:tagLst>
</file>

<file path=ppt/tags/tag1357.xml><?xml version="1.0" encoding="utf-8"?>
<p:tagLst xmlns:p="http://schemas.openxmlformats.org/presentationml/2006/main">
  <p:tag name="AS_UNIQUEID" val="3642"/>
  <p:tag name="KSO_WM_BEAUTIFY_FLAG" val=""/>
</p:tagLst>
</file>

<file path=ppt/tags/tag1358.xml><?xml version="1.0" encoding="utf-8"?>
<p:tagLst xmlns:p="http://schemas.openxmlformats.org/presentationml/2006/main">
  <p:tag name="AS_UNIQUEID" val="3643"/>
  <p:tag name="KSO_WM_BEAUTIFY_FLAG" val=""/>
</p:tagLst>
</file>

<file path=ppt/tags/tag1359.xml><?xml version="1.0" encoding="utf-8"?>
<p:tagLst xmlns:p="http://schemas.openxmlformats.org/presentationml/2006/main">
  <p:tag name="AS_UNIQUEID" val="3644"/>
  <p:tag name="KSO_WM_BEAUTIFY_FLAG" val=""/>
</p:tagLst>
</file>

<file path=ppt/tags/tag136.xml><?xml version="1.0" encoding="utf-8"?>
<p:tagLst xmlns:p="http://schemas.openxmlformats.org/presentationml/2006/main">
  <p:tag name="AS_UNIQUEID" val="2773"/>
</p:tagLst>
</file>

<file path=ppt/tags/tag1360.xml><?xml version="1.0" encoding="utf-8"?>
<p:tagLst xmlns:p="http://schemas.openxmlformats.org/presentationml/2006/main">
  <p:tag name="AS_UNIQUEID" val="3645"/>
  <p:tag name="KSO_WM_BEAUTIFY_FLAG" val=""/>
</p:tagLst>
</file>

<file path=ppt/tags/tag1361.xml><?xml version="1.0" encoding="utf-8"?>
<p:tagLst xmlns:p="http://schemas.openxmlformats.org/presentationml/2006/main">
  <p:tag name="AS_UNIQUEID" val="3646"/>
  <p:tag name="KSO_WM_BEAUTIFY_FLAG" val=""/>
</p:tagLst>
</file>

<file path=ppt/tags/tag1362.xml><?xml version="1.0" encoding="utf-8"?>
<p:tagLst xmlns:p="http://schemas.openxmlformats.org/presentationml/2006/main">
  <p:tag name="AS_UNIQUEID" val="3647"/>
  <p:tag name="KSO_WM_BEAUTIFY_FLAG" val=""/>
</p:tagLst>
</file>

<file path=ppt/tags/tag1363.xml><?xml version="1.0" encoding="utf-8"?>
<p:tagLst xmlns:p="http://schemas.openxmlformats.org/presentationml/2006/main">
  <p:tag name="AS_UNIQUEID" val="3648"/>
  <p:tag name="KSO_WM_BEAUTIFY_FLAG" val=""/>
</p:tagLst>
</file>

<file path=ppt/tags/tag1364.xml><?xml version="1.0" encoding="utf-8"?>
<p:tagLst xmlns:p="http://schemas.openxmlformats.org/presentationml/2006/main">
  <p:tag name="AS_UNIQUEID" val="3649"/>
  <p:tag name="KSO_WM_BEAUTIFY_FLAG" val=""/>
</p:tagLst>
</file>

<file path=ppt/tags/tag1365.xml><?xml version="1.0" encoding="utf-8"?>
<p:tagLst xmlns:p="http://schemas.openxmlformats.org/presentationml/2006/main">
  <p:tag name="AS_UNIQUEID" val="3650"/>
  <p:tag name="KSO_WM_BEAUTIFY_FLAG" val=""/>
</p:tagLst>
</file>

<file path=ppt/tags/tag1366.xml><?xml version="1.0" encoding="utf-8"?>
<p:tagLst xmlns:p="http://schemas.openxmlformats.org/presentationml/2006/main">
  <p:tag name="AS_UNIQUEID" val="3651"/>
  <p:tag name="KSO_WM_BEAUTIFY_FLAG" val=""/>
</p:tagLst>
</file>

<file path=ppt/tags/tag1367.xml><?xml version="1.0" encoding="utf-8"?>
<p:tagLst xmlns:p="http://schemas.openxmlformats.org/presentationml/2006/main">
  <p:tag name="AS_UNIQUEID" val="3652"/>
  <p:tag name="KSO_WM_BEAUTIFY_FLAG" val=""/>
</p:tagLst>
</file>

<file path=ppt/tags/tag1368.xml><?xml version="1.0" encoding="utf-8"?>
<p:tagLst xmlns:p="http://schemas.openxmlformats.org/presentationml/2006/main">
  <p:tag name="AS_UNIQUEID" val="3653"/>
  <p:tag name="KSO_WM_BEAUTIFY_FLAG" val=""/>
</p:tagLst>
</file>

<file path=ppt/tags/tag1369.xml><?xml version="1.0" encoding="utf-8"?>
<p:tagLst xmlns:p="http://schemas.openxmlformats.org/presentationml/2006/main">
  <p:tag name="AS_UNIQUEID" val="3654"/>
</p:tagLst>
</file>

<file path=ppt/tags/tag137.xml><?xml version="1.0" encoding="utf-8"?>
<p:tagLst xmlns:p="http://schemas.openxmlformats.org/presentationml/2006/main">
  <p:tag name="AS_UNIQUEID" val="2774"/>
</p:tagLst>
</file>

<file path=ppt/tags/tag1370.xml><?xml version="1.0" encoding="utf-8"?>
<p:tagLst xmlns:p="http://schemas.openxmlformats.org/presentationml/2006/main">
  <p:tag name="AS_UNIQUEID" val="3655"/>
</p:tagLst>
</file>

<file path=ppt/tags/tag1371.xml><?xml version="1.0" encoding="utf-8"?>
<p:tagLst xmlns:p="http://schemas.openxmlformats.org/presentationml/2006/main">
  <p:tag name="ISLIDE.TEMPLATE" val="https://www.islide.cc;"/>
</p:tagLst>
</file>

<file path=ppt/tags/tag1372.xml><?xml version="1.0" encoding="utf-8"?>
<p:tagLst xmlns:p="http://schemas.openxmlformats.org/presentationml/2006/main">
  <p:tag name="AS_UNIQUEID" val="3657"/>
</p:tagLst>
</file>

<file path=ppt/tags/tag1373.xml><?xml version="1.0" encoding="utf-8"?>
<p:tagLst xmlns:p="http://schemas.openxmlformats.org/presentationml/2006/main">
  <p:tag name="AS_UNIQUEID" val="3658"/>
</p:tagLst>
</file>

<file path=ppt/tags/tag1374.xml><?xml version="1.0" encoding="utf-8"?>
<p:tagLst xmlns:p="http://schemas.openxmlformats.org/presentationml/2006/main">
  <p:tag name="AS_UNIQUEID" val="3659"/>
</p:tagLst>
</file>

<file path=ppt/tags/tag1375.xml><?xml version="1.0" encoding="utf-8"?>
<p:tagLst xmlns:p="http://schemas.openxmlformats.org/presentationml/2006/main">
  <p:tag name="AS_UNIQUEID" val="3660"/>
  <p:tag name="KSO_WM_BEAUTIFY_FLAG" val=""/>
</p:tagLst>
</file>

<file path=ppt/tags/tag1376.xml><?xml version="1.0" encoding="utf-8"?>
<p:tagLst xmlns:p="http://schemas.openxmlformats.org/presentationml/2006/main">
  <p:tag name="AS_UNIQUEID" val="3661"/>
  <p:tag name="KSO_WM_BEAUTIFY_FLAG" val=""/>
</p:tagLst>
</file>

<file path=ppt/tags/tag1377.xml><?xml version="1.0" encoding="utf-8"?>
<p:tagLst xmlns:p="http://schemas.openxmlformats.org/presentationml/2006/main">
  <p:tag name="AS_UNIQUEID" val="3662"/>
</p:tagLst>
</file>

<file path=ppt/tags/tag1378.xml><?xml version="1.0" encoding="utf-8"?>
<p:tagLst xmlns:p="http://schemas.openxmlformats.org/presentationml/2006/main">
  <p:tag name="AS_UNIQUEID" val="3663"/>
</p:tagLst>
</file>

<file path=ppt/tags/tag1379.xml><?xml version="1.0" encoding="utf-8"?>
<p:tagLst xmlns:p="http://schemas.openxmlformats.org/presentationml/2006/main">
  <p:tag name="AS_UNIQUEID" val="3664"/>
</p:tagLst>
</file>

<file path=ppt/tags/tag138.xml><?xml version="1.0" encoding="utf-8"?>
<p:tagLst xmlns:p="http://schemas.openxmlformats.org/presentationml/2006/main">
  <p:tag name="AS_UNIQUEID" val="2775"/>
</p:tagLst>
</file>

<file path=ppt/tags/tag1380.xml><?xml version="1.0" encoding="utf-8"?>
<p:tagLst xmlns:p="http://schemas.openxmlformats.org/presentationml/2006/main">
  <p:tag name="AS_UNIQUEID" val="3665"/>
  <p:tag name="KSO_WM_BEAUTIFY_FLAG" val=""/>
</p:tagLst>
</file>

<file path=ppt/tags/tag1381.xml><?xml version="1.0" encoding="utf-8"?>
<p:tagLst xmlns:p="http://schemas.openxmlformats.org/presentationml/2006/main">
  <p:tag name="AS_UNIQUEID" val="3666"/>
</p:tagLst>
</file>

<file path=ppt/tags/tag1382.xml><?xml version="1.0" encoding="utf-8"?>
<p:tagLst xmlns:p="http://schemas.openxmlformats.org/presentationml/2006/main">
  <p:tag name="AS_UNIQUEID" val="3667"/>
</p:tagLst>
</file>

<file path=ppt/tags/tag1383.xml><?xml version="1.0" encoding="utf-8"?>
<p:tagLst xmlns:p="http://schemas.openxmlformats.org/presentationml/2006/main">
  <p:tag name="AS_UNIQUEID" val="3668"/>
  <p:tag name="KSO_WM_BEAUTIFY_FLAG" val=""/>
</p:tagLst>
</file>

<file path=ppt/tags/tag1384.xml><?xml version="1.0" encoding="utf-8"?>
<p:tagLst xmlns:p="http://schemas.openxmlformats.org/presentationml/2006/main">
  <p:tag name="ISLIDE.TEMPLATE" val="https://www.islide.cc;"/>
</p:tagLst>
</file>

<file path=ppt/tags/tag1385.xml><?xml version="1.0" encoding="utf-8"?>
<p:tagLst xmlns:p="http://schemas.openxmlformats.org/presentationml/2006/main">
  <p:tag name="AS_UNIQUEID" val="3673"/>
</p:tagLst>
</file>

<file path=ppt/tags/tag1386.xml><?xml version="1.0" encoding="utf-8"?>
<p:tagLst xmlns:p="http://schemas.openxmlformats.org/presentationml/2006/main">
  <p:tag name="AS_UNIQUEID" val="1243"/>
</p:tagLst>
</file>

<file path=ppt/tags/tag1387.xml><?xml version="1.0" encoding="utf-8"?>
<p:tagLst xmlns:p="http://schemas.openxmlformats.org/presentationml/2006/main">
  <p:tag name="AS_UNIQUEID" val="1244"/>
</p:tagLst>
</file>

<file path=ppt/tags/tag1388.xml><?xml version="1.0" encoding="utf-8"?>
<p:tagLst xmlns:p="http://schemas.openxmlformats.org/presentationml/2006/main">
  <p:tag name="AS_UNIQUEID" val="1245"/>
</p:tagLst>
</file>

<file path=ppt/tags/tag1389.xml><?xml version="1.0" encoding="utf-8"?>
<p:tagLst xmlns:p="http://schemas.openxmlformats.org/presentationml/2006/main">
  <p:tag name="AS_UNIQUEID" val="1246"/>
</p:tagLst>
</file>

<file path=ppt/tags/tag139.xml><?xml version="1.0" encoding="utf-8"?>
<p:tagLst xmlns:p="http://schemas.openxmlformats.org/presentationml/2006/main">
  <p:tag name="AS_UNIQUEID" val="2776"/>
</p:tagLst>
</file>

<file path=ppt/tags/tag1390.xml><?xml version="1.0" encoding="utf-8"?>
<p:tagLst xmlns:p="http://schemas.openxmlformats.org/presentationml/2006/main">
  <p:tag name="AS_UNIQUEID" val="1247"/>
</p:tagLst>
</file>

<file path=ppt/tags/tag1391.xml><?xml version="1.0" encoding="utf-8"?>
<p:tagLst xmlns:p="http://schemas.openxmlformats.org/presentationml/2006/main">
  <p:tag name="AS_UNIQUEID" val="1248"/>
</p:tagLst>
</file>

<file path=ppt/tags/tag1392.xml><?xml version="1.0" encoding="utf-8"?>
<p:tagLst xmlns:p="http://schemas.openxmlformats.org/presentationml/2006/main">
  <p:tag name="AS_UNIQUEID" val="1249"/>
</p:tagLst>
</file>

<file path=ppt/tags/tag1393.xml><?xml version="1.0" encoding="utf-8"?>
<p:tagLst xmlns:p="http://schemas.openxmlformats.org/presentationml/2006/main">
  <p:tag name="AS_UNIQUEID" val="1250"/>
</p:tagLst>
</file>

<file path=ppt/tags/tag1394.xml><?xml version="1.0" encoding="utf-8"?>
<p:tagLst xmlns:p="http://schemas.openxmlformats.org/presentationml/2006/main">
  <p:tag name="AS_UNIQUEID" val="1251"/>
</p:tagLst>
</file>

<file path=ppt/tags/tag1395.xml><?xml version="1.0" encoding="utf-8"?>
<p:tagLst xmlns:p="http://schemas.openxmlformats.org/presentationml/2006/main">
  <p:tag name="AS_UNIQUEID" val="1252"/>
</p:tagLst>
</file>

<file path=ppt/tags/tag1396.xml><?xml version="1.0" encoding="utf-8"?>
<p:tagLst xmlns:p="http://schemas.openxmlformats.org/presentationml/2006/main">
  <p:tag name="AS_UNIQUEID" val="1253"/>
</p:tagLst>
</file>

<file path=ppt/tags/tag1397.xml><?xml version="1.0" encoding="utf-8"?>
<p:tagLst xmlns:p="http://schemas.openxmlformats.org/presentationml/2006/main">
  <p:tag name="AS_UNIQUEID" val="1254"/>
</p:tagLst>
</file>

<file path=ppt/tags/tag1398.xml><?xml version="1.0" encoding="utf-8"?>
<p:tagLst xmlns:p="http://schemas.openxmlformats.org/presentationml/2006/main">
  <p:tag name="AS_UNIQUEID" val="1255"/>
</p:tagLst>
</file>

<file path=ppt/tags/tag1399.xml><?xml version="1.0" encoding="utf-8"?>
<p:tagLst xmlns:p="http://schemas.openxmlformats.org/presentationml/2006/main">
  <p:tag name="AS_UNIQUEID" val="1256"/>
</p:tagLst>
</file>

<file path=ppt/tags/tag14.xml><?xml version="1.0" encoding="utf-8"?>
<p:tagLst xmlns:p="http://schemas.openxmlformats.org/presentationml/2006/main">
  <p:tag name="AS_UNIQUEID" val="2646"/>
</p:tagLst>
</file>

<file path=ppt/tags/tag140.xml><?xml version="1.0" encoding="utf-8"?>
<p:tagLst xmlns:p="http://schemas.openxmlformats.org/presentationml/2006/main">
  <p:tag name="AS_UNIQUEID" val="2777"/>
</p:tagLst>
</file>

<file path=ppt/tags/tag1400.xml><?xml version="1.0" encoding="utf-8"?>
<p:tagLst xmlns:p="http://schemas.openxmlformats.org/presentationml/2006/main">
  <p:tag name="AS_UNIQUEID" val="1257"/>
</p:tagLst>
</file>

<file path=ppt/tags/tag1401.xml><?xml version="1.0" encoding="utf-8"?>
<p:tagLst xmlns:p="http://schemas.openxmlformats.org/presentationml/2006/main">
  <p:tag name="AS_UNIQUEID" val="1258"/>
</p:tagLst>
</file>

<file path=ppt/tags/tag1402.xml><?xml version="1.0" encoding="utf-8"?>
<p:tagLst xmlns:p="http://schemas.openxmlformats.org/presentationml/2006/main">
  <p:tag name="AS_UNIQUEID" val="1259"/>
</p:tagLst>
</file>

<file path=ppt/tags/tag1403.xml><?xml version="1.0" encoding="utf-8"?>
<p:tagLst xmlns:p="http://schemas.openxmlformats.org/presentationml/2006/main">
  <p:tag name="AS_UNIQUEID" val="1260"/>
</p:tagLst>
</file>

<file path=ppt/tags/tag1404.xml><?xml version="1.0" encoding="utf-8"?>
<p:tagLst xmlns:p="http://schemas.openxmlformats.org/presentationml/2006/main">
  <p:tag name="AS_UNIQUEID" val="1261"/>
</p:tagLst>
</file>

<file path=ppt/tags/tag1405.xml><?xml version="1.0" encoding="utf-8"?>
<p:tagLst xmlns:p="http://schemas.openxmlformats.org/presentationml/2006/main">
  <p:tag name="AS_UNIQUEID" val="1262"/>
</p:tagLst>
</file>

<file path=ppt/tags/tag1406.xml><?xml version="1.0" encoding="utf-8"?>
<p:tagLst xmlns:p="http://schemas.openxmlformats.org/presentationml/2006/main">
  <p:tag name="AS_UNIQUEID" val="3674"/>
  <p:tag name="KSO_WM_BEAUTIFY_FLAG" val=""/>
</p:tagLst>
</file>

<file path=ppt/tags/tag1407.xml><?xml version="1.0" encoding="utf-8"?>
<p:tagLst xmlns:p="http://schemas.openxmlformats.org/presentationml/2006/main">
  <p:tag name="AS_UNIQUEID" val="3675"/>
</p:tagLst>
</file>

<file path=ppt/tags/tag1408.xml><?xml version="1.0" encoding="utf-8"?>
<p:tagLst xmlns:p="http://schemas.openxmlformats.org/presentationml/2006/main">
  <p:tag name="ISLIDE.TEMPLATE" val="https://www.islide.cc;"/>
</p:tagLst>
</file>

<file path=ppt/tags/tag1409.xml><?xml version="1.0" encoding="utf-8"?>
<p:tagLst xmlns:p="http://schemas.openxmlformats.org/presentationml/2006/main">
  <p:tag name="AS_UNIQUEID" val="3670"/>
</p:tagLst>
</file>

<file path=ppt/tags/tag141.xml><?xml version="1.0" encoding="utf-8"?>
<p:tagLst xmlns:p="http://schemas.openxmlformats.org/presentationml/2006/main">
  <p:tag name="AS_UNIQUEID" val="2778"/>
</p:tagLst>
</file>

<file path=ppt/tags/tag1410.xml><?xml version="1.0" encoding="utf-8"?>
<p:tagLst xmlns:p="http://schemas.openxmlformats.org/presentationml/2006/main">
  <p:tag name="AS_UNIQUEID" val="3671"/>
</p:tagLst>
</file>

<file path=ppt/tags/tag1411.xml><?xml version="1.0" encoding="utf-8"?>
<p:tagLst xmlns:p="http://schemas.openxmlformats.org/presentationml/2006/main">
  <p:tag name="AS_UNIQUEID" val="3677"/>
</p:tagLst>
</file>

<file path=ppt/tags/tag1412.xml><?xml version="1.0" encoding="utf-8"?>
<p:tagLst xmlns:p="http://schemas.openxmlformats.org/presentationml/2006/main">
  <p:tag name="AS_UNIQUEID" val="3678"/>
</p:tagLst>
</file>

<file path=ppt/tags/tag1413.xml><?xml version="1.0" encoding="utf-8"?>
<p:tagLst xmlns:p="http://schemas.openxmlformats.org/presentationml/2006/main">
  <p:tag name="AS_UNIQUEID" val="1322"/>
</p:tagLst>
</file>

<file path=ppt/tags/tag1414.xml><?xml version="1.0" encoding="utf-8"?>
<p:tagLst xmlns:p="http://schemas.openxmlformats.org/presentationml/2006/main">
  <p:tag name="AS_UNIQUEID" val="1324"/>
</p:tagLst>
</file>

<file path=ppt/tags/tag1415.xml><?xml version="1.0" encoding="utf-8"?>
<p:tagLst xmlns:p="http://schemas.openxmlformats.org/presentationml/2006/main">
  <p:tag name="AS_UNIQUEID" val="1323"/>
</p:tagLst>
</file>

<file path=ppt/tags/tag1416.xml><?xml version="1.0" encoding="utf-8"?>
<p:tagLst xmlns:p="http://schemas.openxmlformats.org/presentationml/2006/main">
  <p:tag name="AS_UNIQUEID" val="3679"/>
  <p:tag name="KSO_WM_BEAUTIFY_FLAG" val=""/>
</p:tagLst>
</file>

<file path=ppt/tags/tag1417.xml><?xml version="1.0" encoding="utf-8"?>
<p:tagLst xmlns:p="http://schemas.openxmlformats.org/presentationml/2006/main">
  <p:tag name="AS_UNIQUEID" val="3680"/>
  <p:tag name="KSO_WM_BEAUTIFY_FLAG" val=""/>
</p:tagLst>
</file>

<file path=ppt/tags/tag1418.xml><?xml version="1.0" encoding="utf-8"?>
<p:tagLst xmlns:p="http://schemas.openxmlformats.org/presentationml/2006/main">
  <p:tag name="AS_UNIQUEID" val="3681"/>
</p:tagLst>
</file>

<file path=ppt/tags/tag1419.xml><?xml version="1.0" encoding="utf-8"?>
<p:tagLst xmlns:p="http://schemas.openxmlformats.org/presentationml/2006/main">
  <p:tag name="ISLIDE.TEMPLATE" val="https://www.islide.cc;"/>
</p:tagLst>
</file>

<file path=ppt/tags/tag142.xml><?xml version="1.0" encoding="utf-8"?>
<p:tagLst xmlns:p="http://schemas.openxmlformats.org/presentationml/2006/main">
  <p:tag name="AS_UNIQUEID" val="2779"/>
</p:tagLst>
</file>

<file path=ppt/tags/tag1420.xml><?xml version="1.0" encoding="utf-8"?>
<p:tagLst xmlns:p="http://schemas.openxmlformats.org/presentationml/2006/main">
  <p:tag name="AS_UNIQUEID" val="3683"/>
</p:tagLst>
</file>

<file path=ppt/tags/tag1421.xml><?xml version="1.0" encoding="utf-8"?>
<p:tagLst xmlns:p="http://schemas.openxmlformats.org/presentationml/2006/main">
  <p:tag name="AS_UNIQUEID" val="3684"/>
  <p:tag name="KSO_WM_BEAUTIFY_FLAG" val=""/>
</p:tagLst>
</file>

<file path=ppt/tags/tag1422.xml><?xml version="1.0" encoding="utf-8"?>
<p:tagLst xmlns:p="http://schemas.openxmlformats.org/presentationml/2006/main">
  <p:tag name="AS_UNIQUEID" val="3685"/>
  <p:tag name="KSO_WM_BEAUTIFY_FLAG" val=""/>
</p:tagLst>
</file>

<file path=ppt/tags/tag1423.xml><?xml version="1.0" encoding="utf-8"?>
<p:tagLst xmlns:p="http://schemas.openxmlformats.org/presentationml/2006/main">
  <p:tag name="AS_UNIQUEID" val="3015"/>
</p:tagLst>
</file>

<file path=ppt/tags/tag1424.xml><?xml version="1.0" encoding="utf-8"?>
<p:tagLst xmlns:p="http://schemas.openxmlformats.org/presentationml/2006/main">
  <p:tag name="AS_UNIQUEID" val="3016"/>
</p:tagLst>
</file>

<file path=ppt/tags/tag1425.xml><?xml version="1.0" encoding="utf-8"?>
<p:tagLst xmlns:p="http://schemas.openxmlformats.org/presentationml/2006/main">
  <p:tag name="AS_UNIQUEID" val="3017"/>
</p:tagLst>
</file>

<file path=ppt/tags/tag1426.xml><?xml version="1.0" encoding="utf-8"?>
<p:tagLst xmlns:p="http://schemas.openxmlformats.org/presentationml/2006/main">
  <p:tag name="AS_UNIQUEID" val="3018"/>
</p:tagLst>
</file>

<file path=ppt/tags/tag1427.xml><?xml version="1.0" encoding="utf-8"?>
<p:tagLst xmlns:p="http://schemas.openxmlformats.org/presentationml/2006/main">
  <p:tag name="AS_UNIQUEID" val="3019"/>
</p:tagLst>
</file>

<file path=ppt/tags/tag1428.xml><?xml version="1.0" encoding="utf-8"?>
<p:tagLst xmlns:p="http://schemas.openxmlformats.org/presentationml/2006/main">
  <p:tag name="AS_UNIQUEID" val="3020"/>
</p:tagLst>
</file>

<file path=ppt/tags/tag1429.xml><?xml version="1.0" encoding="utf-8"?>
<p:tagLst xmlns:p="http://schemas.openxmlformats.org/presentationml/2006/main">
  <p:tag name="AS_UNIQUEID" val="3022"/>
</p:tagLst>
</file>

<file path=ppt/tags/tag143.xml><?xml version="1.0" encoding="utf-8"?>
<p:tagLst xmlns:p="http://schemas.openxmlformats.org/presentationml/2006/main">
  <p:tag name="AS_UNIQUEID" val="2780"/>
</p:tagLst>
</file>

<file path=ppt/tags/tag1430.xml><?xml version="1.0" encoding="utf-8"?>
<p:tagLst xmlns:p="http://schemas.openxmlformats.org/presentationml/2006/main">
  <p:tag name="AS_UNIQUEID" val="3023"/>
</p:tagLst>
</file>

<file path=ppt/tags/tag1431.xml><?xml version="1.0" encoding="utf-8"?>
<p:tagLst xmlns:p="http://schemas.openxmlformats.org/presentationml/2006/main">
  <p:tag name="AS_UNIQUEID" val="3024"/>
</p:tagLst>
</file>

<file path=ppt/tags/tag1432.xml><?xml version="1.0" encoding="utf-8"?>
<p:tagLst xmlns:p="http://schemas.openxmlformats.org/presentationml/2006/main">
  <p:tag name="AS_UNIQUEID" val="3025"/>
</p:tagLst>
</file>

<file path=ppt/tags/tag1433.xml><?xml version="1.0" encoding="utf-8"?>
<p:tagLst xmlns:p="http://schemas.openxmlformats.org/presentationml/2006/main">
  <p:tag name="AS_OS" val="Unix 3.10 unknown"/>
  <p:tag name="AS_RELEASE_DATE" val="2023.03.31"/>
  <p:tag name="AS_TITLE" val="Aspose.Slides for Java"/>
  <p:tag name="AS_VERSION" val="23.3"/>
  <p:tag name="COMMONDATA" val="eyJoZGlkIjoiYjgyOGQyODI3NTAyMDJjYmRjZmFkZWE1NDI5Y2Q4NDIifQ=="/>
  <p:tag name="ISLIDE.SHOWCASE" val="c7a104b1-9473-40a9-b78e-6327d7618e59"/>
  <p:tag name="ISLIDE.TEMPLATE" val="#309459"/>
</p:tagLst>
</file>

<file path=ppt/tags/tag144.xml><?xml version="1.0" encoding="utf-8"?>
<p:tagLst xmlns:p="http://schemas.openxmlformats.org/presentationml/2006/main">
  <p:tag name="AS_UNIQUEID" val="2781"/>
</p:tagLst>
</file>

<file path=ppt/tags/tag145.xml><?xml version="1.0" encoding="utf-8"?>
<p:tagLst xmlns:p="http://schemas.openxmlformats.org/presentationml/2006/main">
  <p:tag name="AS_UNIQUEID" val="2782"/>
</p:tagLst>
</file>

<file path=ppt/tags/tag146.xml><?xml version="1.0" encoding="utf-8"?>
<p:tagLst xmlns:p="http://schemas.openxmlformats.org/presentationml/2006/main">
  <p:tag name="AS_UNIQUEID" val="2783"/>
</p:tagLst>
</file>

<file path=ppt/tags/tag147.xml><?xml version="1.0" encoding="utf-8"?>
<p:tagLst xmlns:p="http://schemas.openxmlformats.org/presentationml/2006/main">
  <p:tag name="AS_UNIQUEID" val="2784"/>
</p:tagLst>
</file>

<file path=ppt/tags/tag148.xml><?xml version="1.0" encoding="utf-8"?>
<p:tagLst xmlns:p="http://schemas.openxmlformats.org/presentationml/2006/main">
  <p:tag name="AS_UNIQUEID" val="2785"/>
</p:tagLst>
</file>

<file path=ppt/tags/tag149.xml><?xml version="1.0" encoding="utf-8"?>
<p:tagLst xmlns:p="http://schemas.openxmlformats.org/presentationml/2006/main">
  <p:tag name="AS_UNIQUEID" val="2786"/>
</p:tagLst>
</file>

<file path=ppt/tags/tag15.xml><?xml version="1.0" encoding="utf-8"?>
<p:tagLst xmlns:p="http://schemas.openxmlformats.org/presentationml/2006/main">
  <p:tag name="AS_UNIQUEID" val="2647"/>
</p:tagLst>
</file>

<file path=ppt/tags/tag150.xml><?xml version="1.0" encoding="utf-8"?>
<p:tagLst xmlns:p="http://schemas.openxmlformats.org/presentationml/2006/main">
  <p:tag name="AS_UNIQUEID" val="2787"/>
</p:tagLst>
</file>

<file path=ppt/tags/tag151.xml><?xml version="1.0" encoding="utf-8"?>
<p:tagLst xmlns:p="http://schemas.openxmlformats.org/presentationml/2006/main">
  <p:tag name="AS_UNIQUEID" val="2788"/>
</p:tagLst>
</file>

<file path=ppt/tags/tag152.xml><?xml version="1.0" encoding="utf-8"?>
<p:tagLst xmlns:p="http://schemas.openxmlformats.org/presentationml/2006/main">
  <p:tag name="AS_UNIQUEID" val="2789"/>
</p:tagLst>
</file>

<file path=ppt/tags/tag153.xml><?xml version="1.0" encoding="utf-8"?>
<p:tagLst xmlns:p="http://schemas.openxmlformats.org/presentationml/2006/main">
  <p:tag name="AS_UNIQUEID" val="2790"/>
</p:tagLst>
</file>

<file path=ppt/tags/tag154.xml><?xml version="1.0" encoding="utf-8"?>
<p:tagLst xmlns:p="http://schemas.openxmlformats.org/presentationml/2006/main">
  <p:tag name="AS_UNIQUEID" val="2791"/>
</p:tagLst>
</file>

<file path=ppt/tags/tag155.xml><?xml version="1.0" encoding="utf-8"?>
<p:tagLst xmlns:p="http://schemas.openxmlformats.org/presentationml/2006/main">
  <p:tag name="AS_UNIQUEID" val="2792"/>
</p:tagLst>
</file>

<file path=ppt/tags/tag156.xml><?xml version="1.0" encoding="utf-8"?>
<p:tagLst xmlns:p="http://schemas.openxmlformats.org/presentationml/2006/main">
  <p:tag name="AS_UNIQUEID" val="2793"/>
</p:tagLst>
</file>

<file path=ppt/tags/tag157.xml><?xml version="1.0" encoding="utf-8"?>
<p:tagLst xmlns:p="http://schemas.openxmlformats.org/presentationml/2006/main">
  <p:tag name="AS_UNIQUEID" val="2794"/>
</p:tagLst>
</file>

<file path=ppt/tags/tag158.xml><?xml version="1.0" encoding="utf-8"?>
<p:tagLst xmlns:p="http://schemas.openxmlformats.org/presentationml/2006/main">
  <p:tag name="AS_UNIQUEID" val="2795"/>
</p:tagLst>
</file>

<file path=ppt/tags/tag159.xml><?xml version="1.0" encoding="utf-8"?>
<p:tagLst xmlns:p="http://schemas.openxmlformats.org/presentationml/2006/main">
  <p:tag name="AS_UNIQUEID" val="2796"/>
</p:tagLst>
</file>

<file path=ppt/tags/tag16.xml><?xml version="1.0" encoding="utf-8"?>
<p:tagLst xmlns:p="http://schemas.openxmlformats.org/presentationml/2006/main">
  <p:tag name="AS_UNIQUEID" val="2648"/>
</p:tagLst>
</file>

<file path=ppt/tags/tag160.xml><?xml version="1.0" encoding="utf-8"?>
<p:tagLst xmlns:p="http://schemas.openxmlformats.org/presentationml/2006/main">
  <p:tag name="AS_UNIQUEID" val="2797"/>
</p:tagLst>
</file>

<file path=ppt/tags/tag161.xml><?xml version="1.0" encoding="utf-8"?>
<p:tagLst xmlns:p="http://schemas.openxmlformats.org/presentationml/2006/main">
  <p:tag name="AS_UNIQUEID" val="2798"/>
</p:tagLst>
</file>

<file path=ppt/tags/tag162.xml><?xml version="1.0" encoding="utf-8"?>
<p:tagLst xmlns:p="http://schemas.openxmlformats.org/presentationml/2006/main">
  <p:tag name="AS_UNIQUEID" val="2799"/>
</p:tagLst>
</file>

<file path=ppt/tags/tag163.xml><?xml version="1.0" encoding="utf-8"?>
<p:tagLst xmlns:p="http://schemas.openxmlformats.org/presentationml/2006/main">
  <p:tag name="AS_UNIQUEID" val="2800"/>
</p:tagLst>
</file>

<file path=ppt/tags/tag164.xml><?xml version="1.0" encoding="utf-8"?>
<p:tagLst xmlns:p="http://schemas.openxmlformats.org/presentationml/2006/main">
  <p:tag name="AS_UNIQUEID" val="2801"/>
</p:tagLst>
</file>

<file path=ppt/tags/tag165.xml><?xml version="1.0" encoding="utf-8"?>
<p:tagLst xmlns:p="http://schemas.openxmlformats.org/presentationml/2006/main">
  <p:tag name="AS_UNIQUEID" val="2802"/>
</p:tagLst>
</file>

<file path=ppt/tags/tag166.xml><?xml version="1.0" encoding="utf-8"?>
<p:tagLst xmlns:p="http://schemas.openxmlformats.org/presentationml/2006/main">
  <p:tag name="AS_UNIQUEID" val="2803"/>
</p:tagLst>
</file>

<file path=ppt/tags/tag167.xml><?xml version="1.0" encoding="utf-8"?>
<p:tagLst xmlns:p="http://schemas.openxmlformats.org/presentationml/2006/main">
  <p:tag name="AS_UNIQUEID" val="2804"/>
</p:tagLst>
</file>

<file path=ppt/tags/tag168.xml><?xml version="1.0" encoding="utf-8"?>
<p:tagLst xmlns:p="http://schemas.openxmlformats.org/presentationml/2006/main">
  <p:tag name="AS_UNIQUEID" val="2805"/>
</p:tagLst>
</file>

<file path=ppt/tags/tag169.xml><?xml version="1.0" encoding="utf-8"?>
<p:tagLst xmlns:p="http://schemas.openxmlformats.org/presentationml/2006/main">
  <p:tag name="AS_UNIQUEID" val="2806"/>
</p:tagLst>
</file>

<file path=ppt/tags/tag17.xml><?xml version="1.0" encoding="utf-8"?>
<p:tagLst xmlns:p="http://schemas.openxmlformats.org/presentationml/2006/main">
  <p:tag name="AS_UNIQUEID" val="2649"/>
</p:tagLst>
</file>

<file path=ppt/tags/tag170.xml><?xml version="1.0" encoding="utf-8"?>
<p:tagLst xmlns:p="http://schemas.openxmlformats.org/presentationml/2006/main">
  <p:tag name="AS_UNIQUEID" val="2807"/>
</p:tagLst>
</file>

<file path=ppt/tags/tag171.xml><?xml version="1.0" encoding="utf-8"?>
<p:tagLst xmlns:p="http://schemas.openxmlformats.org/presentationml/2006/main">
  <p:tag name="AS_UNIQUEID" val="2808"/>
</p:tagLst>
</file>

<file path=ppt/tags/tag172.xml><?xml version="1.0" encoding="utf-8"?>
<p:tagLst xmlns:p="http://schemas.openxmlformats.org/presentationml/2006/main">
  <p:tag name="AS_UNIQUEID" val="2809"/>
</p:tagLst>
</file>

<file path=ppt/tags/tag173.xml><?xml version="1.0" encoding="utf-8"?>
<p:tagLst xmlns:p="http://schemas.openxmlformats.org/presentationml/2006/main">
  <p:tag name="AS_UNIQUEID" val="2810"/>
</p:tagLst>
</file>

<file path=ppt/tags/tag174.xml><?xml version="1.0" encoding="utf-8"?>
<p:tagLst xmlns:p="http://schemas.openxmlformats.org/presentationml/2006/main">
  <p:tag name="AS_UNIQUEID" val="2811"/>
</p:tagLst>
</file>

<file path=ppt/tags/tag175.xml><?xml version="1.0" encoding="utf-8"?>
<p:tagLst xmlns:p="http://schemas.openxmlformats.org/presentationml/2006/main">
  <p:tag name="AS_UNIQUEID" val="2812"/>
</p:tagLst>
</file>

<file path=ppt/tags/tag176.xml><?xml version="1.0" encoding="utf-8"?>
<p:tagLst xmlns:p="http://schemas.openxmlformats.org/presentationml/2006/main">
  <p:tag name="AS_UNIQUEID" val="2813"/>
</p:tagLst>
</file>

<file path=ppt/tags/tag177.xml><?xml version="1.0" encoding="utf-8"?>
<p:tagLst xmlns:p="http://schemas.openxmlformats.org/presentationml/2006/main">
  <p:tag name="AS_UNIQUEID" val="2814"/>
</p:tagLst>
</file>

<file path=ppt/tags/tag178.xml><?xml version="1.0" encoding="utf-8"?>
<p:tagLst xmlns:p="http://schemas.openxmlformats.org/presentationml/2006/main">
  <p:tag name="AS_UNIQUEID" val="2816"/>
</p:tagLst>
</file>

<file path=ppt/tags/tag179.xml><?xml version="1.0" encoding="utf-8"?>
<p:tagLst xmlns:p="http://schemas.openxmlformats.org/presentationml/2006/main">
  <p:tag name="AS_UNIQUEID" val="2817"/>
</p:tagLst>
</file>

<file path=ppt/tags/tag18.xml><?xml version="1.0" encoding="utf-8"?>
<p:tagLst xmlns:p="http://schemas.openxmlformats.org/presentationml/2006/main">
  <p:tag name="AS_UNIQUEID" val="2650"/>
</p:tagLst>
</file>

<file path=ppt/tags/tag180.xml><?xml version="1.0" encoding="utf-8"?>
<p:tagLst xmlns:p="http://schemas.openxmlformats.org/presentationml/2006/main">
  <p:tag name="AS_UNIQUEID" val="2818"/>
</p:tagLst>
</file>

<file path=ppt/tags/tag181.xml><?xml version="1.0" encoding="utf-8"?>
<p:tagLst xmlns:p="http://schemas.openxmlformats.org/presentationml/2006/main">
  <p:tag name="AS_UNIQUEID" val="2819"/>
</p:tagLst>
</file>

<file path=ppt/tags/tag182.xml><?xml version="1.0" encoding="utf-8"?>
<p:tagLst xmlns:p="http://schemas.openxmlformats.org/presentationml/2006/main">
  <p:tag name="AS_UNIQUEID" val="2820"/>
</p:tagLst>
</file>

<file path=ppt/tags/tag183.xml><?xml version="1.0" encoding="utf-8"?>
<p:tagLst xmlns:p="http://schemas.openxmlformats.org/presentationml/2006/main">
  <p:tag name="AS_UNIQUEID" val="2821"/>
</p:tagLst>
</file>

<file path=ppt/tags/tag184.xml><?xml version="1.0" encoding="utf-8"?>
<p:tagLst xmlns:p="http://schemas.openxmlformats.org/presentationml/2006/main">
  <p:tag name="AS_UNIQUEID" val="2822"/>
</p:tagLst>
</file>

<file path=ppt/tags/tag185.xml><?xml version="1.0" encoding="utf-8"?>
<p:tagLst xmlns:p="http://schemas.openxmlformats.org/presentationml/2006/main">
  <p:tag name="AS_UNIQUEID" val="2824"/>
</p:tagLst>
</file>

<file path=ppt/tags/tag186.xml><?xml version="1.0" encoding="utf-8"?>
<p:tagLst xmlns:p="http://schemas.openxmlformats.org/presentationml/2006/main">
  <p:tag name="AS_UNIQUEID" val="2825"/>
</p:tagLst>
</file>

<file path=ppt/tags/tag187.xml><?xml version="1.0" encoding="utf-8"?>
<p:tagLst xmlns:p="http://schemas.openxmlformats.org/presentationml/2006/main">
  <p:tag name="AS_UNIQUEID" val="2826"/>
</p:tagLst>
</file>

<file path=ppt/tags/tag188.xml><?xml version="1.0" encoding="utf-8"?>
<p:tagLst xmlns:p="http://schemas.openxmlformats.org/presentationml/2006/main">
  <p:tag name="AS_UNIQUEID" val="2827"/>
</p:tagLst>
</file>

<file path=ppt/tags/tag189.xml><?xml version="1.0" encoding="utf-8"?>
<p:tagLst xmlns:p="http://schemas.openxmlformats.org/presentationml/2006/main">
  <p:tag name="AS_UNIQUEID" val="2828"/>
</p:tagLst>
</file>

<file path=ppt/tags/tag19.xml><?xml version="1.0" encoding="utf-8"?>
<p:tagLst xmlns:p="http://schemas.openxmlformats.org/presentationml/2006/main">
  <p:tag name="AS_UNIQUEID" val="2651"/>
</p:tagLst>
</file>

<file path=ppt/tags/tag190.xml><?xml version="1.0" encoding="utf-8"?>
<p:tagLst xmlns:p="http://schemas.openxmlformats.org/presentationml/2006/main">
  <p:tag name="AS_UNIQUEID" val="2829"/>
</p:tagLst>
</file>

<file path=ppt/tags/tag191.xml><?xml version="1.0" encoding="utf-8"?>
<p:tagLst xmlns:p="http://schemas.openxmlformats.org/presentationml/2006/main">
  <p:tag name="AS_UNIQUEID" val="2830"/>
</p:tagLst>
</file>

<file path=ppt/tags/tag192.xml><?xml version="1.0" encoding="utf-8"?>
<p:tagLst xmlns:p="http://schemas.openxmlformats.org/presentationml/2006/main">
  <p:tag name="AS_UNIQUEID" val="2831"/>
</p:tagLst>
</file>

<file path=ppt/tags/tag193.xml><?xml version="1.0" encoding="utf-8"?>
<p:tagLst xmlns:p="http://schemas.openxmlformats.org/presentationml/2006/main">
  <p:tag name="AS_UNIQUEID" val="2832"/>
</p:tagLst>
</file>

<file path=ppt/tags/tag194.xml><?xml version="1.0" encoding="utf-8"?>
<p:tagLst xmlns:p="http://schemas.openxmlformats.org/presentationml/2006/main">
  <p:tag name="AS_UNIQUEID" val="2833"/>
</p:tagLst>
</file>

<file path=ppt/tags/tag195.xml><?xml version="1.0" encoding="utf-8"?>
<p:tagLst xmlns:p="http://schemas.openxmlformats.org/presentationml/2006/main">
  <p:tag name="AS_UNIQUEID" val="2834"/>
</p:tagLst>
</file>

<file path=ppt/tags/tag196.xml><?xml version="1.0" encoding="utf-8"?>
<p:tagLst xmlns:p="http://schemas.openxmlformats.org/presentationml/2006/main">
  <p:tag name="AS_UNIQUEID" val="2835"/>
</p:tagLst>
</file>

<file path=ppt/tags/tag197.xml><?xml version="1.0" encoding="utf-8"?>
<p:tagLst xmlns:p="http://schemas.openxmlformats.org/presentationml/2006/main">
  <p:tag name="AS_UNIQUEID" val="2836"/>
</p:tagLst>
</file>

<file path=ppt/tags/tag198.xml><?xml version="1.0" encoding="utf-8"?>
<p:tagLst xmlns:p="http://schemas.openxmlformats.org/presentationml/2006/main">
  <p:tag name="AS_UNIQUEID" val="2837"/>
</p:tagLst>
</file>

<file path=ppt/tags/tag199.xml><?xml version="1.0" encoding="utf-8"?>
<p:tagLst xmlns:p="http://schemas.openxmlformats.org/presentationml/2006/main">
  <p:tag name="AS_UNIQUEID" val="2838"/>
</p:tagLst>
</file>

<file path=ppt/tags/tag2.xml><?xml version="1.0" encoding="utf-8"?>
<p:tagLst xmlns:p="http://schemas.openxmlformats.org/presentationml/2006/main">
  <p:tag name="AS_UNIQUEID" val="2634"/>
</p:tagLst>
</file>

<file path=ppt/tags/tag20.xml><?xml version="1.0" encoding="utf-8"?>
<p:tagLst xmlns:p="http://schemas.openxmlformats.org/presentationml/2006/main">
  <p:tag name="AS_UNIQUEID" val="2652"/>
</p:tagLst>
</file>

<file path=ppt/tags/tag200.xml><?xml version="1.0" encoding="utf-8"?>
<p:tagLst xmlns:p="http://schemas.openxmlformats.org/presentationml/2006/main">
  <p:tag name="AS_UNIQUEID" val="2839"/>
</p:tagLst>
</file>

<file path=ppt/tags/tag201.xml><?xml version="1.0" encoding="utf-8"?>
<p:tagLst xmlns:p="http://schemas.openxmlformats.org/presentationml/2006/main">
  <p:tag name="AS_UNIQUEID" val="2840"/>
</p:tagLst>
</file>

<file path=ppt/tags/tag202.xml><?xml version="1.0" encoding="utf-8"?>
<p:tagLst xmlns:p="http://schemas.openxmlformats.org/presentationml/2006/main">
  <p:tag name="AS_UNIQUEID" val="2841"/>
</p:tagLst>
</file>

<file path=ppt/tags/tag203.xml><?xml version="1.0" encoding="utf-8"?>
<p:tagLst xmlns:p="http://schemas.openxmlformats.org/presentationml/2006/main">
  <p:tag name="AS_UNIQUEID" val="2842"/>
</p:tagLst>
</file>

<file path=ppt/tags/tag204.xml><?xml version="1.0" encoding="utf-8"?>
<p:tagLst xmlns:p="http://schemas.openxmlformats.org/presentationml/2006/main">
  <p:tag name="AS_UNIQUEID" val="2843"/>
</p:tagLst>
</file>

<file path=ppt/tags/tag205.xml><?xml version="1.0" encoding="utf-8"?>
<p:tagLst xmlns:p="http://schemas.openxmlformats.org/presentationml/2006/main">
  <p:tag name="AS_UNIQUEID" val="2844"/>
</p:tagLst>
</file>

<file path=ppt/tags/tag206.xml><?xml version="1.0" encoding="utf-8"?>
<p:tagLst xmlns:p="http://schemas.openxmlformats.org/presentationml/2006/main">
  <p:tag name="AS_UNIQUEID" val="2845"/>
</p:tagLst>
</file>

<file path=ppt/tags/tag207.xml><?xml version="1.0" encoding="utf-8"?>
<p:tagLst xmlns:p="http://schemas.openxmlformats.org/presentationml/2006/main">
  <p:tag name="AS_UNIQUEID" val="2846"/>
</p:tagLst>
</file>

<file path=ppt/tags/tag208.xml><?xml version="1.0" encoding="utf-8"?>
<p:tagLst xmlns:p="http://schemas.openxmlformats.org/presentationml/2006/main">
  <p:tag name="AS_UNIQUEID" val="2847"/>
</p:tagLst>
</file>

<file path=ppt/tags/tag209.xml><?xml version="1.0" encoding="utf-8"?>
<p:tagLst xmlns:p="http://schemas.openxmlformats.org/presentationml/2006/main">
  <p:tag name="AS_UNIQUEID" val="2848"/>
</p:tagLst>
</file>

<file path=ppt/tags/tag21.xml><?xml version="1.0" encoding="utf-8"?>
<p:tagLst xmlns:p="http://schemas.openxmlformats.org/presentationml/2006/main">
  <p:tag name="AS_UNIQUEID" val="2653"/>
</p:tagLst>
</file>

<file path=ppt/tags/tag210.xml><?xml version="1.0" encoding="utf-8"?>
<p:tagLst xmlns:p="http://schemas.openxmlformats.org/presentationml/2006/main">
  <p:tag name="AS_UNIQUEID" val="2849"/>
</p:tagLst>
</file>

<file path=ppt/tags/tag211.xml><?xml version="1.0" encoding="utf-8"?>
<p:tagLst xmlns:p="http://schemas.openxmlformats.org/presentationml/2006/main">
  <p:tag name="AS_UNIQUEID" val="2850"/>
</p:tagLst>
</file>

<file path=ppt/tags/tag212.xml><?xml version="1.0" encoding="utf-8"?>
<p:tagLst xmlns:p="http://schemas.openxmlformats.org/presentationml/2006/main">
  <p:tag name="AS_UNIQUEID" val="2851"/>
</p:tagLst>
</file>

<file path=ppt/tags/tag213.xml><?xml version="1.0" encoding="utf-8"?>
<p:tagLst xmlns:p="http://schemas.openxmlformats.org/presentationml/2006/main">
  <p:tag name="AS_UNIQUEID" val="2852"/>
</p:tagLst>
</file>

<file path=ppt/tags/tag214.xml><?xml version="1.0" encoding="utf-8"?>
<p:tagLst xmlns:p="http://schemas.openxmlformats.org/presentationml/2006/main">
  <p:tag name="AS_UNIQUEID" val="2853"/>
</p:tagLst>
</file>

<file path=ppt/tags/tag215.xml><?xml version="1.0" encoding="utf-8"?>
<p:tagLst xmlns:p="http://schemas.openxmlformats.org/presentationml/2006/main">
  <p:tag name="AS_UNIQUEID" val="2854"/>
</p:tagLst>
</file>

<file path=ppt/tags/tag216.xml><?xml version="1.0" encoding="utf-8"?>
<p:tagLst xmlns:p="http://schemas.openxmlformats.org/presentationml/2006/main">
  <p:tag name="AS_UNIQUEID" val="2855"/>
</p:tagLst>
</file>

<file path=ppt/tags/tag217.xml><?xml version="1.0" encoding="utf-8"?>
<p:tagLst xmlns:p="http://schemas.openxmlformats.org/presentationml/2006/main">
  <p:tag name="AS_UNIQUEID" val="2856"/>
</p:tagLst>
</file>

<file path=ppt/tags/tag218.xml><?xml version="1.0" encoding="utf-8"?>
<p:tagLst xmlns:p="http://schemas.openxmlformats.org/presentationml/2006/main">
  <p:tag name="AS_UNIQUEID" val="2857"/>
</p:tagLst>
</file>

<file path=ppt/tags/tag219.xml><?xml version="1.0" encoding="utf-8"?>
<p:tagLst xmlns:p="http://schemas.openxmlformats.org/presentationml/2006/main">
  <p:tag name="AS_UNIQUEID" val="2858"/>
</p:tagLst>
</file>

<file path=ppt/tags/tag22.xml><?xml version="1.0" encoding="utf-8"?>
<p:tagLst xmlns:p="http://schemas.openxmlformats.org/presentationml/2006/main">
  <p:tag name="AS_UNIQUEID" val="2654"/>
</p:tagLst>
</file>

<file path=ppt/tags/tag220.xml><?xml version="1.0" encoding="utf-8"?>
<p:tagLst xmlns:p="http://schemas.openxmlformats.org/presentationml/2006/main">
  <p:tag name="AS_UNIQUEID" val="2859"/>
</p:tagLst>
</file>

<file path=ppt/tags/tag221.xml><?xml version="1.0" encoding="utf-8"?>
<p:tagLst xmlns:p="http://schemas.openxmlformats.org/presentationml/2006/main">
  <p:tag name="AS_UNIQUEID" val="2860"/>
</p:tagLst>
</file>

<file path=ppt/tags/tag222.xml><?xml version="1.0" encoding="utf-8"?>
<p:tagLst xmlns:p="http://schemas.openxmlformats.org/presentationml/2006/main">
  <p:tag name="AS_UNIQUEID" val="2861"/>
</p:tagLst>
</file>

<file path=ppt/tags/tag223.xml><?xml version="1.0" encoding="utf-8"?>
<p:tagLst xmlns:p="http://schemas.openxmlformats.org/presentationml/2006/main">
  <p:tag name="AS_UNIQUEID" val="2862"/>
</p:tagLst>
</file>

<file path=ppt/tags/tag224.xml><?xml version="1.0" encoding="utf-8"?>
<p:tagLst xmlns:p="http://schemas.openxmlformats.org/presentationml/2006/main">
  <p:tag name="AS_UNIQUEID" val="2863"/>
</p:tagLst>
</file>

<file path=ppt/tags/tag225.xml><?xml version="1.0" encoding="utf-8"?>
<p:tagLst xmlns:p="http://schemas.openxmlformats.org/presentationml/2006/main">
  <p:tag name="AS_UNIQUEID" val="2864"/>
</p:tagLst>
</file>

<file path=ppt/tags/tag226.xml><?xml version="1.0" encoding="utf-8"?>
<p:tagLst xmlns:p="http://schemas.openxmlformats.org/presentationml/2006/main">
  <p:tag name="AS_UNIQUEID" val="2865"/>
</p:tagLst>
</file>

<file path=ppt/tags/tag227.xml><?xml version="1.0" encoding="utf-8"?>
<p:tagLst xmlns:p="http://schemas.openxmlformats.org/presentationml/2006/main">
  <p:tag name="AS_UNIQUEID" val="2866"/>
</p:tagLst>
</file>

<file path=ppt/tags/tag228.xml><?xml version="1.0" encoding="utf-8"?>
<p:tagLst xmlns:p="http://schemas.openxmlformats.org/presentationml/2006/main">
  <p:tag name="AS_UNIQUEID" val="2867"/>
</p:tagLst>
</file>

<file path=ppt/tags/tag229.xml><?xml version="1.0" encoding="utf-8"?>
<p:tagLst xmlns:p="http://schemas.openxmlformats.org/presentationml/2006/main">
  <p:tag name="AS_UNIQUEID" val="2868"/>
</p:tagLst>
</file>

<file path=ppt/tags/tag23.xml><?xml version="1.0" encoding="utf-8"?>
<p:tagLst xmlns:p="http://schemas.openxmlformats.org/presentationml/2006/main">
  <p:tag name="AS_UNIQUEID" val="2655"/>
</p:tagLst>
</file>

<file path=ppt/tags/tag230.xml><?xml version="1.0" encoding="utf-8"?>
<p:tagLst xmlns:p="http://schemas.openxmlformats.org/presentationml/2006/main">
  <p:tag name="AS_UNIQUEID" val="2869"/>
</p:tagLst>
</file>

<file path=ppt/tags/tag231.xml><?xml version="1.0" encoding="utf-8"?>
<p:tagLst xmlns:p="http://schemas.openxmlformats.org/presentationml/2006/main">
  <p:tag name="AS_UNIQUEID" val="2870"/>
</p:tagLst>
</file>

<file path=ppt/tags/tag232.xml><?xml version="1.0" encoding="utf-8"?>
<p:tagLst xmlns:p="http://schemas.openxmlformats.org/presentationml/2006/main">
  <p:tag name="AS_UNIQUEID" val="2871"/>
</p:tagLst>
</file>

<file path=ppt/tags/tag233.xml><?xml version="1.0" encoding="utf-8"?>
<p:tagLst xmlns:p="http://schemas.openxmlformats.org/presentationml/2006/main">
  <p:tag name="AS_UNIQUEID" val="2872"/>
</p:tagLst>
</file>

<file path=ppt/tags/tag234.xml><?xml version="1.0" encoding="utf-8"?>
<p:tagLst xmlns:p="http://schemas.openxmlformats.org/presentationml/2006/main">
  <p:tag name="AS_UNIQUEID" val="2873"/>
</p:tagLst>
</file>

<file path=ppt/tags/tag235.xml><?xml version="1.0" encoding="utf-8"?>
<p:tagLst xmlns:p="http://schemas.openxmlformats.org/presentationml/2006/main">
  <p:tag name="AS_UNIQUEID" val="2874"/>
</p:tagLst>
</file>

<file path=ppt/tags/tag236.xml><?xml version="1.0" encoding="utf-8"?>
<p:tagLst xmlns:p="http://schemas.openxmlformats.org/presentationml/2006/main">
  <p:tag name="AS_UNIQUEID" val="2875"/>
</p:tagLst>
</file>

<file path=ppt/tags/tag237.xml><?xml version="1.0" encoding="utf-8"?>
<p:tagLst xmlns:p="http://schemas.openxmlformats.org/presentationml/2006/main">
  <p:tag name="AS_UNIQUEID" val="2876"/>
</p:tagLst>
</file>

<file path=ppt/tags/tag238.xml><?xml version="1.0" encoding="utf-8"?>
<p:tagLst xmlns:p="http://schemas.openxmlformats.org/presentationml/2006/main">
  <p:tag name="AS_UNIQUEID" val="2877"/>
</p:tagLst>
</file>

<file path=ppt/tags/tag239.xml><?xml version="1.0" encoding="utf-8"?>
<p:tagLst xmlns:p="http://schemas.openxmlformats.org/presentationml/2006/main">
  <p:tag name="AS_UNIQUEID" val="2878"/>
</p:tagLst>
</file>

<file path=ppt/tags/tag24.xml><?xml version="1.0" encoding="utf-8"?>
<p:tagLst xmlns:p="http://schemas.openxmlformats.org/presentationml/2006/main">
  <p:tag name="AS_UNIQUEID" val="2656"/>
</p:tagLst>
</file>

<file path=ppt/tags/tag240.xml><?xml version="1.0" encoding="utf-8"?>
<p:tagLst xmlns:p="http://schemas.openxmlformats.org/presentationml/2006/main">
  <p:tag name="AS_UNIQUEID" val="2879"/>
</p:tagLst>
</file>

<file path=ppt/tags/tag241.xml><?xml version="1.0" encoding="utf-8"?>
<p:tagLst xmlns:p="http://schemas.openxmlformats.org/presentationml/2006/main">
  <p:tag name="AS_UNIQUEID" val="2880"/>
</p:tagLst>
</file>

<file path=ppt/tags/tag242.xml><?xml version="1.0" encoding="utf-8"?>
<p:tagLst xmlns:p="http://schemas.openxmlformats.org/presentationml/2006/main">
  <p:tag name="AS_UNIQUEID" val="2881"/>
</p:tagLst>
</file>

<file path=ppt/tags/tag243.xml><?xml version="1.0" encoding="utf-8"?>
<p:tagLst xmlns:p="http://schemas.openxmlformats.org/presentationml/2006/main">
  <p:tag name="AS_UNIQUEID" val="2882"/>
</p:tagLst>
</file>

<file path=ppt/tags/tag244.xml><?xml version="1.0" encoding="utf-8"?>
<p:tagLst xmlns:p="http://schemas.openxmlformats.org/presentationml/2006/main">
  <p:tag name="AS_UNIQUEID" val="2883"/>
</p:tagLst>
</file>

<file path=ppt/tags/tag245.xml><?xml version="1.0" encoding="utf-8"?>
<p:tagLst xmlns:p="http://schemas.openxmlformats.org/presentationml/2006/main">
  <p:tag name="AS_UNIQUEID" val="2884"/>
</p:tagLst>
</file>

<file path=ppt/tags/tag246.xml><?xml version="1.0" encoding="utf-8"?>
<p:tagLst xmlns:p="http://schemas.openxmlformats.org/presentationml/2006/main">
  <p:tag name="AS_UNIQUEID" val="2885"/>
</p:tagLst>
</file>

<file path=ppt/tags/tag247.xml><?xml version="1.0" encoding="utf-8"?>
<p:tagLst xmlns:p="http://schemas.openxmlformats.org/presentationml/2006/main">
  <p:tag name="AS_UNIQUEID" val="2886"/>
</p:tagLst>
</file>

<file path=ppt/tags/tag248.xml><?xml version="1.0" encoding="utf-8"?>
<p:tagLst xmlns:p="http://schemas.openxmlformats.org/presentationml/2006/main">
  <p:tag name="AS_UNIQUEID" val="2887"/>
</p:tagLst>
</file>

<file path=ppt/tags/tag249.xml><?xml version="1.0" encoding="utf-8"?>
<p:tagLst xmlns:p="http://schemas.openxmlformats.org/presentationml/2006/main">
  <p:tag name="AS_UNIQUEID" val="2888"/>
</p:tagLst>
</file>

<file path=ppt/tags/tag25.xml><?xml version="1.0" encoding="utf-8"?>
<p:tagLst xmlns:p="http://schemas.openxmlformats.org/presentationml/2006/main">
  <p:tag name="AS_UNIQUEID" val="2657"/>
</p:tagLst>
</file>

<file path=ppt/tags/tag250.xml><?xml version="1.0" encoding="utf-8"?>
<p:tagLst xmlns:p="http://schemas.openxmlformats.org/presentationml/2006/main">
  <p:tag name="AS_UNIQUEID" val="2889"/>
</p:tagLst>
</file>

<file path=ppt/tags/tag251.xml><?xml version="1.0" encoding="utf-8"?>
<p:tagLst xmlns:p="http://schemas.openxmlformats.org/presentationml/2006/main">
  <p:tag name="AS_UNIQUEID" val="2890"/>
</p:tagLst>
</file>

<file path=ppt/tags/tag252.xml><?xml version="1.0" encoding="utf-8"?>
<p:tagLst xmlns:p="http://schemas.openxmlformats.org/presentationml/2006/main">
  <p:tag name="AS_UNIQUEID" val="2891"/>
</p:tagLst>
</file>

<file path=ppt/tags/tag253.xml><?xml version="1.0" encoding="utf-8"?>
<p:tagLst xmlns:p="http://schemas.openxmlformats.org/presentationml/2006/main">
  <p:tag name="AS_UNIQUEID" val="2892"/>
</p:tagLst>
</file>

<file path=ppt/tags/tag254.xml><?xml version="1.0" encoding="utf-8"?>
<p:tagLst xmlns:p="http://schemas.openxmlformats.org/presentationml/2006/main">
  <p:tag name="AS_UNIQUEID" val="2893"/>
</p:tagLst>
</file>

<file path=ppt/tags/tag255.xml><?xml version="1.0" encoding="utf-8"?>
<p:tagLst xmlns:p="http://schemas.openxmlformats.org/presentationml/2006/main">
  <p:tag name="AS_UNIQUEID" val="2894"/>
</p:tagLst>
</file>

<file path=ppt/tags/tag256.xml><?xml version="1.0" encoding="utf-8"?>
<p:tagLst xmlns:p="http://schemas.openxmlformats.org/presentationml/2006/main">
  <p:tag name="AS_UNIQUEID" val="2895"/>
</p:tagLst>
</file>

<file path=ppt/tags/tag257.xml><?xml version="1.0" encoding="utf-8"?>
<p:tagLst xmlns:p="http://schemas.openxmlformats.org/presentationml/2006/main">
  <p:tag name="AS_UNIQUEID" val="2896"/>
</p:tagLst>
</file>

<file path=ppt/tags/tag258.xml><?xml version="1.0" encoding="utf-8"?>
<p:tagLst xmlns:p="http://schemas.openxmlformats.org/presentationml/2006/main">
  <p:tag name="AS_UNIQUEID" val="2897"/>
</p:tagLst>
</file>

<file path=ppt/tags/tag259.xml><?xml version="1.0" encoding="utf-8"?>
<p:tagLst xmlns:p="http://schemas.openxmlformats.org/presentationml/2006/main">
  <p:tag name="AS_UNIQUEID" val="2898"/>
</p:tagLst>
</file>

<file path=ppt/tags/tag26.xml><?xml version="1.0" encoding="utf-8"?>
<p:tagLst xmlns:p="http://schemas.openxmlformats.org/presentationml/2006/main">
  <p:tag name="AS_UNIQUEID" val="2658"/>
</p:tagLst>
</file>

<file path=ppt/tags/tag260.xml><?xml version="1.0" encoding="utf-8"?>
<p:tagLst xmlns:p="http://schemas.openxmlformats.org/presentationml/2006/main">
  <p:tag name="AS_UNIQUEID" val="2899"/>
</p:tagLst>
</file>

<file path=ppt/tags/tag261.xml><?xml version="1.0" encoding="utf-8"?>
<p:tagLst xmlns:p="http://schemas.openxmlformats.org/presentationml/2006/main">
  <p:tag name="AS_UNIQUEID" val="2900"/>
</p:tagLst>
</file>

<file path=ppt/tags/tag262.xml><?xml version="1.0" encoding="utf-8"?>
<p:tagLst xmlns:p="http://schemas.openxmlformats.org/presentationml/2006/main">
  <p:tag name="AS_UNIQUEID" val="2901"/>
</p:tagLst>
</file>

<file path=ppt/tags/tag263.xml><?xml version="1.0" encoding="utf-8"?>
<p:tagLst xmlns:p="http://schemas.openxmlformats.org/presentationml/2006/main">
  <p:tag name="AS_UNIQUEID" val="2902"/>
</p:tagLst>
</file>

<file path=ppt/tags/tag264.xml><?xml version="1.0" encoding="utf-8"?>
<p:tagLst xmlns:p="http://schemas.openxmlformats.org/presentationml/2006/main">
  <p:tag name="AS_UNIQUEID" val="2903"/>
</p:tagLst>
</file>

<file path=ppt/tags/tag265.xml><?xml version="1.0" encoding="utf-8"?>
<p:tagLst xmlns:p="http://schemas.openxmlformats.org/presentationml/2006/main">
  <p:tag name="AS_UNIQUEID" val="2904"/>
</p:tagLst>
</file>

<file path=ppt/tags/tag266.xml><?xml version="1.0" encoding="utf-8"?>
<p:tagLst xmlns:p="http://schemas.openxmlformats.org/presentationml/2006/main">
  <p:tag name="AS_UNIQUEID" val="2905"/>
</p:tagLst>
</file>

<file path=ppt/tags/tag267.xml><?xml version="1.0" encoding="utf-8"?>
<p:tagLst xmlns:p="http://schemas.openxmlformats.org/presentationml/2006/main">
  <p:tag name="AS_UNIQUEID" val="2906"/>
</p:tagLst>
</file>

<file path=ppt/tags/tag268.xml><?xml version="1.0" encoding="utf-8"?>
<p:tagLst xmlns:p="http://schemas.openxmlformats.org/presentationml/2006/main">
  <p:tag name="AS_UNIQUEID" val="2907"/>
</p:tagLst>
</file>

<file path=ppt/tags/tag269.xml><?xml version="1.0" encoding="utf-8"?>
<p:tagLst xmlns:p="http://schemas.openxmlformats.org/presentationml/2006/main">
  <p:tag name="AS_UNIQUEID" val="2909"/>
</p:tagLst>
</file>

<file path=ppt/tags/tag27.xml><?xml version="1.0" encoding="utf-8"?>
<p:tagLst xmlns:p="http://schemas.openxmlformats.org/presentationml/2006/main">
  <p:tag name="AS_UNIQUEID" val="2659"/>
</p:tagLst>
</file>

<file path=ppt/tags/tag270.xml><?xml version="1.0" encoding="utf-8"?>
<p:tagLst xmlns:p="http://schemas.openxmlformats.org/presentationml/2006/main">
  <p:tag name="AS_UNIQUEID" val="2910"/>
</p:tagLst>
</file>

<file path=ppt/tags/tag271.xml><?xml version="1.0" encoding="utf-8"?>
<p:tagLst xmlns:p="http://schemas.openxmlformats.org/presentationml/2006/main">
  <p:tag name="AS_UNIQUEID" val="2911"/>
</p:tagLst>
</file>

<file path=ppt/tags/tag272.xml><?xml version="1.0" encoding="utf-8"?>
<p:tagLst xmlns:p="http://schemas.openxmlformats.org/presentationml/2006/main">
  <p:tag name="AS_UNIQUEID" val="2912"/>
</p:tagLst>
</file>

<file path=ppt/tags/tag273.xml><?xml version="1.0" encoding="utf-8"?>
<p:tagLst xmlns:p="http://schemas.openxmlformats.org/presentationml/2006/main">
  <p:tag name="AS_UNIQUEID" val="2913"/>
</p:tagLst>
</file>

<file path=ppt/tags/tag274.xml><?xml version="1.0" encoding="utf-8"?>
<p:tagLst xmlns:p="http://schemas.openxmlformats.org/presentationml/2006/main">
  <p:tag name="AS_UNIQUEID" val="2914"/>
</p:tagLst>
</file>

<file path=ppt/tags/tag275.xml><?xml version="1.0" encoding="utf-8"?>
<p:tagLst xmlns:p="http://schemas.openxmlformats.org/presentationml/2006/main">
  <p:tag name="AS_UNIQUEID" val="2916"/>
</p:tagLst>
</file>

<file path=ppt/tags/tag276.xml><?xml version="1.0" encoding="utf-8"?>
<p:tagLst xmlns:p="http://schemas.openxmlformats.org/presentationml/2006/main">
  <p:tag name="AS_UNIQUEID" val="2917"/>
</p:tagLst>
</file>

<file path=ppt/tags/tag277.xml><?xml version="1.0" encoding="utf-8"?>
<p:tagLst xmlns:p="http://schemas.openxmlformats.org/presentationml/2006/main">
  <p:tag name="AS_UNIQUEID" val="2918"/>
</p:tagLst>
</file>

<file path=ppt/tags/tag278.xml><?xml version="1.0" encoding="utf-8"?>
<p:tagLst xmlns:p="http://schemas.openxmlformats.org/presentationml/2006/main">
  <p:tag name="AS_UNIQUEID" val="2919"/>
</p:tagLst>
</file>

<file path=ppt/tags/tag279.xml><?xml version="1.0" encoding="utf-8"?>
<p:tagLst xmlns:p="http://schemas.openxmlformats.org/presentationml/2006/main">
  <p:tag name="AS_UNIQUEID" val="2920"/>
</p:tagLst>
</file>

<file path=ppt/tags/tag28.xml><?xml version="1.0" encoding="utf-8"?>
<p:tagLst xmlns:p="http://schemas.openxmlformats.org/presentationml/2006/main">
  <p:tag name="AS_UNIQUEID" val="2660"/>
</p:tagLst>
</file>

<file path=ppt/tags/tag280.xml><?xml version="1.0" encoding="utf-8"?>
<p:tagLst xmlns:p="http://schemas.openxmlformats.org/presentationml/2006/main">
  <p:tag name="AS_UNIQUEID" val="2922"/>
</p:tagLst>
</file>

<file path=ppt/tags/tag281.xml><?xml version="1.0" encoding="utf-8"?>
<p:tagLst xmlns:p="http://schemas.openxmlformats.org/presentationml/2006/main">
  <p:tag name="AS_UNIQUEID" val="2923"/>
</p:tagLst>
</file>

<file path=ppt/tags/tag282.xml><?xml version="1.0" encoding="utf-8"?>
<p:tagLst xmlns:p="http://schemas.openxmlformats.org/presentationml/2006/main">
  <p:tag name="AS_UNIQUEID" val="2924"/>
</p:tagLst>
</file>

<file path=ppt/tags/tag283.xml><?xml version="1.0" encoding="utf-8"?>
<p:tagLst xmlns:p="http://schemas.openxmlformats.org/presentationml/2006/main">
  <p:tag name="AS_UNIQUEID" val="2925"/>
</p:tagLst>
</file>

<file path=ppt/tags/tag284.xml><?xml version="1.0" encoding="utf-8"?>
<p:tagLst xmlns:p="http://schemas.openxmlformats.org/presentationml/2006/main">
  <p:tag name="AS_UNIQUEID" val="2928"/>
</p:tagLst>
</file>

<file path=ppt/tags/tag285.xml><?xml version="1.0" encoding="utf-8"?>
<p:tagLst xmlns:p="http://schemas.openxmlformats.org/presentationml/2006/main">
  <p:tag name="AS_UNIQUEID" val="2929"/>
</p:tagLst>
</file>

<file path=ppt/tags/tag286.xml><?xml version="1.0" encoding="utf-8"?>
<p:tagLst xmlns:p="http://schemas.openxmlformats.org/presentationml/2006/main">
  <p:tag name="AS_UNIQUEID" val="2930"/>
</p:tagLst>
</file>

<file path=ppt/tags/tag287.xml><?xml version="1.0" encoding="utf-8"?>
<p:tagLst xmlns:p="http://schemas.openxmlformats.org/presentationml/2006/main">
  <p:tag name="AS_UNIQUEID" val="2931"/>
</p:tagLst>
</file>

<file path=ppt/tags/tag288.xml><?xml version="1.0" encoding="utf-8"?>
<p:tagLst xmlns:p="http://schemas.openxmlformats.org/presentationml/2006/main">
  <p:tag name="AS_UNIQUEID" val="2932"/>
</p:tagLst>
</file>

<file path=ppt/tags/tag289.xml><?xml version="1.0" encoding="utf-8"?>
<p:tagLst xmlns:p="http://schemas.openxmlformats.org/presentationml/2006/main">
  <p:tag name="AS_UNIQUEID" val="2933"/>
</p:tagLst>
</file>

<file path=ppt/tags/tag29.xml><?xml version="1.0" encoding="utf-8"?>
<p:tagLst xmlns:p="http://schemas.openxmlformats.org/presentationml/2006/main">
  <p:tag name="AS_UNIQUEID" val="2661"/>
</p:tagLst>
</file>

<file path=ppt/tags/tag290.xml><?xml version="1.0" encoding="utf-8"?>
<p:tagLst xmlns:p="http://schemas.openxmlformats.org/presentationml/2006/main">
  <p:tag name="AS_UNIQUEID" val="2934"/>
</p:tagLst>
</file>

<file path=ppt/tags/tag291.xml><?xml version="1.0" encoding="utf-8"?>
<p:tagLst xmlns:p="http://schemas.openxmlformats.org/presentationml/2006/main">
  <p:tag name="AS_UNIQUEID" val="2935"/>
</p:tagLst>
</file>

<file path=ppt/tags/tag292.xml><?xml version="1.0" encoding="utf-8"?>
<p:tagLst xmlns:p="http://schemas.openxmlformats.org/presentationml/2006/main">
  <p:tag name="AS_UNIQUEID" val="2936"/>
</p:tagLst>
</file>

<file path=ppt/tags/tag293.xml><?xml version="1.0" encoding="utf-8"?>
<p:tagLst xmlns:p="http://schemas.openxmlformats.org/presentationml/2006/main">
  <p:tag name="AS_UNIQUEID" val="2937"/>
</p:tagLst>
</file>

<file path=ppt/tags/tag294.xml><?xml version="1.0" encoding="utf-8"?>
<p:tagLst xmlns:p="http://schemas.openxmlformats.org/presentationml/2006/main">
  <p:tag name="AS_UNIQUEID" val="2938"/>
</p:tagLst>
</file>

<file path=ppt/tags/tag295.xml><?xml version="1.0" encoding="utf-8"?>
<p:tagLst xmlns:p="http://schemas.openxmlformats.org/presentationml/2006/main">
  <p:tag name="AS_UNIQUEID" val="2939"/>
</p:tagLst>
</file>

<file path=ppt/tags/tag296.xml><?xml version="1.0" encoding="utf-8"?>
<p:tagLst xmlns:p="http://schemas.openxmlformats.org/presentationml/2006/main">
  <p:tag name="AS_UNIQUEID" val="2940"/>
</p:tagLst>
</file>

<file path=ppt/tags/tag297.xml><?xml version="1.0" encoding="utf-8"?>
<p:tagLst xmlns:p="http://schemas.openxmlformats.org/presentationml/2006/main">
  <p:tag name="AS_UNIQUEID" val="2941"/>
</p:tagLst>
</file>

<file path=ppt/tags/tag298.xml><?xml version="1.0" encoding="utf-8"?>
<p:tagLst xmlns:p="http://schemas.openxmlformats.org/presentationml/2006/main">
  <p:tag name="AS_UNIQUEID" val="2942"/>
</p:tagLst>
</file>

<file path=ppt/tags/tag299.xml><?xml version="1.0" encoding="utf-8"?>
<p:tagLst xmlns:p="http://schemas.openxmlformats.org/presentationml/2006/main">
  <p:tag name="AS_UNIQUEID" val="2943"/>
</p:tagLst>
</file>

<file path=ppt/tags/tag3.xml><?xml version="1.0" encoding="utf-8"?>
<p:tagLst xmlns:p="http://schemas.openxmlformats.org/presentationml/2006/main">
  <p:tag name="AS_UNIQUEID" val="2635"/>
</p:tagLst>
</file>

<file path=ppt/tags/tag30.xml><?xml version="1.0" encoding="utf-8"?>
<p:tagLst xmlns:p="http://schemas.openxmlformats.org/presentationml/2006/main">
  <p:tag name="AS_UNIQUEID" val="2662"/>
</p:tagLst>
</file>

<file path=ppt/tags/tag300.xml><?xml version="1.0" encoding="utf-8"?>
<p:tagLst xmlns:p="http://schemas.openxmlformats.org/presentationml/2006/main">
  <p:tag name="AS_UNIQUEID" val="2944"/>
</p:tagLst>
</file>

<file path=ppt/tags/tag301.xml><?xml version="1.0" encoding="utf-8"?>
<p:tagLst xmlns:p="http://schemas.openxmlformats.org/presentationml/2006/main">
  <p:tag name="AS_UNIQUEID" val="2945"/>
</p:tagLst>
</file>

<file path=ppt/tags/tag302.xml><?xml version="1.0" encoding="utf-8"?>
<p:tagLst xmlns:p="http://schemas.openxmlformats.org/presentationml/2006/main">
  <p:tag name="AS_UNIQUEID" val="2946"/>
</p:tagLst>
</file>

<file path=ppt/tags/tag303.xml><?xml version="1.0" encoding="utf-8"?>
<p:tagLst xmlns:p="http://schemas.openxmlformats.org/presentationml/2006/main">
  <p:tag name="AS_UNIQUEID" val="2947"/>
</p:tagLst>
</file>

<file path=ppt/tags/tag304.xml><?xml version="1.0" encoding="utf-8"?>
<p:tagLst xmlns:p="http://schemas.openxmlformats.org/presentationml/2006/main">
  <p:tag name="AS_UNIQUEID" val="2948"/>
</p:tagLst>
</file>

<file path=ppt/tags/tag305.xml><?xml version="1.0" encoding="utf-8"?>
<p:tagLst xmlns:p="http://schemas.openxmlformats.org/presentationml/2006/main">
  <p:tag name="AS_UNIQUEID" val="2949"/>
</p:tagLst>
</file>

<file path=ppt/tags/tag306.xml><?xml version="1.0" encoding="utf-8"?>
<p:tagLst xmlns:p="http://schemas.openxmlformats.org/presentationml/2006/main">
  <p:tag name="AS_UNIQUEID" val="2950"/>
</p:tagLst>
</file>

<file path=ppt/tags/tag307.xml><?xml version="1.0" encoding="utf-8"?>
<p:tagLst xmlns:p="http://schemas.openxmlformats.org/presentationml/2006/main">
  <p:tag name="AS_UNIQUEID" val="2951"/>
</p:tagLst>
</file>

<file path=ppt/tags/tag308.xml><?xml version="1.0" encoding="utf-8"?>
<p:tagLst xmlns:p="http://schemas.openxmlformats.org/presentationml/2006/main">
  <p:tag name="AS_UNIQUEID" val="2952"/>
</p:tagLst>
</file>

<file path=ppt/tags/tag309.xml><?xml version="1.0" encoding="utf-8"?>
<p:tagLst xmlns:p="http://schemas.openxmlformats.org/presentationml/2006/main">
  <p:tag name="AS_UNIQUEID" val="2953"/>
</p:tagLst>
</file>

<file path=ppt/tags/tag31.xml><?xml version="1.0" encoding="utf-8"?>
<p:tagLst xmlns:p="http://schemas.openxmlformats.org/presentationml/2006/main">
  <p:tag name="AS_UNIQUEID" val="2663"/>
</p:tagLst>
</file>

<file path=ppt/tags/tag310.xml><?xml version="1.0" encoding="utf-8"?>
<p:tagLst xmlns:p="http://schemas.openxmlformats.org/presentationml/2006/main">
  <p:tag name="AS_UNIQUEID" val="2954"/>
</p:tagLst>
</file>

<file path=ppt/tags/tag311.xml><?xml version="1.0" encoding="utf-8"?>
<p:tagLst xmlns:p="http://schemas.openxmlformats.org/presentationml/2006/main">
  <p:tag name="AS_UNIQUEID" val="2955"/>
</p:tagLst>
</file>

<file path=ppt/tags/tag312.xml><?xml version="1.0" encoding="utf-8"?>
<p:tagLst xmlns:p="http://schemas.openxmlformats.org/presentationml/2006/main">
  <p:tag name="AS_UNIQUEID" val="2956"/>
</p:tagLst>
</file>

<file path=ppt/tags/tag313.xml><?xml version="1.0" encoding="utf-8"?>
<p:tagLst xmlns:p="http://schemas.openxmlformats.org/presentationml/2006/main">
  <p:tag name="AS_UNIQUEID" val="2957"/>
</p:tagLst>
</file>

<file path=ppt/tags/tag314.xml><?xml version="1.0" encoding="utf-8"?>
<p:tagLst xmlns:p="http://schemas.openxmlformats.org/presentationml/2006/main">
  <p:tag name="AS_UNIQUEID" val="2958"/>
</p:tagLst>
</file>

<file path=ppt/tags/tag315.xml><?xml version="1.0" encoding="utf-8"?>
<p:tagLst xmlns:p="http://schemas.openxmlformats.org/presentationml/2006/main">
  <p:tag name="AS_UNIQUEID" val="2959"/>
</p:tagLst>
</file>

<file path=ppt/tags/tag316.xml><?xml version="1.0" encoding="utf-8"?>
<p:tagLst xmlns:p="http://schemas.openxmlformats.org/presentationml/2006/main">
  <p:tag name="AS_UNIQUEID" val="2960"/>
</p:tagLst>
</file>

<file path=ppt/tags/tag317.xml><?xml version="1.0" encoding="utf-8"?>
<p:tagLst xmlns:p="http://schemas.openxmlformats.org/presentationml/2006/main">
  <p:tag name="AS_UNIQUEID" val="2961"/>
</p:tagLst>
</file>

<file path=ppt/tags/tag318.xml><?xml version="1.0" encoding="utf-8"?>
<p:tagLst xmlns:p="http://schemas.openxmlformats.org/presentationml/2006/main">
  <p:tag name="AS_UNIQUEID" val="2962"/>
</p:tagLst>
</file>

<file path=ppt/tags/tag319.xml><?xml version="1.0" encoding="utf-8"?>
<p:tagLst xmlns:p="http://schemas.openxmlformats.org/presentationml/2006/main">
  <p:tag name="AS_UNIQUEID" val="2963"/>
</p:tagLst>
</file>

<file path=ppt/tags/tag32.xml><?xml version="1.0" encoding="utf-8"?>
<p:tagLst xmlns:p="http://schemas.openxmlformats.org/presentationml/2006/main">
  <p:tag name="AS_UNIQUEID" val="2664"/>
</p:tagLst>
</file>

<file path=ppt/tags/tag320.xml><?xml version="1.0" encoding="utf-8"?>
<p:tagLst xmlns:p="http://schemas.openxmlformats.org/presentationml/2006/main">
  <p:tag name="AS_UNIQUEID" val="2964"/>
</p:tagLst>
</file>

<file path=ppt/tags/tag321.xml><?xml version="1.0" encoding="utf-8"?>
<p:tagLst xmlns:p="http://schemas.openxmlformats.org/presentationml/2006/main">
  <p:tag name="AS_UNIQUEID" val="2965"/>
</p:tagLst>
</file>

<file path=ppt/tags/tag322.xml><?xml version="1.0" encoding="utf-8"?>
<p:tagLst xmlns:p="http://schemas.openxmlformats.org/presentationml/2006/main">
  <p:tag name="AS_UNIQUEID" val="2966"/>
</p:tagLst>
</file>

<file path=ppt/tags/tag323.xml><?xml version="1.0" encoding="utf-8"?>
<p:tagLst xmlns:p="http://schemas.openxmlformats.org/presentationml/2006/main">
  <p:tag name="AS_UNIQUEID" val="2967"/>
</p:tagLst>
</file>

<file path=ppt/tags/tag324.xml><?xml version="1.0" encoding="utf-8"?>
<p:tagLst xmlns:p="http://schemas.openxmlformats.org/presentationml/2006/main">
  <p:tag name="AS_UNIQUEID" val="2968"/>
</p:tagLst>
</file>

<file path=ppt/tags/tag325.xml><?xml version="1.0" encoding="utf-8"?>
<p:tagLst xmlns:p="http://schemas.openxmlformats.org/presentationml/2006/main">
  <p:tag name="AS_UNIQUEID" val="2969"/>
</p:tagLst>
</file>

<file path=ppt/tags/tag326.xml><?xml version="1.0" encoding="utf-8"?>
<p:tagLst xmlns:p="http://schemas.openxmlformats.org/presentationml/2006/main">
  <p:tag name="AS_UNIQUEID" val="2970"/>
</p:tagLst>
</file>

<file path=ppt/tags/tag327.xml><?xml version="1.0" encoding="utf-8"?>
<p:tagLst xmlns:p="http://schemas.openxmlformats.org/presentationml/2006/main">
  <p:tag name="AS_UNIQUEID" val="2971"/>
</p:tagLst>
</file>

<file path=ppt/tags/tag328.xml><?xml version="1.0" encoding="utf-8"?>
<p:tagLst xmlns:p="http://schemas.openxmlformats.org/presentationml/2006/main">
  <p:tag name="AS_UNIQUEID" val="2972"/>
</p:tagLst>
</file>

<file path=ppt/tags/tag329.xml><?xml version="1.0" encoding="utf-8"?>
<p:tagLst xmlns:p="http://schemas.openxmlformats.org/presentationml/2006/main">
  <p:tag name="AS_UNIQUEID" val="2973"/>
</p:tagLst>
</file>

<file path=ppt/tags/tag33.xml><?xml version="1.0" encoding="utf-8"?>
<p:tagLst xmlns:p="http://schemas.openxmlformats.org/presentationml/2006/main">
  <p:tag name="AS_UNIQUEID" val="2665"/>
</p:tagLst>
</file>

<file path=ppt/tags/tag330.xml><?xml version="1.0" encoding="utf-8"?>
<p:tagLst xmlns:p="http://schemas.openxmlformats.org/presentationml/2006/main">
  <p:tag name="AS_UNIQUEID" val="2974"/>
</p:tagLst>
</file>

<file path=ppt/tags/tag331.xml><?xml version="1.0" encoding="utf-8"?>
<p:tagLst xmlns:p="http://schemas.openxmlformats.org/presentationml/2006/main">
  <p:tag name="AS_UNIQUEID" val="2975"/>
</p:tagLst>
</file>

<file path=ppt/tags/tag332.xml><?xml version="1.0" encoding="utf-8"?>
<p:tagLst xmlns:p="http://schemas.openxmlformats.org/presentationml/2006/main">
  <p:tag name="AS_UNIQUEID" val="2976"/>
</p:tagLst>
</file>

<file path=ppt/tags/tag333.xml><?xml version="1.0" encoding="utf-8"?>
<p:tagLst xmlns:p="http://schemas.openxmlformats.org/presentationml/2006/main">
  <p:tag name="AS_UNIQUEID" val="2977"/>
</p:tagLst>
</file>

<file path=ppt/tags/tag334.xml><?xml version="1.0" encoding="utf-8"?>
<p:tagLst xmlns:p="http://schemas.openxmlformats.org/presentationml/2006/main">
  <p:tag name="AS_UNIQUEID" val="2978"/>
</p:tagLst>
</file>

<file path=ppt/tags/tag335.xml><?xml version="1.0" encoding="utf-8"?>
<p:tagLst xmlns:p="http://schemas.openxmlformats.org/presentationml/2006/main">
  <p:tag name="AS_UNIQUEID" val="2979"/>
</p:tagLst>
</file>

<file path=ppt/tags/tag336.xml><?xml version="1.0" encoding="utf-8"?>
<p:tagLst xmlns:p="http://schemas.openxmlformats.org/presentationml/2006/main">
  <p:tag name="AS_UNIQUEID" val="2980"/>
</p:tagLst>
</file>

<file path=ppt/tags/tag337.xml><?xml version="1.0" encoding="utf-8"?>
<p:tagLst xmlns:p="http://schemas.openxmlformats.org/presentationml/2006/main">
  <p:tag name="AS_UNIQUEID" val="2981"/>
</p:tagLst>
</file>

<file path=ppt/tags/tag338.xml><?xml version="1.0" encoding="utf-8"?>
<p:tagLst xmlns:p="http://schemas.openxmlformats.org/presentationml/2006/main">
  <p:tag name="AS_UNIQUEID" val="2982"/>
</p:tagLst>
</file>

<file path=ppt/tags/tag339.xml><?xml version="1.0" encoding="utf-8"?>
<p:tagLst xmlns:p="http://schemas.openxmlformats.org/presentationml/2006/main">
  <p:tag name="AS_UNIQUEID" val="2983"/>
</p:tagLst>
</file>

<file path=ppt/tags/tag34.xml><?xml version="1.0" encoding="utf-8"?>
<p:tagLst xmlns:p="http://schemas.openxmlformats.org/presentationml/2006/main">
  <p:tag name="AS_UNIQUEID" val="2666"/>
</p:tagLst>
</file>

<file path=ppt/tags/tag340.xml><?xml version="1.0" encoding="utf-8"?>
<p:tagLst xmlns:p="http://schemas.openxmlformats.org/presentationml/2006/main">
  <p:tag name="AS_UNIQUEID" val="2984"/>
</p:tagLst>
</file>

<file path=ppt/tags/tag341.xml><?xml version="1.0" encoding="utf-8"?>
<p:tagLst xmlns:p="http://schemas.openxmlformats.org/presentationml/2006/main">
  <p:tag name="AS_UNIQUEID" val="2985"/>
</p:tagLst>
</file>

<file path=ppt/tags/tag342.xml><?xml version="1.0" encoding="utf-8"?>
<p:tagLst xmlns:p="http://schemas.openxmlformats.org/presentationml/2006/main">
  <p:tag name="AS_UNIQUEID" val="2986"/>
</p:tagLst>
</file>

<file path=ppt/tags/tag343.xml><?xml version="1.0" encoding="utf-8"?>
<p:tagLst xmlns:p="http://schemas.openxmlformats.org/presentationml/2006/main">
  <p:tag name="AS_UNIQUEID" val="2987"/>
</p:tagLst>
</file>

<file path=ppt/tags/tag344.xml><?xml version="1.0" encoding="utf-8"?>
<p:tagLst xmlns:p="http://schemas.openxmlformats.org/presentationml/2006/main">
  <p:tag name="AS_UNIQUEID" val="2988"/>
</p:tagLst>
</file>

<file path=ppt/tags/tag345.xml><?xml version="1.0" encoding="utf-8"?>
<p:tagLst xmlns:p="http://schemas.openxmlformats.org/presentationml/2006/main">
  <p:tag name="AS_UNIQUEID" val="2989"/>
</p:tagLst>
</file>

<file path=ppt/tags/tag346.xml><?xml version="1.0" encoding="utf-8"?>
<p:tagLst xmlns:p="http://schemas.openxmlformats.org/presentationml/2006/main">
  <p:tag name="AS_UNIQUEID" val="2990"/>
</p:tagLst>
</file>

<file path=ppt/tags/tag347.xml><?xml version="1.0" encoding="utf-8"?>
<p:tagLst xmlns:p="http://schemas.openxmlformats.org/presentationml/2006/main">
  <p:tag name="AS_UNIQUEID" val="2991"/>
</p:tagLst>
</file>

<file path=ppt/tags/tag348.xml><?xml version="1.0" encoding="utf-8"?>
<p:tagLst xmlns:p="http://schemas.openxmlformats.org/presentationml/2006/main">
  <p:tag name="AS_UNIQUEID" val="2992"/>
</p:tagLst>
</file>

<file path=ppt/tags/tag349.xml><?xml version="1.0" encoding="utf-8"?>
<p:tagLst xmlns:p="http://schemas.openxmlformats.org/presentationml/2006/main">
  <p:tag name="AS_UNIQUEID" val="2993"/>
</p:tagLst>
</file>

<file path=ppt/tags/tag35.xml><?xml version="1.0" encoding="utf-8"?>
<p:tagLst xmlns:p="http://schemas.openxmlformats.org/presentationml/2006/main">
  <p:tag name="AS_UNIQUEID" val="2667"/>
</p:tagLst>
</file>

<file path=ppt/tags/tag350.xml><?xml version="1.0" encoding="utf-8"?>
<p:tagLst xmlns:p="http://schemas.openxmlformats.org/presentationml/2006/main">
  <p:tag name="AS_UNIQUEID" val="2994"/>
</p:tagLst>
</file>

<file path=ppt/tags/tag351.xml><?xml version="1.0" encoding="utf-8"?>
<p:tagLst xmlns:p="http://schemas.openxmlformats.org/presentationml/2006/main">
  <p:tag name="AS_UNIQUEID" val="2995"/>
</p:tagLst>
</file>

<file path=ppt/tags/tag352.xml><?xml version="1.0" encoding="utf-8"?>
<p:tagLst xmlns:p="http://schemas.openxmlformats.org/presentationml/2006/main">
  <p:tag name="AS_UNIQUEID" val="2996"/>
</p:tagLst>
</file>

<file path=ppt/tags/tag353.xml><?xml version="1.0" encoding="utf-8"?>
<p:tagLst xmlns:p="http://schemas.openxmlformats.org/presentationml/2006/main">
  <p:tag name="AS_UNIQUEID" val="2997"/>
</p:tagLst>
</file>

<file path=ppt/tags/tag354.xml><?xml version="1.0" encoding="utf-8"?>
<p:tagLst xmlns:p="http://schemas.openxmlformats.org/presentationml/2006/main">
  <p:tag name="AS_UNIQUEID" val="2998"/>
</p:tagLst>
</file>

<file path=ppt/tags/tag355.xml><?xml version="1.0" encoding="utf-8"?>
<p:tagLst xmlns:p="http://schemas.openxmlformats.org/presentationml/2006/main">
  <p:tag name="AS_UNIQUEID" val="2999"/>
</p:tagLst>
</file>

<file path=ppt/tags/tag356.xml><?xml version="1.0" encoding="utf-8"?>
<p:tagLst xmlns:p="http://schemas.openxmlformats.org/presentationml/2006/main">
  <p:tag name="AS_UNIQUEID" val="3000"/>
</p:tagLst>
</file>

<file path=ppt/tags/tag357.xml><?xml version="1.0" encoding="utf-8"?>
<p:tagLst xmlns:p="http://schemas.openxmlformats.org/presentationml/2006/main">
  <p:tag name="AS_UNIQUEID" val="3001"/>
</p:tagLst>
</file>

<file path=ppt/tags/tag358.xml><?xml version="1.0" encoding="utf-8"?>
<p:tagLst xmlns:p="http://schemas.openxmlformats.org/presentationml/2006/main">
  <p:tag name="AS_UNIQUEID" val="3002"/>
</p:tagLst>
</file>

<file path=ppt/tags/tag359.xml><?xml version="1.0" encoding="utf-8"?>
<p:tagLst xmlns:p="http://schemas.openxmlformats.org/presentationml/2006/main">
  <p:tag name="AS_UNIQUEID" val="3003"/>
</p:tagLst>
</file>

<file path=ppt/tags/tag36.xml><?xml version="1.0" encoding="utf-8"?>
<p:tagLst xmlns:p="http://schemas.openxmlformats.org/presentationml/2006/main">
  <p:tag name="AS_UNIQUEID" val="2668"/>
</p:tagLst>
</file>

<file path=ppt/tags/tag360.xml><?xml version="1.0" encoding="utf-8"?>
<p:tagLst xmlns:p="http://schemas.openxmlformats.org/presentationml/2006/main">
  <p:tag name="AS_UNIQUEID" val="3004"/>
</p:tagLst>
</file>

<file path=ppt/tags/tag361.xml><?xml version="1.0" encoding="utf-8"?>
<p:tagLst xmlns:p="http://schemas.openxmlformats.org/presentationml/2006/main">
  <p:tag name="AS_UNIQUEID" val="3005"/>
</p:tagLst>
</file>

<file path=ppt/tags/tag362.xml><?xml version="1.0" encoding="utf-8"?>
<p:tagLst xmlns:p="http://schemas.openxmlformats.org/presentationml/2006/main">
  <p:tag name="AS_UNIQUEID" val="3007"/>
</p:tagLst>
</file>

<file path=ppt/tags/tag363.xml><?xml version="1.0" encoding="utf-8"?>
<p:tagLst xmlns:p="http://schemas.openxmlformats.org/presentationml/2006/main">
  <p:tag name="AS_UNIQUEID" val="3008"/>
</p:tagLst>
</file>

<file path=ppt/tags/tag364.xml><?xml version="1.0" encoding="utf-8"?>
<p:tagLst xmlns:p="http://schemas.openxmlformats.org/presentationml/2006/main">
  <p:tag name="AS_UNIQUEID" val="3009"/>
</p:tagLst>
</file>

<file path=ppt/tags/tag365.xml><?xml version="1.0" encoding="utf-8"?>
<p:tagLst xmlns:p="http://schemas.openxmlformats.org/presentationml/2006/main">
  <p:tag name="AS_UNIQUEID" val="3010"/>
</p:tagLst>
</file>

<file path=ppt/tags/tag366.xml><?xml version="1.0" encoding="utf-8"?>
<p:tagLst xmlns:p="http://schemas.openxmlformats.org/presentationml/2006/main">
  <p:tag name="AS_UNIQUEID" val="3011"/>
</p:tagLst>
</file>

<file path=ppt/tags/tag367.xml><?xml version="1.0" encoding="utf-8"?>
<p:tagLst xmlns:p="http://schemas.openxmlformats.org/presentationml/2006/main">
  <p:tag name="AS_UNIQUEID" val="3012"/>
</p:tagLst>
</file>

<file path=ppt/tags/tag368.xml><?xml version="1.0" encoding="utf-8"?>
<p:tagLst xmlns:p="http://schemas.openxmlformats.org/presentationml/2006/main">
  <p:tag name="AS_UNIQUEID" val="3013"/>
</p:tagLst>
</file>

<file path=ppt/tags/tag369.xml><?xml version="1.0" encoding="utf-8"?>
<p:tagLst xmlns:p="http://schemas.openxmlformats.org/presentationml/2006/main">
  <p:tag name="AS_UNIQUEID" val="3027"/>
</p:tagLst>
</file>

<file path=ppt/tags/tag37.xml><?xml version="1.0" encoding="utf-8"?>
<p:tagLst xmlns:p="http://schemas.openxmlformats.org/presentationml/2006/main">
  <p:tag name="AS_UNIQUEID" val="2669"/>
</p:tagLst>
</file>

<file path=ppt/tags/tag370.xml><?xml version="1.0" encoding="utf-8"?>
<p:tagLst xmlns:p="http://schemas.openxmlformats.org/presentationml/2006/main">
  <p:tag name="AS_UNIQUEID" val="3028"/>
  <p:tag name="KSO_WM_BEAUTIFY_FLAG" val=""/>
</p:tagLst>
</file>

<file path=ppt/tags/tag371.xml><?xml version="1.0" encoding="utf-8"?>
<p:tagLst xmlns:p="http://schemas.openxmlformats.org/presentationml/2006/main">
  <p:tag name="AS_UNIQUEID" val="3029"/>
  <p:tag name="KSO_WM_BEAUTIFY_FLAG" val=""/>
</p:tagLst>
</file>

<file path=ppt/tags/tag372.xml><?xml version="1.0" encoding="utf-8"?>
<p:tagLst xmlns:p="http://schemas.openxmlformats.org/presentationml/2006/main">
  <p:tag name="AS_UNIQUEID" val="3034"/>
</p:tagLst>
</file>

<file path=ppt/tags/tag373.xml><?xml version="1.0" encoding="utf-8"?>
<p:tagLst xmlns:p="http://schemas.openxmlformats.org/presentationml/2006/main">
  <p:tag name="AS_UNIQUEID" val="2631"/>
</p:tagLst>
</file>

<file path=ppt/tags/tag374.xml><?xml version="1.0" encoding="utf-8"?>
<p:tagLst xmlns:p="http://schemas.openxmlformats.org/presentationml/2006/main">
  <p:tag name="AS_UNIQUEID" val="2626"/>
</p:tagLst>
</file>

<file path=ppt/tags/tag375.xml><?xml version="1.0" encoding="utf-8"?>
<p:tagLst xmlns:p="http://schemas.openxmlformats.org/presentationml/2006/main">
  <p:tag name="AS_UNIQUEID" val="2627"/>
</p:tagLst>
</file>

<file path=ppt/tags/tag376.xml><?xml version="1.0" encoding="utf-8"?>
<p:tagLst xmlns:p="http://schemas.openxmlformats.org/presentationml/2006/main">
  <p:tag name="AS_UNIQUEID" val="2631"/>
  <p:tag name="KSO_WM_BEAUTIFY_FLAG" val=""/>
</p:tagLst>
</file>

<file path=ppt/tags/tag377.xml><?xml version="1.0" encoding="utf-8"?>
<p:tagLst xmlns:p="http://schemas.openxmlformats.org/presentationml/2006/main">
  <p:tag name="AS_UNIQUEID" val="2631"/>
  <p:tag name="KSO_WM_BEAUTIFY_FLAG" val=""/>
</p:tagLst>
</file>

<file path=ppt/tags/tag378.xml><?xml version="1.0" encoding="utf-8"?>
<p:tagLst xmlns:p="http://schemas.openxmlformats.org/presentationml/2006/main">
  <p:tag name="AS_UNIQUEID" val="3035"/>
  <p:tag name="KSO_WM_BEAUTIFY_FLAG" val=""/>
</p:tagLst>
</file>

<file path=ppt/tags/tag379.xml><?xml version="1.0" encoding="utf-8"?>
<p:tagLst xmlns:p="http://schemas.openxmlformats.org/presentationml/2006/main">
  <p:tag name="AS_UNIQUEID" val="1249"/>
  <p:tag name="KSO_WM_BEAUTIFY_FLAG" val=""/>
</p:tagLst>
</file>

<file path=ppt/tags/tag38.xml><?xml version="1.0" encoding="utf-8"?>
<p:tagLst xmlns:p="http://schemas.openxmlformats.org/presentationml/2006/main">
  <p:tag name="AS_UNIQUEID" val="2670"/>
</p:tagLst>
</file>

<file path=ppt/tags/tag380.xml><?xml version="1.0" encoding="utf-8"?>
<p:tagLst xmlns:p="http://schemas.openxmlformats.org/presentationml/2006/main">
  <p:tag name="AS_UNIQUEID" val="1251"/>
</p:tagLst>
</file>

<file path=ppt/tags/tag381.xml><?xml version="1.0" encoding="utf-8"?>
<p:tagLst xmlns:p="http://schemas.openxmlformats.org/presentationml/2006/main">
  <p:tag name="AS_UNIQUEID" val="1252"/>
  <p:tag name="KSO_WM_BEAUTIFY_FLAG" val=""/>
</p:tagLst>
</file>

<file path=ppt/tags/tag382.xml><?xml version="1.0" encoding="utf-8"?>
<p:tagLst xmlns:p="http://schemas.openxmlformats.org/presentationml/2006/main">
  <p:tag name="AS_UNIQUEID" val="1253"/>
  <p:tag name="KSO_WM_BEAUTIFY_FLAG" val=""/>
</p:tagLst>
</file>

<file path=ppt/tags/tag383.xml><?xml version="1.0" encoding="utf-8"?>
<p:tagLst xmlns:p="http://schemas.openxmlformats.org/presentationml/2006/main">
  <p:tag name="AS_UNIQUEID" val="1254"/>
  <p:tag name="KSO_WM_BEAUTIFY_FLAG" val=""/>
</p:tagLst>
</file>

<file path=ppt/tags/tag384.xml><?xml version="1.0" encoding="utf-8"?>
<p:tagLst xmlns:p="http://schemas.openxmlformats.org/presentationml/2006/main">
  <p:tag name="AS_UNIQUEID" val="1255"/>
</p:tagLst>
</file>

<file path=ppt/tags/tag385.xml><?xml version="1.0" encoding="utf-8"?>
<p:tagLst xmlns:p="http://schemas.openxmlformats.org/presentationml/2006/main">
  <p:tag name="AS_UNIQUEID" val="1256"/>
  <p:tag name="KSO_WM_BEAUTIFY_FLAG" val=""/>
</p:tagLst>
</file>

<file path=ppt/tags/tag386.xml><?xml version="1.0" encoding="utf-8"?>
<p:tagLst xmlns:p="http://schemas.openxmlformats.org/presentationml/2006/main">
  <p:tag name="AS_UNIQUEID" val="1257"/>
  <p:tag name="KSO_WM_BEAUTIFY_FLAG" val=""/>
</p:tagLst>
</file>

<file path=ppt/tags/tag387.xml><?xml version="1.0" encoding="utf-8"?>
<p:tagLst xmlns:p="http://schemas.openxmlformats.org/presentationml/2006/main">
  <p:tag name="AS_UNIQUEID" val="1258"/>
  <p:tag name="KSO_WM_BEAUTIFY_FLAG" val=""/>
</p:tagLst>
</file>

<file path=ppt/tags/tag388.xml><?xml version="1.0" encoding="utf-8"?>
<p:tagLst xmlns:p="http://schemas.openxmlformats.org/presentationml/2006/main">
  <p:tag name="AS_UNIQUEID" val="1259"/>
  <p:tag name="KSO_WM_BEAUTIFY_FLAG" val=""/>
</p:tagLst>
</file>

<file path=ppt/tags/tag389.xml><?xml version="1.0" encoding="utf-8"?>
<p:tagLst xmlns:p="http://schemas.openxmlformats.org/presentationml/2006/main">
  <p:tag name="AS_UNIQUEID" val="1260"/>
  <p:tag name="KSO_WM_BEAUTIFY_FLAG" val=""/>
</p:tagLst>
</file>

<file path=ppt/tags/tag39.xml><?xml version="1.0" encoding="utf-8"?>
<p:tagLst xmlns:p="http://schemas.openxmlformats.org/presentationml/2006/main">
  <p:tag name="AS_UNIQUEID" val="2671"/>
</p:tagLst>
</file>

<file path=ppt/tags/tag390.xml><?xml version="1.0" encoding="utf-8"?>
<p:tagLst xmlns:p="http://schemas.openxmlformats.org/presentationml/2006/main">
  <p:tag name="AS_UNIQUEID" val="1261"/>
  <p:tag name="KSO_WM_BEAUTIFY_FLAG" val=""/>
</p:tagLst>
</file>

<file path=ppt/tags/tag391.xml><?xml version="1.0" encoding="utf-8"?>
<p:tagLst xmlns:p="http://schemas.openxmlformats.org/presentationml/2006/main">
  <p:tag name="AS_UNIQUEID" val="1262"/>
</p:tagLst>
</file>

<file path=ppt/tags/tag392.xml><?xml version="1.0" encoding="utf-8"?>
<p:tagLst xmlns:p="http://schemas.openxmlformats.org/presentationml/2006/main">
  <p:tag name="AS_UNIQUEID" val="1263"/>
  <p:tag name="KSO_WM_BEAUTIFY_FLAG" val=""/>
</p:tagLst>
</file>

<file path=ppt/tags/tag393.xml><?xml version="1.0" encoding="utf-8"?>
<p:tagLst xmlns:p="http://schemas.openxmlformats.org/presentationml/2006/main">
  <p:tag name="AS_UNIQUEID" val="1265"/>
  <p:tag name="KSO_WM_BEAUTIFY_FLAG" val=""/>
</p:tagLst>
</file>

<file path=ppt/tags/tag394.xml><?xml version="1.0" encoding="utf-8"?>
<p:tagLst xmlns:p="http://schemas.openxmlformats.org/presentationml/2006/main">
  <p:tag name="AS_UNIQUEID" val="2622"/>
</p:tagLst>
</file>

<file path=ppt/tags/tag395.xml><?xml version="1.0" encoding="utf-8"?>
<p:tagLst xmlns:p="http://schemas.openxmlformats.org/presentationml/2006/main">
  <p:tag name="AS_UNIQUEID" val="3686"/>
</p:tagLst>
</file>

<file path=ppt/tags/tag396.xml><?xml version="1.0" encoding="utf-8"?>
<p:tagLst xmlns:p="http://schemas.openxmlformats.org/presentationml/2006/main">
  <p:tag name="ISLIDE.TEMPLATE" val="https://www.islide.cc;"/>
</p:tagLst>
</file>

<file path=ppt/tags/tag397.xml><?xml version="1.0" encoding="utf-8"?>
<p:tagLst xmlns:p="http://schemas.openxmlformats.org/presentationml/2006/main">
  <p:tag name="AS_UNIQUEID" val="3031"/>
</p:tagLst>
</file>

<file path=ppt/tags/tag398.xml><?xml version="1.0" encoding="utf-8"?>
<p:tagLst xmlns:p="http://schemas.openxmlformats.org/presentationml/2006/main">
  <p:tag name="AS_UNIQUEID" val="3032"/>
</p:tagLst>
</file>

<file path=ppt/tags/tag399.xml><?xml version="1.0" encoding="utf-8"?>
<p:tagLst xmlns:p="http://schemas.openxmlformats.org/presentationml/2006/main">
  <p:tag name="AS_UNIQUEID" val="3040"/>
</p:tagLst>
</file>

<file path=ppt/tags/tag4.xml><?xml version="1.0" encoding="utf-8"?>
<p:tagLst xmlns:p="http://schemas.openxmlformats.org/presentationml/2006/main">
  <p:tag name="AS_UNIQUEID" val="2636"/>
</p:tagLst>
</file>

<file path=ppt/tags/tag40.xml><?xml version="1.0" encoding="utf-8"?>
<p:tagLst xmlns:p="http://schemas.openxmlformats.org/presentationml/2006/main">
  <p:tag name="AS_UNIQUEID" val="2672"/>
</p:tagLst>
</file>

<file path=ppt/tags/tag400.xml><?xml version="1.0" encoding="utf-8"?>
<p:tagLst xmlns:p="http://schemas.openxmlformats.org/presentationml/2006/main">
  <p:tag name="AS_UNIQUEID" val="3041"/>
  <p:tag name="KSO_WM_BEAUTIFY_FLAG" val=""/>
</p:tagLst>
</file>

<file path=ppt/tags/tag401.xml><?xml version="1.0" encoding="utf-8"?>
<p:tagLst xmlns:p="http://schemas.openxmlformats.org/presentationml/2006/main">
  <p:tag name="AS_UNIQUEID" val="3042"/>
</p:tagLst>
</file>

<file path=ppt/tags/tag402.xml><?xml version="1.0" encoding="utf-8"?>
<p:tagLst xmlns:p="http://schemas.openxmlformats.org/presentationml/2006/main">
  <p:tag name="AS_UNIQUEID" val="3043"/>
</p:tagLst>
</file>

<file path=ppt/tags/tag403.xml><?xml version="1.0" encoding="utf-8"?>
<p:tagLst xmlns:p="http://schemas.openxmlformats.org/presentationml/2006/main">
  <p:tag name="AS_UNIQUEID" val="3044"/>
  <p:tag name="KSO_WM_BEAUTIFY_FLAG" val=""/>
</p:tagLst>
</file>

<file path=ppt/tags/tag404.xml><?xml version="1.0" encoding="utf-8"?>
<p:tagLst xmlns:p="http://schemas.openxmlformats.org/presentationml/2006/main">
  <p:tag name="AS_UNIQUEID" val="3045"/>
  <p:tag name="KSO_WM_BEAUTIFY_FLAG" val=""/>
</p:tagLst>
</file>

<file path=ppt/tags/tag405.xml><?xml version="1.0" encoding="utf-8"?>
<p:tagLst xmlns:p="http://schemas.openxmlformats.org/presentationml/2006/main">
  <p:tag name="AS_UNIQUEID" val="3046"/>
  <p:tag name="KSO_WM_BEAUTIFY_FLAG" val=""/>
</p:tagLst>
</file>

<file path=ppt/tags/tag406.xml><?xml version="1.0" encoding="utf-8"?>
<p:tagLst xmlns:p="http://schemas.openxmlformats.org/presentationml/2006/main">
  <p:tag name="AS_UNIQUEID" val="3047"/>
  <p:tag name="KSO_WM_BEAUTIFY_FLAG" val=""/>
</p:tagLst>
</file>

<file path=ppt/tags/tag407.xml><?xml version="1.0" encoding="utf-8"?>
<p:tagLst xmlns:p="http://schemas.openxmlformats.org/presentationml/2006/main">
  <p:tag name="AS_UNIQUEID" val="3048"/>
  <p:tag name="KSO_WM_BEAUTIFY_FLAG" val=""/>
</p:tagLst>
</file>

<file path=ppt/tags/tag408.xml><?xml version="1.0" encoding="utf-8"?>
<p:tagLst xmlns:p="http://schemas.openxmlformats.org/presentationml/2006/main">
  <p:tag name="AS_UNIQUEID" val="3049"/>
  <p:tag name="KSO_WM_BEAUTIFY_FLAG" val=""/>
</p:tagLst>
</file>

<file path=ppt/tags/tag409.xml><?xml version="1.0" encoding="utf-8"?>
<p:tagLst xmlns:p="http://schemas.openxmlformats.org/presentationml/2006/main">
  <p:tag name="AS_UNIQUEID" val="3050"/>
  <p:tag name="KSO_WM_BEAUTIFY_FLAG" val=""/>
</p:tagLst>
</file>

<file path=ppt/tags/tag41.xml><?xml version="1.0" encoding="utf-8"?>
<p:tagLst xmlns:p="http://schemas.openxmlformats.org/presentationml/2006/main">
  <p:tag name="AS_UNIQUEID" val="2673"/>
</p:tagLst>
</file>

<file path=ppt/tags/tag410.xml><?xml version="1.0" encoding="utf-8"?>
<p:tagLst xmlns:p="http://schemas.openxmlformats.org/presentationml/2006/main">
  <p:tag name="AS_UNIQUEID" val="3051"/>
  <p:tag name="KSO_WM_BEAUTIFY_FLAG" val=""/>
</p:tagLst>
</file>

<file path=ppt/tags/tag411.xml><?xml version="1.0" encoding="utf-8"?>
<p:tagLst xmlns:p="http://schemas.openxmlformats.org/presentationml/2006/main">
  <p:tag name="AS_UNIQUEID" val="3052"/>
  <p:tag name="KSO_WM_BEAUTIFY_FLAG" val=""/>
</p:tagLst>
</file>

<file path=ppt/tags/tag412.xml><?xml version="1.0" encoding="utf-8"?>
<p:tagLst xmlns:p="http://schemas.openxmlformats.org/presentationml/2006/main">
  <p:tag name="AS_UNIQUEID" val="3053"/>
  <p:tag name="KSO_WM_BEAUTIFY_FLAG" val=""/>
</p:tagLst>
</file>

<file path=ppt/tags/tag413.xml><?xml version="1.0" encoding="utf-8"?>
<p:tagLst xmlns:p="http://schemas.openxmlformats.org/presentationml/2006/main">
  <p:tag name="AS_UNIQUEID" val="3054"/>
  <p:tag name="KSO_WM_BEAUTIFY_FLAG" val=""/>
</p:tagLst>
</file>

<file path=ppt/tags/tag414.xml><?xml version="1.0" encoding="utf-8"?>
<p:tagLst xmlns:p="http://schemas.openxmlformats.org/presentationml/2006/main">
  <p:tag name="AS_UNIQUEID" val="3055"/>
  <p:tag name="KSO_WM_BEAUTIFY_FLAG" val=""/>
</p:tagLst>
</file>

<file path=ppt/tags/tag415.xml><?xml version="1.0" encoding="utf-8"?>
<p:tagLst xmlns:p="http://schemas.openxmlformats.org/presentationml/2006/main">
  <p:tag name="AS_UNIQUEID" val="3056"/>
  <p:tag name="KSO_WM_BEAUTIFY_FLAG" val=""/>
</p:tagLst>
</file>

<file path=ppt/tags/tag416.xml><?xml version="1.0" encoding="utf-8"?>
<p:tagLst xmlns:p="http://schemas.openxmlformats.org/presentationml/2006/main">
  <p:tag name="AS_UNIQUEID" val="3057"/>
  <p:tag name="KSO_WM_BEAUTIFY_FLAG" val=""/>
</p:tagLst>
</file>

<file path=ppt/tags/tag417.xml><?xml version="1.0" encoding="utf-8"?>
<p:tagLst xmlns:p="http://schemas.openxmlformats.org/presentationml/2006/main">
  <p:tag name="AS_UNIQUEID" val="3058"/>
  <p:tag name="KSO_WM_BEAUTIFY_FLAG" val=""/>
</p:tagLst>
</file>

<file path=ppt/tags/tag418.xml><?xml version="1.0" encoding="utf-8"?>
<p:tagLst xmlns:p="http://schemas.openxmlformats.org/presentationml/2006/main">
  <p:tag name="AS_UNIQUEID" val="3059"/>
  <p:tag name="KSO_WM_BEAUTIFY_FLAG" val=""/>
</p:tagLst>
</file>

<file path=ppt/tags/tag419.xml><?xml version="1.0" encoding="utf-8"?>
<p:tagLst xmlns:p="http://schemas.openxmlformats.org/presentationml/2006/main">
  <p:tag name="AS_UNIQUEID" val="3060"/>
</p:tagLst>
</file>

<file path=ppt/tags/tag42.xml><?xml version="1.0" encoding="utf-8"?>
<p:tagLst xmlns:p="http://schemas.openxmlformats.org/presentationml/2006/main">
  <p:tag name="AS_UNIQUEID" val="2674"/>
</p:tagLst>
</file>

<file path=ppt/tags/tag420.xml><?xml version="1.0" encoding="utf-8"?>
<p:tagLst xmlns:p="http://schemas.openxmlformats.org/presentationml/2006/main">
  <p:tag name="AS_UNIQUEID" val="3061"/>
</p:tagLst>
</file>

<file path=ppt/tags/tag421.xml><?xml version="1.0" encoding="utf-8"?>
<p:tagLst xmlns:p="http://schemas.openxmlformats.org/presentationml/2006/main">
  <p:tag name="AS_UNIQUEID" val="3062"/>
  <p:tag name="KSO_WM_BEAUTIFY_FLAG" val=""/>
</p:tagLst>
</file>

<file path=ppt/tags/tag422.xml><?xml version="1.0" encoding="utf-8"?>
<p:tagLst xmlns:p="http://schemas.openxmlformats.org/presentationml/2006/main">
  <p:tag name="AS_UNIQUEID" val="3063"/>
  <p:tag name="KSO_WM_BEAUTIFY_FLAG" val=""/>
</p:tagLst>
</file>

<file path=ppt/tags/tag423.xml><?xml version="1.0" encoding="utf-8"?>
<p:tagLst xmlns:p="http://schemas.openxmlformats.org/presentationml/2006/main">
  <p:tag name="AS_UNIQUEID" val="3064"/>
  <p:tag name="KSO_WM_BEAUTIFY_FLAG" val=""/>
</p:tagLst>
</file>

<file path=ppt/tags/tag424.xml><?xml version="1.0" encoding="utf-8"?>
<p:tagLst xmlns:p="http://schemas.openxmlformats.org/presentationml/2006/main">
  <p:tag name="AS_UNIQUEID" val="3065"/>
  <p:tag name="KSO_WM_BEAUTIFY_FLAG" val=""/>
</p:tagLst>
</file>

<file path=ppt/tags/tag425.xml><?xml version="1.0" encoding="utf-8"?>
<p:tagLst xmlns:p="http://schemas.openxmlformats.org/presentationml/2006/main">
  <p:tag name="AS_UNIQUEID" val="3066"/>
  <p:tag name="KSO_WM_BEAUTIFY_FLAG" val=""/>
</p:tagLst>
</file>

<file path=ppt/tags/tag426.xml><?xml version="1.0" encoding="utf-8"?>
<p:tagLst xmlns:p="http://schemas.openxmlformats.org/presentationml/2006/main">
  <p:tag name="AS_UNIQUEID" val="3067"/>
  <p:tag name="KSO_WM_BEAUTIFY_FLAG" val=""/>
</p:tagLst>
</file>

<file path=ppt/tags/tag427.xml><?xml version="1.0" encoding="utf-8"?>
<p:tagLst xmlns:p="http://schemas.openxmlformats.org/presentationml/2006/main">
  <p:tag name="AS_UNIQUEID" val="3068"/>
  <p:tag name="KSO_WM_BEAUTIFY_FLAG" val=""/>
</p:tagLst>
</file>

<file path=ppt/tags/tag428.xml><?xml version="1.0" encoding="utf-8"?>
<p:tagLst xmlns:p="http://schemas.openxmlformats.org/presentationml/2006/main">
  <p:tag name="AS_UNIQUEID" val="3069"/>
  <p:tag name="KSO_WM_BEAUTIFY_FLAG" val=""/>
</p:tagLst>
</file>

<file path=ppt/tags/tag429.xml><?xml version="1.0" encoding="utf-8"?>
<p:tagLst xmlns:p="http://schemas.openxmlformats.org/presentationml/2006/main">
  <p:tag name="AS_UNIQUEID" val="3070"/>
  <p:tag name="KSO_WM_BEAUTIFY_FLAG" val=""/>
</p:tagLst>
</file>

<file path=ppt/tags/tag43.xml><?xml version="1.0" encoding="utf-8"?>
<p:tagLst xmlns:p="http://schemas.openxmlformats.org/presentationml/2006/main">
  <p:tag name="AS_UNIQUEID" val="2675"/>
</p:tagLst>
</file>

<file path=ppt/tags/tag430.xml><?xml version="1.0" encoding="utf-8"?>
<p:tagLst xmlns:p="http://schemas.openxmlformats.org/presentationml/2006/main">
  <p:tag name="AS_UNIQUEID" val="3071"/>
  <p:tag name="KSO_WM_BEAUTIFY_FLAG" val=""/>
</p:tagLst>
</file>

<file path=ppt/tags/tag431.xml><?xml version="1.0" encoding="utf-8"?>
<p:tagLst xmlns:p="http://schemas.openxmlformats.org/presentationml/2006/main">
  <p:tag name="AS_UNIQUEID" val="3072"/>
  <p:tag name="KSO_WM_BEAUTIFY_FLAG" val=""/>
</p:tagLst>
</file>

<file path=ppt/tags/tag432.xml><?xml version="1.0" encoding="utf-8"?>
<p:tagLst xmlns:p="http://schemas.openxmlformats.org/presentationml/2006/main">
  <p:tag name="AS_UNIQUEID" val="3073"/>
  <p:tag name="KSO_WM_BEAUTIFY_FLAG" val=""/>
</p:tagLst>
</file>

<file path=ppt/tags/tag433.xml><?xml version="1.0" encoding="utf-8"?>
<p:tagLst xmlns:p="http://schemas.openxmlformats.org/presentationml/2006/main">
  <p:tag name="AS_UNIQUEID" val="3074"/>
  <p:tag name="KSO_WM_BEAUTIFY_FLAG" val=""/>
</p:tagLst>
</file>

<file path=ppt/tags/tag434.xml><?xml version="1.0" encoding="utf-8"?>
<p:tagLst xmlns:p="http://schemas.openxmlformats.org/presentationml/2006/main">
  <p:tag name="AS_UNIQUEID" val="3075"/>
  <p:tag name="KSO_WM_BEAUTIFY_FLAG" val=""/>
</p:tagLst>
</file>

<file path=ppt/tags/tag435.xml><?xml version="1.0" encoding="utf-8"?>
<p:tagLst xmlns:p="http://schemas.openxmlformats.org/presentationml/2006/main">
  <p:tag name="AS_UNIQUEID" val="3076"/>
  <p:tag name="KSO_WM_BEAUTIFY_FLAG" val=""/>
</p:tagLst>
</file>

<file path=ppt/tags/tag436.xml><?xml version="1.0" encoding="utf-8"?>
<p:tagLst xmlns:p="http://schemas.openxmlformats.org/presentationml/2006/main">
  <p:tag name="AS_UNIQUEID" val="3077"/>
  <p:tag name="KSO_WM_BEAUTIFY_FLAG" val=""/>
</p:tagLst>
</file>

<file path=ppt/tags/tag437.xml><?xml version="1.0" encoding="utf-8"?>
<p:tagLst xmlns:p="http://schemas.openxmlformats.org/presentationml/2006/main">
  <p:tag name="AS_UNIQUEID" val="3078"/>
  <p:tag name="KSO_WM_BEAUTIFY_FLAG" val=""/>
</p:tagLst>
</file>

<file path=ppt/tags/tag438.xml><?xml version="1.0" encoding="utf-8"?>
<p:tagLst xmlns:p="http://schemas.openxmlformats.org/presentationml/2006/main">
  <p:tag name="AS_UNIQUEID" val="3079"/>
  <p:tag name="KSO_WM_BEAUTIFY_FLAG" val=""/>
</p:tagLst>
</file>

<file path=ppt/tags/tag439.xml><?xml version="1.0" encoding="utf-8"?>
<p:tagLst xmlns:p="http://schemas.openxmlformats.org/presentationml/2006/main">
  <p:tag name="AS_UNIQUEID" val="3080"/>
  <p:tag name="KSO_WM_BEAUTIFY_FLAG" val=""/>
</p:tagLst>
</file>

<file path=ppt/tags/tag44.xml><?xml version="1.0" encoding="utf-8"?>
<p:tagLst xmlns:p="http://schemas.openxmlformats.org/presentationml/2006/main">
  <p:tag name="AS_UNIQUEID" val="2676"/>
</p:tagLst>
</file>

<file path=ppt/tags/tag440.xml><?xml version="1.0" encoding="utf-8"?>
<p:tagLst xmlns:p="http://schemas.openxmlformats.org/presentationml/2006/main">
  <p:tag name="AS_UNIQUEID" val="3081"/>
  <p:tag name="KSO_WM_BEAUTIFY_FLAG" val=""/>
</p:tagLst>
</file>

<file path=ppt/tags/tag441.xml><?xml version="1.0" encoding="utf-8"?>
<p:tagLst xmlns:p="http://schemas.openxmlformats.org/presentationml/2006/main">
  <p:tag name="AS_UNIQUEID" val="3082"/>
  <p:tag name="KSO_WM_BEAUTIFY_FLAG" val=""/>
</p:tagLst>
</file>

<file path=ppt/tags/tag442.xml><?xml version="1.0" encoding="utf-8"?>
<p:tagLst xmlns:p="http://schemas.openxmlformats.org/presentationml/2006/main">
  <p:tag name="AS_UNIQUEID" val="3083"/>
  <p:tag name="KSO_WM_BEAUTIFY_FLAG" val=""/>
</p:tagLst>
</file>

<file path=ppt/tags/tag443.xml><?xml version="1.0" encoding="utf-8"?>
<p:tagLst xmlns:p="http://schemas.openxmlformats.org/presentationml/2006/main">
  <p:tag name="AS_UNIQUEID" val="3084"/>
</p:tagLst>
</file>

<file path=ppt/tags/tag444.xml><?xml version="1.0" encoding="utf-8"?>
<p:tagLst xmlns:p="http://schemas.openxmlformats.org/presentationml/2006/main">
  <p:tag name="AS_UNIQUEID" val="3085"/>
</p:tagLst>
</file>

<file path=ppt/tags/tag445.xml><?xml version="1.0" encoding="utf-8"?>
<p:tagLst xmlns:p="http://schemas.openxmlformats.org/presentationml/2006/main">
  <p:tag name="AS_UNIQUEID" val="3086"/>
  <p:tag name="KSO_WM_BEAUTIFY_FLAG" val=""/>
</p:tagLst>
</file>

<file path=ppt/tags/tag446.xml><?xml version="1.0" encoding="utf-8"?>
<p:tagLst xmlns:p="http://schemas.openxmlformats.org/presentationml/2006/main">
  <p:tag name="AS_UNIQUEID" val="3087"/>
  <p:tag name="KSO_WM_BEAUTIFY_FLAG" val=""/>
</p:tagLst>
</file>

<file path=ppt/tags/tag447.xml><?xml version="1.0" encoding="utf-8"?>
<p:tagLst xmlns:p="http://schemas.openxmlformats.org/presentationml/2006/main">
  <p:tag name="AS_UNIQUEID" val="3088"/>
  <p:tag name="KSO_WM_BEAUTIFY_FLAG" val=""/>
</p:tagLst>
</file>

<file path=ppt/tags/tag448.xml><?xml version="1.0" encoding="utf-8"?>
<p:tagLst xmlns:p="http://schemas.openxmlformats.org/presentationml/2006/main">
  <p:tag name="AS_UNIQUEID" val="3089"/>
  <p:tag name="KSO_WM_BEAUTIFY_FLAG" val=""/>
</p:tagLst>
</file>

<file path=ppt/tags/tag449.xml><?xml version="1.0" encoding="utf-8"?>
<p:tagLst xmlns:p="http://schemas.openxmlformats.org/presentationml/2006/main">
  <p:tag name="AS_UNIQUEID" val="3090"/>
  <p:tag name="KSO_WM_BEAUTIFY_FLAG" val=""/>
</p:tagLst>
</file>

<file path=ppt/tags/tag45.xml><?xml version="1.0" encoding="utf-8"?>
<p:tagLst xmlns:p="http://schemas.openxmlformats.org/presentationml/2006/main">
  <p:tag name="AS_UNIQUEID" val="2677"/>
</p:tagLst>
</file>

<file path=ppt/tags/tag450.xml><?xml version="1.0" encoding="utf-8"?>
<p:tagLst xmlns:p="http://schemas.openxmlformats.org/presentationml/2006/main">
  <p:tag name="AS_UNIQUEID" val="3091"/>
  <p:tag name="KSO_WM_BEAUTIFY_FLAG" val=""/>
</p:tagLst>
</file>

<file path=ppt/tags/tag451.xml><?xml version="1.0" encoding="utf-8"?>
<p:tagLst xmlns:p="http://schemas.openxmlformats.org/presentationml/2006/main">
  <p:tag name="AS_UNIQUEID" val="3092"/>
  <p:tag name="KSO_WM_BEAUTIFY_FLAG" val=""/>
</p:tagLst>
</file>

<file path=ppt/tags/tag452.xml><?xml version="1.0" encoding="utf-8"?>
<p:tagLst xmlns:p="http://schemas.openxmlformats.org/presentationml/2006/main">
  <p:tag name="AS_UNIQUEID" val="3093"/>
  <p:tag name="KSO_WM_BEAUTIFY_FLAG" val=""/>
</p:tagLst>
</file>

<file path=ppt/tags/tag453.xml><?xml version="1.0" encoding="utf-8"?>
<p:tagLst xmlns:p="http://schemas.openxmlformats.org/presentationml/2006/main">
  <p:tag name="AS_UNIQUEID" val="3094"/>
  <p:tag name="KSO_WM_BEAUTIFY_FLAG" val=""/>
</p:tagLst>
</file>

<file path=ppt/tags/tag454.xml><?xml version="1.0" encoding="utf-8"?>
<p:tagLst xmlns:p="http://schemas.openxmlformats.org/presentationml/2006/main">
  <p:tag name="AS_UNIQUEID" val="3095"/>
  <p:tag name="KSO_WM_BEAUTIFY_FLAG" val=""/>
</p:tagLst>
</file>

<file path=ppt/tags/tag455.xml><?xml version="1.0" encoding="utf-8"?>
<p:tagLst xmlns:p="http://schemas.openxmlformats.org/presentationml/2006/main">
  <p:tag name="AS_UNIQUEID" val="3096"/>
  <p:tag name="KSO_WM_BEAUTIFY_FLAG" val=""/>
</p:tagLst>
</file>

<file path=ppt/tags/tag456.xml><?xml version="1.0" encoding="utf-8"?>
<p:tagLst xmlns:p="http://schemas.openxmlformats.org/presentationml/2006/main">
  <p:tag name="AS_UNIQUEID" val="3097"/>
  <p:tag name="KSO_WM_BEAUTIFY_FLAG" val=""/>
</p:tagLst>
</file>

<file path=ppt/tags/tag457.xml><?xml version="1.0" encoding="utf-8"?>
<p:tagLst xmlns:p="http://schemas.openxmlformats.org/presentationml/2006/main">
  <p:tag name="AS_UNIQUEID" val="3098"/>
  <p:tag name="KSO_WM_BEAUTIFY_FLAG" val=""/>
</p:tagLst>
</file>

<file path=ppt/tags/tag458.xml><?xml version="1.0" encoding="utf-8"?>
<p:tagLst xmlns:p="http://schemas.openxmlformats.org/presentationml/2006/main">
  <p:tag name="AS_UNIQUEID" val="3099"/>
  <p:tag name="KSO_WM_BEAUTIFY_FLAG" val=""/>
</p:tagLst>
</file>

<file path=ppt/tags/tag459.xml><?xml version="1.0" encoding="utf-8"?>
<p:tagLst xmlns:p="http://schemas.openxmlformats.org/presentationml/2006/main">
  <p:tag name="AS_UNIQUEID" val="3100"/>
  <p:tag name="KSO_WM_BEAUTIFY_FLAG" val=""/>
</p:tagLst>
</file>

<file path=ppt/tags/tag46.xml><?xml version="1.0" encoding="utf-8"?>
<p:tagLst xmlns:p="http://schemas.openxmlformats.org/presentationml/2006/main">
  <p:tag name="AS_UNIQUEID" val="2678"/>
</p:tagLst>
</file>

<file path=ppt/tags/tag460.xml><?xml version="1.0" encoding="utf-8"?>
<p:tagLst xmlns:p="http://schemas.openxmlformats.org/presentationml/2006/main">
  <p:tag name="AS_UNIQUEID" val="3101"/>
  <p:tag name="KSO_WM_BEAUTIFY_FLAG" val=""/>
</p:tagLst>
</file>

<file path=ppt/tags/tag461.xml><?xml version="1.0" encoding="utf-8"?>
<p:tagLst xmlns:p="http://schemas.openxmlformats.org/presentationml/2006/main">
  <p:tag name="AS_UNIQUEID" val="3102"/>
  <p:tag name="KSO_WM_BEAUTIFY_FLAG" val=""/>
</p:tagLst>
</file>

<file path=ppt/tags/tag462.xml><?xml version="1.0" encoding="utf-8"?>
<p:tagLst xmlns:p="http://schemas.openxmlformats.org/presentationml/2006/main">
  <p:tag name="AS_UNIQUEID" val="1275"/>
  <p:tag name="KSO_WM_BEAUTIFY_FLAG" val=""/>
</p:tagLst>
</file>

<file path=ppt/tags/tag463.xml><?xml version="1.0" encoding="utf-8"?>
<p:tagLst xmlns:p="http://schemas.openxmlformats.org/presentationml/2006/main">
  <p:tag name="AS_UNIQUEID" val="1275"/>
  <p:tag name="KSO_WM_BEAUTIFY_FLAG" val=""/>
</p:tagLst>
</file>

<file path=ppt/tags/tag464.xml><?xml version="1.0" encoding="utf-8"?>
<p:tagLst xmlns:p="http://schemas.openxmlformats.org/presentationml/2006/main">
  <p:tag name="AS_UNIQUEID" val="3103"/>
  <p:tag name="KSO_WM_BEAUTIFY_FLAG" val=""/>
</p:tagLst>
</file>

<file path=ppt/tags/tag465.xml><?xml version="1.0" encoding="utf-8"?>
<p:tagLst xmlns:p="http://schemas.openxmlformats.org/presentationml/2006/main">
  <p:tag name="ISLIDE.TEMPLATE" val="https://www.islide.cc;"/>
</p:tagLst>
</file>

<file path=ppt/tags/tag466.xml><?xml version="1.0" encoding="utf-8"?>
<p:tagLst xmlns:p="http://schemas.openxmlformats.org/presentationml/2006/main">
  <p:tag name="AS_UNIQUEID" val="3037"/>
</p:tagLst>
</file>

<file path=ppt/tags/tag467.xml><?xml version="1.0" encoding="utf-8"?>
<p:tagLst xmlns:p="http://schemas.openxmlformats.org/presentationml/2006/main">
  <p:tag name="AS_UNIQUEID" val="3038"/>
</p:tagLst>
</file>

<file path=ppt/tags/tag468.xml><?xml version="1.0" encoding="utf-8"?>
<p:tagLst xmlns:p="http://schemas.openxmlformats.org/presentationml/2006/main">
  <p:tag name="AS_UNIQUEID" val="3108"/>
</p:tagLst>
</file>

<file path=ppt/tags/tag469.xml><?xml version="1.0" encoding="utf-8"?>
<p:tagLst xmlns:p="http://schemas.openxmlformats.org/presentationml/2006/main">
  <p:tag name="AS_UNIQUEID" val="3109"/>
  <p:tag name="KSO_WM_BEAUTIFY_FLAG" val=""/>
</p:tagLst>
</file>

<file path=ppt/tags/tag47.xml><?xml version="1.0" encoding="utf-8"?>
<p:tagLst xmlns:p="http://schemas.openxmlformats.org/presentationml/2006/main">
  <p:tag name="AS_UNIQUEID" val="2679"/>
</p:tagLst>
</file>

<file path=ppt/tags/tag470.xml><?xml version="1.0" encoding="utf-8"?>
<p:tagLst xmlns:p="http://schemas.openxmlformats.org/presentationml/2006/main">
  <p:tag name="AS_UNIQUEID" val="3110"/>
</p:tagLst>
</file>

<file path=ppt/tags/tag471.xml><?xml version="1.0" encoding="utf-8"?>
<p:tagLst xmlns:p="http://schemas.openxmlformats.org/presentationml/2006/main">
  <p:tag name="AS_UNIQUEID" val="3111"/>
</p:tagLst>
</file>

<file path=ppt/tags/tag472.xml><?xml version="1.0" encoding="utf-8"?>
<p:tagLst xmlns:p="http://schemas.openxmlformats.org/presentationml/2006/main">
  <p:tag name="AS_UNIQUEID" val="3112"/>
  <p:tag name="KSO_WM_BEAUTIFY_FLAG" val=""/>
</p:tagLst>
</file>

<file path=ppt/tags/tag473.xml><?xml version="1.0" encoding="utf-8"?>
<p:tagLst xmlns:p="http://schemas.openxmlformats.org/presentationml/2006/main">
  <p:tag name="AS_UNIQUEID" val="3113"/>
  <p:tag name="KSO_WM_BEAUTIFY_FLAG" val=""/>
</p:tagLst>
</file>

<file path=ppt/tags/tag474.xml><?xml version="1.0" encoding="utf-8"?>
<p:tagLst xmlns:p="http://schemas.openxmlformats.org/presentationml/2006/main">
  <p:tag name="AS_UNIQUEID" val="3114"/>
  <p:tag name="KSO_WM_BEAUTIFY_FLAG" val=""/>
</p:tagLst>
</file>

<file path=ppt/tags/tag475.xml><?xml version="1.0" encoding="utf-8"?>
<p:tagLst xmlns:p="http://schemas.openxmlformats.org/presentationml/2006/main">
  <p:tag name="AS_UNIQUEID" val="3115"/>
  <p:tag name="KSO_WM_BEAUTIFY_FLAG" val=""/>
</p:tagLst>
</file>

<file path=ppt/tags/tag476.xml><?xml version="1.0" encoding="utf-8"?>
<p:tagLst xmlns:p="http://schemas.openxmlformats.org/presentationml/2006/main">
  <p:tag name="AS_UNIQUEID" val="3116"/>
  <p:tag name="KSO_WM_BEAUTIFY_FLAG" val=""/>
</p:tagLst>
</file>

<file path=ppt/tags/tag477.xml><?xml version="1.0" encoding="utf-8"?>
<p:tagLst xmlns:p="http://schemas.openxmlformats.org/presentationml/2006/main">
  <p:tag name="AS_UNIQUEID" val="3117"/>
  <p:tag name="KSO_WM_BEAUTIFY_FLAG" val=""/>
</p:tagLst>
</file>

<file path=ppt/tags/tag478.xml><?xml version="1.0" encoding="utf-8"?>
<p:tagLst xmlns:p="http://schemas.openxmlformats.org/presentationml/2006/main">
  <p:tag name="AS_UNIQUEID" val="3118"/>
  <p:tag name="KSO_WM_BEAUTIFY_FLAG" val=""/>
</p:tagLst>
</file>

<file path=ppt/tags/tag479.xml><?xml version="1.0" encoding="utf-8"?>
<p:tagLst xmlns:p="http://schemas.openxmlformats.org/presentationml/2006/main">
  <p:tag name="AS_UNIQUEID" val="3119"/>
  <p:tag name="KSO_WM_BEAUTIFY_FLAG" val=""/>
</p:tagLst>
</file>

<file path=ppt/tags/tag48.xml><?xml version="1.0" encoding="utf-8"?>
<p:tagLst xmlns:p="http://schemas.openxmlformats.org/presentationml/2006/main">
  <p:tag name="AS_UNIQUEID" val="2680"/>
</p:tagLst>
</file>

<file path=ppt/tags/tag480.xml><?xml version="1.0" encoding="utf-8"?>
<p:tagLst xmlns:p="http://schemas.openxmlformats.org/presentationml/2006/main">
  <p:tag name="AS_UNIQUEID" val="3120"/>
  <p:tag name="KSO_WM_BEAUTIFY_FLAG" val=""/>
</p:tagLst>
</file>

<file path=ppt/tags/tag481.xml><?xml version="1.0" encoding="utf-8"?>
<p:tagLst xmlns:p="http://schemas.openxmlformats.org/presentationml/2006/main">
  <p:tag name="AS_UNIQUEID" val="3121"/>
  <p:tag name="KSO_WM_BEAUTIFY_FLAG" val=""/>
</p:tagLst>
</file>

<file path=ppt/tags/tag482.xml><?xml version="1.0" encoding="utf-8"?>
<p:tagLst xmlns:p="http://schemas.openxmlformats.org/presentationml/2006/main">
  <p:tag name="AS_UNIQUEID" val="3122"/>
  <p:tag name="KSO_WM_BEAUTIFY_FLAG" val=""/>
</p:tagLst>
</file>

<file path=ppt/tags/tag483.xml><?xml version="1.0" encoding="utf-8"?>
<p:tagLst xmlns:p="http://schemas.openxmlformats.org/presentationml/2006/main">
  <p:tag name="AS_UNIQUEID" val="3123"/>
  <p:tag name="KSO_WM_BEAUTIFY_FLAG" val=""/>
</p:tagLst>
</file>

<file path=ppt/tags/tag484.xml><?xml version="1.0" encoding="utf-8"?>
<p:tagLst xmlns:p="http://schemas.openxmlformats.org/presentationml/2006/main">
  <p:tag name="AS_UNIQUEID" val="3124"/>
  <p:tag name="KSO_WM_BEAUTIFY_FLAG" val=""/>
</p:tagLst>
</file>

<file path=ppt/tags/tag485.xml><?xml version="1.0" encoding="utf-8"?>
<p:tagLst xmlns:p="http://schemas.openxmlformats.org/presentationml/2006/main">
  <p:tag name="AS_UNIQUEID" val="3125"/>
  <p:tag name="KSO_WM_BEAUTIFY_FLAG" val=""/>
</p:tagLst>
</file>

<file path=ppt/tags/tag486.xml><?xml version="1.0" encoding="utf-8"?>
<p:tagLst xmlns:p="http://schemas.openxmlformats.org/presentationml/2006/main">
  <p:tag name="AS_UNIQUEID" val="3126"/>
  <p:tag name="KSO_WM_BEAUTIFY_FLAG" val=""/>
</p:tagLst>
</file>

<file path=ppt/tags/tag487.xml><?xml version="1.0" encoding="utf-8"?>
<p:tagLst xmlns:p="http://schemas.openxmlformats.org/presentationml/2006/main">
  <p:tag name="AS_UNIQUEID" val="3127"/>
  <p:tag name="KSO_WM_BEAUTIFY_FLAG" val=""/>
</p:tagLst>
</file>

<file path=ppt/tags/tag488.xml><?xml version="1.0" encoding="utf-8"?>
<p:tagLst xmlns:p="http://schemas.openxmlformats.org/presentationml/2006/main">
  <p:tag name="AS_UNIQUEID" val="3128"/>
  <p:tag name="KSO_WM_BEAUTIFY_FLAG" val=""/>
</p:tagLst>
</file>

<file path=ppt/tags/tag489.xml><?xml version="1.0" encoding="utf-8"?>
<p:tagLst xmlns:p="http://schemas.openxmlformats.org/presentationml/2006/main">
  <p:tag name="AS_UNIQUEID" val="3129"/>
  <p:tag name="KSO_WM_BEAUTIFY_FLAG" val=""/>
</p:tagLst>
</file>

<file path=ppt/tags/tag49.xml><?xml version="1.0" encoding="utf-8"?>
<p:tagLst xmlns:p="http://schemas.openxmlformats.org/presentationml/2006/main">
  <p:tag name="AS_UNIQUEID" val="2681"/>
</p:tagLst>
</file>

<file path=ppt/tags/tag490.xml><?xml version="1.0" encoding="utf-8"?>
<p:tagLst xmlns:p="http://schemas.openxmlformats.org/presentationml/2006/main">
  <p:tag name="AS_UNIQUEID" val="3130"/>
  <p:tag name="KSO_WM_BEAUTIFY_FLAG" val=""/>
</p:tagLst>
</file>

<file path=ppt/tags/tag491.xml><?xml version="1.0" encoding="utf-8"?>
<p:tagLst xmlns:p="http://schemas.openxmlformats.org/presentationml/2006/main">
  <p:tag name="AS_UNIQUEID" val="3131"/>
  <p:tag name="KSO_WM_BEAUTIFY_FLAG" val=""/>
</p:tagLst>
</file>

<file path=ppt/tags/tag492.xml><?xml version="1.0" encoding="utf-8"?>
<p:tagLst xmlns:p="http://schemas.openxmlformats.org/presentationml/2006/main">
  <p:tag name="AS_UNIQUEID" val="3132"/>
  <p:tag name="KSO_WM_BEAUTIFY_FLAG" val=""/>
</p:tagLst>
</file>

<file path=ppt/tags/tag493.xml><?xml version="1.0" encoding="utf-8"?>
<p:tagLst xmlns:p="http://schemas.openxmlformats.org/presentationml/2006/main">
  <p:tag name="AS_UNIQUEID" val="3133"/>
  <p:tag name="KSO_WM_BEAUTIFY_FLAG" val=""/>
</p:tagLst>
</file>

<file path=ppt/tags/tag494.xml><?xml version="1.0" encoding="utf-8"?>
<p:tagLst xmlns:p="http://schemas.openxmlformats.org/presentationml/2006/main">
  <p:tag name="AS_UNIQUEID" val="3134"/>
</p:tagLst>
</file>

<file path=ppt/tags/tag495.xml><?xml version="1.0" encoding="utf-8"?>
<p:tagLst xmlns:p="http://schemas.openxmlformats.org/presentationml/2006/main">
  <p:tag name="AS_UNIQUEID" val="3135"/>
  <p:tag name="KSO_WM_BEAUTIFY_FLAG" val=""/>
</p:tagLst>
</file>

<file path=ppt/tags/tag496.xml><?xml version="1.0" encoding="utf-8"?>
<p:tagLst xmlns:p="http://schemas.openxmlformats.org/presentationml/2006/main">
  <p:tag name="AS_UNIQUEID" val="3136"/>
  <p:tag name="KSO_WM_BEAUTIFY_FLAG" val=""/>
</p:tagLst>
</file>

<file path=ppt/tags/tag497.xml><?xml version="1.0" encoding="utf-8"?>
<p:tagLst xmlns:p="http://schemas.openxmlformats.org/presentationml/2006/main">
  <p:tag name="AS_UNIQUEID" val="3137"/>
  <p:tag name="KSO_WM_BEAUTIFY_FLAG" val=""/>
</p:tagLst>
</file>

<file path=ppt/tags/tag498.xml><?xml version="1.0" encoding="utf-8"?>
<p:tagLst xmlns:p="http://schemas.openxmlformats.org/presentationml/2006/main">
  <p:tag name="AS_UNIQUEID" val="3138"/>
  <p:tag name="KSO_WM_BEAUTIFY_FLAG" val=""/>
</p:tagLst>
</file>

<file path=ppt/tags/tag499.xml><?xml version="1.0" encoding="utf-8"?>
<p:tagLst xmlns:p="http://schemas.openxmlformats.org/presentationml/2006/main">
  <p:tag name="AS_UNIQUEID" val="3139"/>
  <p:tag name="KSO_WM_BEAUTIFY_FLAG" val=""/>
</p:tagLst>
</file>

<file path=ppt/tags/tag5.xml><?xml version="1.0" encoding="utf-8"?>
<p:tagLst xmlns:p="http://schemas.openxmlformats.org/presentationml/2006/main">
  <p:tag name="AS_UNIQUEID" val="2637"/>
</p:tagLst>
</file>

<file path=ppt/tags/tag50.xml><?xml version="1.0" encoding="utf-8"?>
<p:tagLst xmlns:p="http://schemas.openxmlformats.org/presentationml/2006/main">
  <p:tag name="AS_UNIQUEID" val="2682"/>
</p:tagLst>
</file>

<file path=ppt/tags/tag500.xml><?xml version="1.0" encoding="utf-8"?>
<p:tagLst xmlns:p="http://schemas.openxmlformats.org/presentationml/2006/main">
  <p:tag name="AS_UNIQUEID" val="3140"/>
  <p:tag name="KSO_WM_BEAUTIFY_FLAG" val=""/>
</p:tagLst>
</file>

<file path=ppt/tags/tag501.xml><?xml version="1.0" encoding="utf-8"?>
<p:tagLst xmlns:p="http://schemas.openxmlformats.org/presentationml/2006/main">
  <p:tag name="AS_UNIQUEID" val="3141"/>
  <p:tag name="KSO_WM_BEAUTIFY_FLAG" val=""/>
</p:tagLst>
</file>

<file path=ppt/tags/tag502.xml><?xml version="1.0" encoding="utf-8"?>
<p:tagLst xmlns:p="http://schemas.openxmlformats.org/presentationml/2006/main">
  <p:tag name="AS_UNIQUEID" val="3142"/>
  <p:tag name="KSO_WM_BEAUTIFY_FLAG" val=""/>
</p:tagLst>
</file>

<file path=ppt/tags/tag503.xml><?xml version="1.0" encoding="utf-8"?>
<p:tagLst xmlns:p="http://schemas.openxmlformats.org/presentationml/2006/main">
  <p:tag name="AS_UNIQUEID" val="3143"/>
  <p:tag name="KSO_WM_BEAUTIFY_FLAG" val=""/>
</p:tagLst>
</file>

<file path=ppt/tags/tag504.xml><?xml version="1.0" encoding="utf-8"?>
<p:tagLst xmlns:p="http://schemas.openxmlformats.org/presentationml/2006/main">
  <p:tag name="AS_UNIQUEID" val="3144"/>
  <p:tag name="KSO_WM_BEAUTIFY_FLAG" val=""/>
</p:tagLst>
</file>

<file path=ppt/tags/tag505.xml><?xml version="1.0" encoding="utf-8"?>
<p:tagLst xmlns:p="http://schemas.openxmlformats.org/presentationml/2006/main">
  <p:tag name="AS_UNIQUEID" val="3145"/>
  <p:tag name="KSO_WM_BEAUTIFY_FLAG" val=""/>
</p:tagLst>
</file>

<file path=ppt/tags/tag506.xml><?xml version="1.0" encoding="utf-8"?>
<p:tagLst xmlns:p="http://schemas.openxmlformats.org/presentationml/2006/main">
  <p:tag name="AS_UNIQUEID" val="3146"/>
  <p:tag name="KSO_WM_BEAUTIFY_FLAG" val=""/>
</p:tagLst>
</file>

<file path=ppt/tags/tag507.xml><?xml version="1.0" encoding="utf-8"?>
<p:tagLst xmlns:p="http://schemas.openxmlformats.org/presentationml/2006/main">
  <p:tag name="AS_UNIQUEID" val="3147"/>
  <p:tag name="KSO_WM_BEAUTIFY_FLAG" val=""/>
</p:tagLst>
</file>

<file path=ppt/tags/tag508.xml><?xml version="1.0" encoding="utf-8"?>
<p:tagLst xmlns:p="http://schemas.openxmlformats.org/presentationml/2006/main">
  <p:tag name="AS_UNIQUEID" val="3148"/>
  <p:tag name="KSO_WM_BEAUTIFY_FLAG" val=""/>
</p:tagLst>
</file>

<file path=ppt/tags/tag509.xml><?xml version="1.0" encoding="utf-8"?>
<p:tagLst xmlns:p="http://schemas.openxmlformats.org/presentationml/2006/main">
  <p:tag name="AS_UNIQUEID" val="3149"/>
  <p:tag name="KSO_WM_BEAUTIFY_FLAG" val=""/>
</p:tagLst>
</file>

<file path=ppt/tags/tag51.xml><?xml version="1.0" encoding="utf-8"?>
<p:tagLst xmlns:p="http://schemas.openxmlformats.org/presentationml/2006/main">
  <p:tag name="AS_UNIQUEID" val="2683"/>
</p:tagLst>
</file>

<file path=ppt/tags/tag510.xml><?xml version="1.0" encoding="utf-8"?>
<p:tagLst xmlns:p="http://schemas.openxmlformats.org/presentationml/2006/main">
  <p:tag name="AS_UNIQUEID" val="3150"/>
  <p:tag name="KSO_WM_BEAUTIFY_FLAG" val=""/>
</p:tagLst>
</file>

<file path=ppt/tags/tag511.xml><?xml version="1.0" encoding="utf-8"?>
<p:tagLst xmlns:p="http://schemas.openxmlformats.org/presentationml/2006/main">
  <p:tag name="AS_UNIQUEID" val="3151"/>
  <p:tag name="KSO_WM_BEAUTIFY_FLAG" val=""/>
</p:tagLst>
</file>

<file path=ppt/tags/tag512.xml><?xml version="1.0" encoding="utf-8"?>
<p:tagLst xmlns:p="http://schemas.openxmlformats.org/presentationml/2006/main">
  <p:tag name="AS_UNIQUEID" val="3152"/>
  <p:tag name="KSO_WM_BEAUTIFY_FLAG" val=""/>
</p:tagLst>
</file>

<file path=ppt/tags/tag513.xml><?xml version="1.0" encoding="utf-8"?>
<p:tagLst xmlns:p="http://schemas.openxmlformats.org/presentationml/2006/main">
  <p:tag name="AS_UNIQUEID" val="3153"/>
  <p:tag name="KSO_WM_BEAUTIFY_FLAG" val=""/>
</p:tagLst>
</file>

<file path=ppt/tags/tag514.xml><?xml version="1.0" encoding="utf-8"?>
<p:tagLst xmlns:p="http://schemas.openxmlformats.org/presentationml/2006/main">
  <p:tag name="AS_UNIQUEID" val="3154"/>
  <p:tag name="KSO_WM_BEAUTIFY_FLAG" val=""/>
</p:tagLst>
</file>

<file path=ppt/tags/tag515.xml><?xml version="1.0" encoding="utf-8"?>
<p:tagLst xmlns:p="http://schemas.openxmlformats.org/presentationml/2006/main">
  <p:tag name="AS_UNIQUEID" val="3155"/>
  <p:tag name="KSO_WM_BEAUTIFY_FLAG" val=""/>
</p:tagLst>
</file>

<file path=ppt/tags/tag516.xml><?xml version="1.0" encoding="utf-8"?>
<p:tagLst xmlns:p="http://schemas.openxmlformats.org/presentationml/2006/main">
  <p:tag name="AS_UNIQUEID" val="3156"/>
  <p:tag name="KSO_WM_BEAUTIFY_FLAG" val=""/>
</p:tagLst>
</file>

<file path=ppt/tags/tag517.xml><?xml version="1.0" encoding="utf-8"?>
<p:tagLst xmlns:p="http://schemas.openxmlformats.org/presentationml/2006/main">
  <p:tag name="AS_UNIQUEID" val="3157"/>
  <p:tag name="KSO_WM_BEAUTIFY_FLAG" val=""/>
</p:tagLst>
</file>

<file path=ppt/tags/tag518.xml><?xml version="1.0" encoding="utf-8"?>
<p:tagLst xmlns:p="http://schemas.openxmlformats.org/presentationml/2006/main">
  <p:tag name="AS_UNIQUEID" val="3158"/>
  <p:tag name="KSO_WM_BEAUTIFY_FLAG" val=""/>
</p:tagLst>
</file>

<file path=ppt/tags/tag519.xml><?xml version="1.0" encoding="utf-8"?>
<p:tagLst xmlns:p="http://schemas.openxmlformats.org/presentationml/2006/main">
  <p:tag name="AS_UNIQUEID" val="3159"/>
  <p:tag name="KSO_WM_BEAUTIFY_FLAG" val=""/>
</p:tagLst>
</file>

<file path=ppt/tags/tag52.xml><?xml version="1.0" encoding="utf-8"?>
<p:tagLst xmlns:p="http://schemas.openxmlformats.org/presentationml/2006/main">
  <p:tag name="AS_UNIQUEID" val="2684"/>
</p:tagLst>
</file>

<file path=ppt/tags/tag520.xml><?xml version="1.0" encoding="utf-8"?>
<p:tagLst xmlns:p="http://schemas.openxmlformats.org/presentationml/2006/main">
  <p:tag name="AS_UNIQUEID" val="3160"/>
  <p:tag name="KSO_WM_BEAUTIFY_FLAG" val=""/>
</p:tagLst>
</file>

<file path=ppt/tags/tag521.xml><?xml version="1.0" encoding="utf-8"?>
<p:tagLst xmlns:p="http://schemas.openxmlformats.org/presentationml/2006/main">
  <p:tag name="AS_UNIQUEID" val="3161"/>
  <p:tag name="KSO_WM_BEAUTIFY_FLAG" val=""/>
</p:tagLst>
</file>

<file path=ppt/tags/tag522.xml><?xml version="1.0" encoding="utf-8"?>
<p:tagLst xmlns:p="http://schemas.openxmlformats.org/presentationml/2006/main">
  <p:tag name="AS_UNIQUEID" val="3162"/>
  <p:tag name="KSO_WM_BEAUTIFY_FLAG" val=""/>
</p:tagLst>
</file>

<file path=ppt/tags/tag523.xml><?xml version="1.0" encoding="utf-8"?>
<p:tagLst xmlns:p="http://schemas.openxmlformats.org/presentationml/2006/main">
  <p:tag name="AS_UNIQUEID" val="3163"/>
  <p:tag name="KSO_WM_BEAUTIFY_FLAG" val=""/>
</p:tagLst>
</file>

<file path=ppt/tags/tag524.xml><?xml version="1.0" encoding="utf-8"?>
<p:tagLst xmlns:p="http://schemas.openxmlformats.org/presentationml/2006/main">
  <p:tag name="AS_UNIQUEID" val="3164"/>
  <p:tag name="KSO_WM_BEAUTIFY_FLAG" val=""/>
</p:tagLst>
</file>

<file path=ppt/tags/tag525.xml><?xml version="1.0" encoding="utf-8"?>
<p:tagLst xmlns:p="http://schemas.openxmlformats.org/presentationml/2006/main">
  <p:tag name="AS_UNIQUEID" val="3165"/>
  <p:tag name="KSO_WM_BEAUTIFY_FLAG" val=""/>
</p:tagLst>
</file>

<file path=ppt/tags/tag526.xml><?xml version="1.0" encoding="utf-8"?>
<p:tagLst xmlns:p="http://schemas.openxmlformats.org/presentationml/2006/main">
  <p:tag name="AS_UNIQUEID" val="3166"/>
</p:tagLst>
</file>

<file path=ppt/tags/tag527.xml><?xml version="1.0" encoding="utf-8"?>
<p:tagLst xmlns:p="http://schemas.openxmlformats.org/presentationml/2006/main">
  <p:tag name="AS_UNIQUEID" val="3167"/>
  <p:tag name="KSO_WM_BEAUTIFY_FLAG" val=""/>
</p:tagLst>
</file>

<file path=ppt/tags/tag528.xml><?xml version="1.0" encoding="utf-8"?>
<p:tagLst xmlns:p="http://schemas.openxmlformats.org/presentationml/2006/main">
  <p:tag name="AS_UNIQUEID" val="3168"/>
  <p:tag name="KSO_WM_BEAUTIFY_FLAG" val=""/>
</p:tagLst>
</file>

<file path=ppt/tags/tag529.xml><?xml version="1.0" encoding="utf-8"?>
<p:tagLst xmlns:p="http://schemas.openxmlformats.org/presentationml/2006/main">
  <p:tag name="AS_UNIQUEID" val="3169"/>
  <p:tag name="KSO_WM_BEAUTIFY_FLAG" val=""/>
</p:tagLst>
</file>

<file path=ppt/tags/tag53.xml><?xml version="1.0" encoding="utf-8"?>
<p:tagLst xmlns:p="http://schemas.openxmlformats.org/presentationml/2006/main">
  <p:tag name="AS_UNIQUEID" val="2685"/>
</p:tagLst>
</file>

<file path=ppt/tags/tag530.xml><?xml version="1.0" encoding="utf-8"?>
<p:tagLst xmlns:p="http://schemas.openxmlformats.org/presentationml/2006/main">
  <p:tag name="AS_UNIQUEID" val="3170"/>
  <p:tag name="KSO_WM_BEAUTIFY_FLAG" val=""/>
</p:tagLst>
</file>

<file path=ppt/tags/tag531.xml><?xml version="1.0" encoding="utf-8"?>
<p:tagLst xmlns:p="http://schemas.openxmlformats.org/presentationml/2006/main">
  <p:tag name="AS_UNIQUEID" val="3171"/>
  <p:tag name="KSO_WM_BEAUTIFY_FLAG" val=""/>
</p:tagLst>
</file>

<file path=ppt/tags/tag532.xml><?xml version="1.0" encoding="utf-8"?>
<p:tagLst xmlns:p="http://schemas.openxmlformats.org/presentationml/2006/main">
  <p:tag name="AS_UNIQUEID" val="3172"/>
  <p:tag name="KSO_WM_BEAUTIFY_FLAG" val=""/>
</p:tagLst>
</file>

<file path=ppt/tags/tag533.xml><?xml version="1.0" encoding="utf-8"?>
<p:tagLst xmlns:p="http://schemas.openxmlformats.org/presentationml/2006/main">
  <p:tag name="AS_UNIQUEID" val="3173"/>
  <p:tag name="KSO_WM_BEAUTIFY_FLAG" val=""/>
</p:tagLst>
</file>

<file path=ppt/tags/tag534.xml><?xml version="1.0" encoding="utf-8"?>
<p:tagLst xmlns:p="http://schemas.openxmlformats.org/presentationml/2006/main">
  <p:tag name="AS_UNIQUEID" val="3174"/>
  <p:tag name="KSO_WM_BEAUTIFY_FLAG" val=""/>
</p:tagLst>
</file>

<file path=ppt/tags/tag535.xml><?xml version="1.0" encoding="utf-8"?>
<p:tagLst xmlns:p="http://schemas.openxmlformats.org/presentationml/2006/main">
  <p:tag name="AS_UNIQUEID" val="3175"/>
  <p:tag name="KSO_WM_BEAUTIFY_FLAG" val=""/>
</p:tagLst>
</file>

<file path=ppt/tags/tag536.xml><?xml version="1.0" encoding="utf-8"?>
<p:tagLst xmlns:p="http://schemas.openxmlformats.org/presentationml/2006/main">
  <p:tag name="AS_UNIQUEID" val="3176"/>
  <p:tag name="KSO_WM_BEAUTIFY_FLAG" val=""/>
</p:tagLst>
</file>

<file path=ppt/tags/tag537.xml><?xml version="1.0" encoding="utf-8"?>
<p:tagLst xmlns:p="http://schemas.openxmlformats.org/presentationml/2006/main">
  <p:tag name="AS_UNIQUEID" val="3177"/>
  <p:tag name="KSO_WM_BEAUTIFY_FLAG" val=""/>
</p:tagLst>
</file>

<file path=ppt/tags/tag538.xml><?xml version="1.0" encoding="utf-8"?>
<p:tagLst xmlns:p="http://schemas.openxmlformats.org/presentationml/2006/main">
  <p:tag name="AS_UNIQUEID" val="3178"/>
  <p:tag name="KSO_WM_BEAUTIFY_FLAG" val=""/>
</p:tagLst>
</file>

<file path=ppt/tags/tag539.xml><?xml version="1.0" encoding="utf-8"?>
<p:tagLst xmlns:p="http://schemas.openxmlformats.org/presentationml/2006/main">
  <p:tag name="AS_UNIQUEID" val="3179"/>
  <p:tag name="KSO_WM_BEAUTIFY_FLAG" val=""/>
</p:tagLst>
</file>

<file path=ppt/tags/tag54.xml><?xml version="1.0" encoding="utf-8"?>
<p:tagLst xmlns:p="http://schemas.openxmlformats.org/presentationml/2006/main">
  <p:tag name="AS_UNIQUEID" val="2686"/>
</p:tagLst>
</file>

<file path=ppt/tags/tag540.xml><?xml version="1.0" encoding="utf-8"?>
<p:tagLst xmlns:p="http://schemas.openxmlformats.org/presentationml/2006/main">
  <p:tag name="AS_UNIQUEID" val="3180"/>
  <p:tag name="KSO_WM_BEAUTIFY_FLAG" val=""/>
</p:tagLst>
</file>

<file path=ppt/tags/tag541.xml><?xml version="1.0" encoding="utf-8"?>
<p:tagLst xmlns:p="http://schemas.openxmlformats.org/presentationml/2006/main">
  <p:tag name="AS_UNIQUEID" val="3181"/>
  <p:tag name="KSO_WM_BEAUTIFY_FLAG" val=""/>
</p:tagLst>
</file>

<file path=ppt/tags/tag542.xml><?xml version="1.0" encoding="utf-8"?>
<p:tagLst xmlns:p="http://schemas.openxmlformats.org/presentationml/2006/main">
  <p:tag name="AS_UNIQUEID" val="3182"/>
  <p:tag name="KSO_WM_BEAUTIFY_FLAG" val=""/>
</p:tagLst>
</file>

<file path=ppt/tags/tag543.xml><?xml version="1.0" encoding="utf-8"?>
<p:tagLst xmlns:p="http://schemas.openxmlformats.org/presentationml/2006/main">
  <p:tag name="AS_UNIQUEID" val="3183"/>
  <p:tag name="KSO_WM_BEAUTIFY_FLAG" val=""/>
</p:tagLst>
</file>

<file path=ppt/tags/tag544.xml><?xml version="1.0" encoding="utf-8"?>
<p:tagLst xmlns:p="http://schemas.openxmlformats.org/presentationml/2006/main">
  <p:tag name="AS_UNIQUEID" val="3184"/>
  <p:tag name="KSO_WM_BEAUTIFY_FLAG" val=""/>
</p:tagLst>
</file>

<file path=ppt/tags/tag545.xml><?xml version="1.0" encoding="utf-8"?>
<p:tagLst xmlns:p="http://schemas.openxmlformats.org/presentationml/2006/main">
  <p:tag name="AS_UNIQUEID" val="3185"/>
  <p:tag name="KSO_WM_BEAUTIFY_FLAG" val=""/>
</p:tagLst>
</file>

<file path=ppt/tags/tag546.xml><?xml version="1.0" encoding="utf-8"?>
<p:tagLst xmlns:p="http://schemas.openxmlformats.org/presentationml/2006/main">
  <p:tag name="AS_UNIQUEID" val="3186"/>
  <p:tag name="KSO_WM_BEAUTIFY_FLAG" val=""/>
</p:tagLst>
</file>

<file path=ppt/tags/tag547.xml><?xml version="1.0" encoding="utf-8"?>
<p:tagLst xmlns:p="http://schemas.openxmlformats.org/presentationml/2006/main">
  <p:tag name="AS_UNIQUEID" val="3187"/>
  <p:tag name="KSO_WM_BEAUTIFY_FLAG" val=""/>
</p:tagLst>
</file>

<file path=ppt/tags/tag548.xml><?xml version="1.0" encoding="utf-8"?>
<p:tagLst xmlns:p="http://schemas.openxmlformats.org/presentationml/2006/main">
  <p:tag name="AS_UNIQUEID" val="3188"/>
  <p:tag name="KSO_WM_BEAUTIFY_FLAG" val=""/>
</p:tagLst>
</file>

<file path=ppt/tags/tag549.xml><?xml version="1.0" encoding="utf-8"?>
<p:tagLst xmlns:p="http://schemas.openxmlformats.org/presentationml/2006/main">
  <p:tag name="AS_UNIQUEID" val="3189"/>
  <p:tag name="KSO_WM_BEAUTIFY_FLAG" val=""/>
</p:tagLst>
</file>

<file path=ppt/tags/tag55.xml><?xml version="1.0" encoding="utf-8"?>
<p:tagLst xmlns:p="http://schemas.openxmlformats.org/presentationml/2006/main">
  <p:tag name="AS_UNIQUEID" val="2687"/>
</p:tagLst>
</file>

<file path=ppt/tags/tag550.xml><?xml version="1.0" encoding="utf-8"?>
<p:tagLst xmlns:p="http://schemas.openxmlformats.org/presentationml/2006/main">
  <p:tag name="AS_UNIQUEID" val="3190"/>
  <p:tag name="KSO_WM_BEAUTIFY_FLAG" val=""/>
</p:tagLst>
</file>

<file path=ppt/tags/tag551.xml><?xml version="1.0" encoding="utf-8"?>
<p:tagLst xmlns:p="http://schemas.openxmlformats.org/presentationml/2006/main">
  <p:tag name="AS_UNIQUEID" val="3191"/>
  <p:tag name="KSO_WM_BEAUTIFY_FLAG" val=""/>
</p:tagLst>
</file>

<file path=ppt/tags/tag552.xml><?xml version="1.0" encoding="utf-8"?>
<p:tagLst xmlns:p="http://schemas.openxmlformats.org/presentationml/2006/main">
  <p:tag name="AS_UNIQUEID" val="3192"/>
</p:tagLst>
</file>

<file path=ppt/tags/tag553.xml><?xml version="1.0" encoding="utf-8"?>
<p:tagLst xmlns:p="http://schemas.openxmlformats.org/presentationml/2006/main">
  <p:tag name="AS_UNIQUEID" val="3193"/>
</p:tagLst>
</file>

<file path=ppt/tags/tag554.xml><?xml version="1.0" encoding="utf-8"?>
<p:tagLst xmlns:p="http://schemas.openxmlformats.org/presentationml/2006/main">
  <p:tag name="AS_UNIQUEID" val="3194"/>
</p:tagLst>
</file>

<file path=ppt/tags/tag555.xml><?xml version="1.0" encoding="utf-8"?>
<p:tagLst xmlns:p="http://schemas.openxmlformats.org/presentationml/2006/main">
  <p:tag name="AS_UNIQUEID" val="3195"/>
</p:tagLst>
</file>

<file path=ppt/tags/tag556.xml><?xml version="1.0" encoding="utf-8"?>
<p:tagLst xmlns:p="http://schemas.openxmlformats.org/presentationml/2006/main">
  <p:tag name="AS_UNIQUEID" val="3196"/>
  <p:tag name="KSO_WM_BEAUTIFY_FLAG" val=""/>
</p:tagLst>
</file>

<file path=ppt/tags/tag557.xml><?xml version="1.0" encoding="utf-8"?>
<p:tagLst xmlns:p="http://schemas.openxmlformats.org/presentationml/2006/main">
  <p:tag name="AS_UNIQUEID" val="3197"/>
  <p:tag name="KSO_WM_BEAUTIFY_FLAG" val=""/>
</p:tagLst>
</file>

<file path=ppt/tags/tag558.xml><?xml version="1.0" encoding="utf-8"?>
<p:tagLst xmlns:p="http://schemas.openxmlformats.org/presentationml/2006/main">
  <p:tag name="AS_UNIQUEID" val="3198"/>
</p:tagLst>
</file>

<file path=ppt/tags/tag559.xml><?xml version="1.0" encoding="utf-8"?>
<p:tagLst xmlns:p="http://schemas.openxmlformats.org/presentationml/2006/main">
  <p:tag name="AS_UNIQUEID" val="3199"/>
  <p:tag name="KSO_WM_BEAUTIFY_FLAG" val=""/>
</p:tagLst>
</file>

<file path=ppt/tags/tag56.xml><?xml version="1.0" encoding="utf-8"?>
<p:tagLst xmlns:p="http://schemas.openxmlformats.org/presentationml/2006/main">
  <p:tag name="AS_UNIQUEID" val="2688"/>
</p:tagLst>
</file>

<file path=ppt/tags/tag560.xml><?xml version="1.0" encoding="utf-8"?>
<p:tagLst xmlns:p="http://schemas.openxmlformats.org/presentationml/2006/main">
  <p:tag name="AS_UNIQUEID" val="3200"/>
  <p:tag name="KSO_WM_BEAUTIFY_FLAG" val=""/>
</p:tagLst>
</file>

<file path=ppt/tags/tag561.xml><?xml version="1.0" encoding="utf-8"?>
<p:tagLst xmlns:p="http://schemas.openxmlformats.org/presentationml/2006/main">
  <p:tag name="ISLIDE.TEMPLATE" val="https://www.islide.cc;"/>
</p:tagLst>
</file>

<file path=ppt/tags/tag562.xml><?xml version="1.0" encoding="utf-8"?>
<p:tagLst xmlns:p="http://schemas.openxmlformats.org/presentationml/2006/main">
  <p:tag name="AS_UNIQUEID" val="3105"/>
</p:tagLst>
</file>

<file path=ppt/tags/tag563.xml><?xml version="1.0" encoding="utf-8"?>
<p:tagLst xmlns:p="http://schemas.openxmlformats.org/presentationml/2006/main">
  <p:tag name="AS_UNIQUEID" val="3106"/>
</p:tagLst>
</file>

<file path=ppt/tags/tag564.xml><?xml version="1.0" encoding="utf-8"?>
<p:tagLst xmlns:p="http://schemas.openxmlformats.org/presentationml/2006/main">
  <p:tag name="AS_UNIQUEID" val="3205"/>
</p:tagLst>
</file>

<file path=ppt/tags/tag565.xml><?xml version="1.0" encoding="utf-8"?>
<p:tagLst xmlns:p="http://schemas.openxmlformats.org/presentationml/2006/main">
  <p:tag name="AS_UNIQUEID" val="2631"/>
  <p:tag name="KSO_WM_DIAGRAM_VIRTUALLY_FRAME" val="{&quot;height&quot;:269.1716535433071,&quot;left&quot;:68.8436220472441,&quot;top&quot;:188.7,&quot;width&quot;:683.3771653543307}"/>
</p:tagLst>
</file>

<file path=ppt/tags/tag566.xml><?xml version="1.0" encoding="utf-8"?>
<p:tagLst xmlns:p="http://schemas.openxmlformats.org/presentationml/2006/main">
  <p:tag name="AS_UNIQUEID" val="3206"/>
  <p:tag name="KSO_WM_BEAUTIFY_FLAG" val=""/>
</p:tagLst>
</file>

<file path=ppt/tags/tag567.xml><?xml version="1.0" encoding="utf-8"?>
<p:tagLst xmlns:p="http://schemas.openxmlformats.org/presentationml/2006/main">
  <p:tag name="AS_UNIQUEID" val="3207"/>
  <p:tag name="KSO_WM_BEAUTIFY_FLAG" val=""/>
  <p:tag name="KSO_WM_DIAGRAM_VIRTUALLY_FRAME" val="{&quot;height&quot;:269.1716535433071,&quot;left&quot;:68.8436220472441,&quot;top&quot;:188.7,&quot;width&quot;:683.3771653543307}"/>
</p:tagLst>
</file>

<file path=ppt/tags/tag568.xml><?xml version="1.0" encoding="utf-8"?>
<p:tagLst xmlns:p="http://schemas.openxmlformats.org/presentationml/2006/main">
  <p:tag name="AS_UNIQUEID" val="3208"/>
</p:tagLst>
</file>

<file path=ppt/tags/tag569.xml><?xml version="1.0" encoding="utf-8"?>
<p:tagLst xmlns:p="http://schemas.openxmlformats.org/presentationml/2006/main">
  <p:tag name="AS_UNIQUEID" val="2631"/>
  <p:tag name="KSO_WM_BEAUTIFY_FLAG" val=""/>
</p:tagLst>
</file>

<file path=ppt/tags/tag57.xml><?xml version="1.0" encoding="utf-8"?>
<p:tagLst xmlns:p="http://schemas.openxmlformats.org/presentationml/2006/main">
  <p:tag name="AS_UNIQUEID" val="2689"/>
</p:tagLst>
</file>

<file path=ppt/tags/tag570.xml><?xml version="1.0" encoding="utf-8"?>
<p:tagLst xmlns:p="http://schemas.openxmlformats.org/presentationml/2006/main">
  <p:tag name="AS_UNIQUEID" val="2626"/>
  <p:tag name="KSO_WM_BEAUTIFY_FLAG" val=""/>
  <p:tag name="KSO_WM_DIAGRAM_VIRTUALLY_FRAME" val="{&quot;height&quot;:269.1716535433071,&quot;left&quot;:68.8436220472441,&quot;top&quot;:188.7,&quot;width&quot;:683.3771653543307}"/>
</p:tagLst>
</file>

<file path=ppt/tags/tag571.xml><?xml version="1.0" encoding="utf-8"?>
<p:tagLst xmlns:p="http://schemas.openxmlformats.org/presentationml/2006/main">
  <p:tag name="AS_UNIQUEID" val="2627"/>
  <p:tag name="KSO_WM_BEAUTIFY_FLAG" val=""/>
  <p:tag name="KSO_WM_DIAGRAM_VIRTUALLY_FRAME" val="{&quot;height&quot;:269.1716535433071,&quot;left&quot;:68.8436220472441,&quot;top&quot;:188.7,&quot;width&quot;:683.3771653543307}"/>
</p:tagLst>
</file>

<file path=ppt/tags/tag572.xml><?xml version="1.0" encoding="utf-8"?>
<p:tagLst xmlns:p="http://schemas.openxmlformats.org/presentationml/2006/main">
  <p:tag name="AS_UNIQUEID" val="2631"/>
  <p:tag name="KSO_WM_BEAUTIFY_FLAG" val=""/>
</p:tagLst>
</file>

<file path=ppt/tags/tag573.xml><?xml version="1.0" encoding="utf-8"?>
<p:tagLst xmlns:p="http://schemas.openxmlformats.org/presentationml/2006/main">
  <p:tag name="AS_UNIQUEID" val="2631"/>
  <p:tag name="KSO_WM_BEAUTIFY_FLAG" val=""/>
  <p:tag name="KSO_WM_DIAGRAM_VIRTUALLY_FRAME" val="{&quot;height&quot;:269.1716535433071,&quot;left&quot;:68.8436220472441,&quot;top&quot;:188.7,&quot;width&quot;:683.3771653543307}"/>
</p:tagLst>
</file>

<file path=ppt/tags/tag574.xml><?xml version="1.0" encoding="utf-8"?>
<p:tagLst xmlns:p="http://schemas.openxmlformats.org/presentationml/2006/main">
  <p:tag name="AS_UNIQUEID" val="1249"/>
  <p:tag name="KSO_WM_BEAUTIFY_FLAG" val=""/>
</p:tagLst>
</file>

<file path=ppt/tags/tag575.xml><?xml version="1.0" encoding="utf-8"?>
<p:tagLst xmlns:p="http://schemas.openxmlformats.org/presentationml/2006/main">
  <p:tag name="AS_UNIQUEID" val="1251"/>
</p:tagLst>
</file>

<file path=ppt/tags/tag576.xml><?xml version="1.0" encoding="utf-8"?>
<p:tagLst xmlns:p="http://schemas.openxmlformats.org/presentationml/2006/main">
  <p:tag name="AS_UNIQUEID" val="1252"/>
  <p:tag name="KSO_WM_BEAUTIFY_FLAG" val=""/>
</p:tagLst>
</file>

<file path=ppt/tags/tag577.xml><?xml version="1.0" encoding="utf-8"?>
<p:tagLst xmlns:p="http://schemas.openxmlformats.org/presentationml/2006/main">
  <p:tag name="AS_UNIQUEID" val="1253"/>
  <p:tag name="KSO_WM_BEAUTIFY_FLAG" val=""/>
</p:tagLst>
</file>

<file path=ppt/tags/tag578.xml><?xml version="1.0" encoding="utf-8"?>
<p:tagLst xmlns:p="http://schemas.openxmlformats.org/presentationml/2006/main">
  <p:tag name="AS_UNIQUEID" val="1254"/>
  <p:tag name="KSO_WM_BEAUTIFY_FLAG" val=""/>
</p:tagLst>
</file>

<file path=ppt/tags/tag579.xml><?xml version="1.0" encoding="utf-8"?>
<p:tagLst xmlns:p="http://schemas.openxmlformats.org/presentationml/2006/main">
  <p:tag name="AS_UNIQUEID" val="1255"/>
</p:tagLst>
</file>

<file path=ppt/tags/tag58.xml><?xml version="1.0" encoding="utf-8"?>
<p:tagLst xmlns:p="http://schemas.openxmlformats.org/presentationml/2006/main">
  <p:tag name="AS_UNIQUEID" val="2690"/>
</p:tagLst>
</file>

<file path=ppt/tags/tag580.xml><?xml version="1.0" encoding="utf-8"?>
<p:tagLst xmlns:p="http://schemas.openxmlformats.org/presentationml/2006/main">
  <p:tag name="AS_UNIQUEID" val="1256"/>
  <p:tag name="KSO_WM_BEAUTIFY_FLAG" val=""/>
</p:tagLst>
</file>

<file path=ppt/tags/tag581.xml><?xml version="1.0" encoding="utf-8"?>
<p:tagLst xmlns:p="http://schemas.openxmlformats.org/presentationml/2006/main">
  <p:tag name="AS_UNIQUEID" val="1257"/>
  <p:tag name="KSO_WM_BEAUTIFY_FLAG" val=""/>
</p:tagLst>
</file>

<file path=ppt/tags/tag582.xml><?xml version="1.0" encoding="utf-8"?>
<p:tagLst xmlns:p="http://schemas.openxmlformats.org/presentationml/2006/main">
  <p:tag name="AS_UNIQUEID" val="1258"/>
  <p:tag name="KSO_WM_BEAUTIFY_FLAG" val=""/>
</p:tagLst>
</file>

<file path=ppt/tags/tag583.xml><?xml version="1.0" encoding="utf-8"?>
<p:tagLst xmlns:p="http://schemas.openxmlformats.org/presentationml/2006/main">
  <p:tag name="AS_UNIQUEID" val="1259"/>
  <p:tag name="KSO_WM_BEAUTIFY_FLAG" val=""/>
</p:tagLst>
</file>

<file path=ppt/tags/tag584.xml><?xml version="1.0" encoding="utf-8"?>
<p:tagLst xmlns:p="http://schemas.openxmlformats.org/presentationml/2006/main">
  <p:tag name="AS_UNIQUEID" val="1260"/>
  <p:tag name="KSO_WM_BEAUTIFY_FLAG" val=""/>
</p:tagLst>
</file>

<file path=ppt/tags/tag585.xml><?xml version="1.0" encoding="utf-8"?>
<p:tagLst xmlns:p="http://schemas.openxmlformats.org/presentationml/2006/main">
  <p:tag name="AS_UNIQUEID" val="1261"/>
  <p:tag name="KSO_WM_BEAUTIFY_FLAG" val=""/>
</p:tagLst>
</file>

<file path=ppt/tags/tag586.xml><?xml version="1.0" encoding="utf-8"?>
<p:tagLst xmlns:p="http://schemas.openxmlformats.org/presentationml/2006/main">
  <p:tag name="AS_UNIQUEID" val="1262"/>
</p:tagLst>
</file>

<file path=ppt/tags/tag587.xml><?xml version="1.0" encoding="utf-8"?>
<p:tagLst xmlns:p="http://schemas.openxmlformats.org/presentationml/2006/main">
  <p:tag name="AS_UNIQUEID" val="1263"/>
  <p:tag name="KSO_WM_BEAUTIFY_FLAG" val=""/>
</p:tagLst>
</file>

<file path=ppt/tags/tag588.xml><?xml version="1.0" encoding="utf-8"?>
<p:tagLst xmlns:p="http://schemas.openxmlformats.org/presentationml/2006/main">
  <p:tag name="AS_UNIQUEID" val="1265"/>
  <p:tag name="KSO_WM_BEAUTIFY_FLAG" val=""/>
</p:tagLst>
</file>

<file path=ppt/tags/tag589.xml><?xml version="1.0" encoding="utf-8"?>
<p:tagLst xmlns:p="http://schemas.openxmlformats.org/presentationml/2006/main">
  <p:tag name="AS_UNIQUEID" val="2631"/>
  <p:tag name="KSO_WM_DIAGRAM_VIRTUALLY_FRAME" val="{&quot;height&quot;:269.1716535433071,&quot;left&quot;:68.8436220472441,&quot;top&quot;:188.7,&quot;width&quot;:683.3771653543307}"/>
</p:tagLst>
</file>

<file path=ppt/tags/tag59.xml><?xml version="1.0" encoding="utf-8"?>
<p:tagLst xmlns:p="http://schemas.openxmlformats.org/presentationml/2006/main">
  <p:tag name="AS_UNIQUEID" val="2691"/>
</p:tagLst>
</file>

<file path=ppt/tags/tag590.xml><?xml version="1.0" encoding="utf-8"?>
<p:tagLst xmlns:p="http://schemas.openxmlformats.org/presentationml/2006/main">
  <p:tag name="AS_UNIQUEID" val="1430"/>
  <p:tag name="KSO_WM_BEAUTIFY_FLAG" val=""/>
  <p:tag name="KSO_WM_DIAGRAM_VIRTUALLY_FRAME" val="{&quot;height&quot;:269.1716535433071,&quot;left&quot;:68.8436220472441,&quot;top&quot;:188.7,&quot;width&quot;:683.3771653543307}"/>
</p:tagLst>
</file>

<file path=ppt/tags/tag591.xml><?xml version="1.0" encoding="utf-8"?>
<p:tagLst xmlns:p="http://schemas.openxmlformats.org/presentationml/2006/main">
  <p:tag name="AS_UNIQUEID" val="2631"/>
  <p:tag name="KSO_WM_BEAUTIFY_FLAG" val=""/>
</p:tagLst>
</file>

<file path=ppt/tags/tag592.xml><?xml version="1.0" encoding="utf-8"?>
<p:tagLst xmlns:p="http://schemas.openxmlformats.org/presentationml/2006/main">
  <p:tag name="AS_UNIQUEID" val="3209"/>
  <p:tag name="KSO_WM_BEAUTIFY_FLAG" val=""/>
</p:tagLst>
</file>

<file path=ppt/tags/tag593.xml><?xml version="1.0" encoding="utf-8"?>
<p:tagLst xmlns:p="http://schemas.openxmlformats.org/presentationml/2006/main">
  <p:tag name="ISLIDE.TEMPLATE" val="https://www.islide.cc;"/>
</p:tagLst>
</file>

<file path=ppt/tags/tag594.xml><?xml version="1.0" encoding="utf-8"?>
<p:tagLst xmlns:p="http://schemas.openxmlformats.org/presentationml/2006/main">
  <p:tag name="AS_UNIQUEID" val="3202"/>
</p:tagLst>
</file>

<file path=ppt/tags/tag595.xml><?xml version="1.0" encoding="utf-8"?>
<p:tagLst xmlns:p="http://schemas.openxmlformats.org/presentationml/2006/main">
  <p:tag name="AS_UNIQUEID" val="3203"/>
</p:tagLst>
</file>

<file path=ppt/tags/tag596.xml><?xml version="1.0" encoding="utf-8"?>
<p:tagLst xmlns:p="http://schemas.openxmlformats.org/presentationml/2006/main">
  <p:tag name="AS_UNIQUEID" val="4276"/>
</p:tagLst>
</file>

<file path=ppt/tags/tag597.xml><?xml version="1.0" encoding="utf-8"?>
<p:tagLst xmlns:p="http://schemas.openxmlformats.org/presentationml/2006/main">
  <p:tag name="AS_UNIQUEID" val="4277"/>
</p:tagLst>
</file>

<file path=ppt/tags/tag598.xml><?xml version="1.0" encoding="utf-8"?>
<p:tagLst xmlns:p="http://schemas.openxmlformats.org/presentationml/2006/main">
  <p:tag name="AS_UNIQUEID" val="4282"/>
</p:tagLst>
</file>

<file path=ppt/tags/tag599.xml><?xml version="1.0" encoding="utf-8"?>
<p:tagLst xmlns:p="http://schemas.openxmlformats.org/presentationml/2006/main">
  <p:tag name="AS_UNIQUEID" val="4283"/>
  <p:tag name="KSO_WM_BEAUTIFY_FLAG" val=""/>
</p:tagLst>
</file>

<file path=ppt/tags/tag6.xml><?xml version="1.0" encoding="utf-8"?>
<p:tagLst xmlns:p="http://schemas.openxmlformats.org/presentationml/2006/main">
  <p:tag name="AS_UNIQUEID" val="2638"/>
</p:tagLst>
</file>

<file path=ppt/tags/tag60.xml><?xml version="1.0" encoding="utf-8"?>
<p:tagLst xmlns:p="http://schemas.openxmlformats.org/presentationml/2006/main">
  <p:tag name="AS_UNIQUEID" val="2692"/>
</p:tagLst>
</file>

<file path=ppt/tags/tag600.xml><?xml version="1.0" encoding="utf-8"?>
<p:tagLst xmlns:p="http://schemas.openxmlformats.org/presentationml/2006/main">
  <p:tag name="AS_UNIQUEID" val="4284"/>
</p:tagLst>
</file>

<file path=ppt/tags/tag601.xml><?xml version="1.0" encoding="utf-8"?>
<p:tagLst xmlns:p="http://schemas.openxmlformats.org/presentationml/2006/main">
  <p:tag name="AS_UNIQUEID" val="4285"/>
  <p:tag name="KSO_WM_BEAUTIFY_FLAG" val=""/>
</p:tagLst>
</file>

<file path=ppt/tags/tag602.xml><?xml version="1.0" encoding="utf-8"?>
<p:tagLst xmlns:p="http://schemas.openxmlformats.org/presentationml/2006/main">
  <p:tag name="AS_UNIQUEID" val="4286"/>
</p:tagLst>
</file>

<file path=ppt/tags/tag603.xml><?xml version="1.0" encoding="utf-8"?>
<p:tagLst xmlns:p="http://schemas.openxmlformats.org/presentationml/2006/main">
  <p:tag name="AS_UNIQUEID" val="4287"/>
</p:tagLst>
</file>

<file path=ppt/tags/tag604.xml><?xml version="1.0" encoding="utf-8"?>
<p:tagLst xmlns:p="http://schemas.openxmlformats.org/presentationml/2006/main">
  <p:tag name="AS_UNIQUEID" val="4288"/>
</p:tagLst>
</file>

<file path=ppt/tags/tag605.xml><?xml version="1.0" encoding="utf-8"?>
<p:tagLst xmlns:p="http://schemas.openxmlformats.org/presentationml/2006/main">
  <p:tag name="AS_UNIQUEID" val="4289"/>
  <p:tag name="KSO_WM_BEAUTIFY_FLAG" val=""/>
</p:tagLst>
</file>

<file path=ppt/tags/tag606.xml><?xml version="1.0" encoding="utf-8"?>
<p:tagLst xmlns:p="http://schemas.openxmlformats.org/presentationml/2006/main">
  <p:tag name="AS_UNIQUEID" val="4290"/>
  <p:tag name="KSO_WM_BEAUTIFY_FLAG" val=""/>
</p:tagLst>
</file>

<file path=ppt/tags/tag607.xml><?xml version="1.0" encoding="utf-8"?>
<p:tagLst xmlns:p="http://schemas.openxmlformats.org/presentationml/2006/main">
  <p:tag name="AS_UNIQUEID" val="4291"/>
  <p:tag name="KSO_WM_BEAUTIFY_FLAG" val=""/>
</p:tagLst>
</file>

<file path=ppt/tags/tag608.xml><?xml version="1.0" encoding="utf-8"?>
<p:tagLst xmlns:p="http://schemas.openxmlformats.org/presentationml/2006/main">
  <p:tag name="AS_UNIQUEID" val="4292"/>
  <p:tag name="KSO_WM_BEAUTIFY_FLAG" val=""/>
</p:tagLst>
</file>

<file path=ppt/tags/tag609.xml><?xml version="1.0" encoding="utf-8"?>
<p:tagLst xmlns:p="http://schemas.openxmlformats.org/presentationml/2006/main">
  <p:tag name="AS_UNIQUEID" val="4293"/>
  <p:tag name="KSO_WM_BEAUTIFY_FLAG" val=""/>
</p:tagLst>
</file>

<file path=ppt/tags/tag61.xml><?xml version="1.0" encoding="utf-8"?>
<p:tagLst xmlns:p="http://schemas.openxmlformats.org/presentationml/2006/main">
  <p:tag name="AS_UNIQUEID" val="2693"/>
</p:tagLst>
</file>

<file path=ppt/tags/tag610.xml><?xml version="1.0" encoding="utf-8"?>
<p:tagLst xmlns:p="http://schemas.openxmlformats.org/presentationml/2006/main">
  <p:tag name="AS_UNIQUEID" val="4294"/>
  <p:tag name="KSO_WM_BEAUTIFY_FLAG" val=""/>
</p:tagLst>
</file>

<file path=ppt/tags/tag611.xml><?xml version="1.0" encoding="utf-8"?>
<p:tagLst xmlns:p="http://schemas.openxmlformats.org/presentationml/2006/main">
  <p:tag name="AS_UNIQUEID" val="4295"/>
  <p:tag name="KSO_WM_BEAUTIFY_FLAG" val=""/>
</p:tagLst>
</file>

<file path=ppt/tags/tag612.xml><?xml version="1.0" encoding="utf-8"?>
<p:tagLst xmlns:p="http://schemas.openxmlformats.org/presentationml/2006/main">
  <p:tag name="AS_UNIQUEID" val="4296"/>
  <p:tag name="KSO_WM_BEAUTIFY_FLAG" val=""/>
</p:tagLst>
</file>

<file path=ppt/tags/tag613.xml><?xml version="1.0" encoding="utf-8"?>
<p:tagLst xmlns:p="http://schemas.openxmlformats.org/presentationml/2006/main">
  <p:tag name="AS_UNIQUEID" val="4297"/>
  <p:tag name="KSO_WM_BEAUTIFY_FLAG" val=""/>
</p:tagLst>
</file>

<file path=ppt/tags/tag614.xml><?xml version="1.0" encoding="utf-8"?>
<p:tagLst xmlns:p="http://schemas.openxmlformats.org/presentationml/2006/main">
  <p:tag name="AS_UNIQUEID" val="4298"/>
  <p:tag name="KSO_WM_BEAUTIFY_FLAG" val=""/>
</p:tagLst>
</file>

<file path=ppt/tags/tag615.xml><?xml version="1.0" encoding="utf-8"?>
<p:tagLst xmlns:p="http://schemas.openxmlformats.org/presentationml/2006/main">
  <p:tag name="AS_UNIQUEID" val="4299"/>
  <p:tag name="KSO_WM_BEAUTIFY_FLAG" val=""/>
</p:tagLst>
</file>

<file path=ppt/tags/tag616.xml><?xml version="1.0" encoding="utf-8"?>
<p:tagLst xmlns:p="http://schemas.openxmlformats.org/presentationml/2006/main">
  <p:tag name="AS_UNIQUEID" val="4300"/>
</p:tagLst>
</file>

<file path=ppt/tags/tag617.xml><?xml version="1.0" encoding="utf-8"?>
<p:tagLst xmlns:p="http://schemas.openxmlformats.org/presentationml/2006/main">
  <p:tag name="AS_UNIQUEID" val="4301"/>
  <p:tag name="KSO_WM_BEAUTIFY_FLAG" val=""/>
</p:tagLst>
</file>

<file path=ppt/tags/tag618.xml><?xml version="1.0" encoding="utf-8"?>
<p:tagLst xmlns:p="http://schemas.openxmlformats.org/presentationml/2006/main">
  <p:tag name="AS_UNIQUEID" val="4302"/>
</p:tagLst>
</file>

<file path=ppt/tags/tag619.xml><?xml version="1.0" encoding="utf-8"?>
<p:tagLst xmlns:p="http://schemas.openxmlformats.org/presentationml/2006/main">
  <p:tag name="AS_UNIQUEID" val="4303"/>
  <p:tag name="KSO_WM_BEAUTIFY_FLAG" val=""/>
</p:tagLst>
</file>

<file path=ppt/tags/tag62.xml><?xml version="1.0" encoding="utf-8"?>
<p:tagLst xmlns:p="http://schemas.openxmlformats.org/presentationml/2006/main">
  <p:tag name="AS_UNIQUEID" val="2694"/>
</p:tagLst>
</file>

<file path=ppt/tags/tag620.xml><?xml version="1.0" encoding="utf-8"?>
<p:tagLst xmlns:p="http://schemas.openxmlformats.org/presentationml/2006/main">
  <p:tag name="AS_UNIQUEID" val="4304"/>
  <p:tag name="KSO_WM_BEAUTIFY_FLAG" val=""/>
</p:tagLst>
</file>

<file path=ppt/tags/tag621.xml><?xml version="1.0" encoding="utf-8"?>
<p:tagLst xmlns:p="http://schemas.openxmlformats.org/presentationml/2006/main">
  <p:tag name="AS_UNIQUEID" val="4305"/>
  <p:tag name="KSO_WM_BEAUTIFY_FLAG" val=""/>
</p:tagLst>
</file>

<file path=ppt/tags/tag622.xml><?xml version="1.0" encoding="utf-8"?>
<p:tagLst xmlns:p="http://schemas.openxmlformats.org/presentationml/2006/main">
  <p:tag name="AS_UNIQUEID" val="4306"/>
  <p:tag name="KSO_WM_BEAUTIFY_FLAG" val=""/>
</p:tagLst>
</file>

<file path=ppt/tags/tag623.xml><?xml version="1.0" encoding="utf-8"?>
<p:tagLst xmlns:p="http://schemas.openxmlformats.org/presentationml/2006/main">
  <p:tag name="AS_UNIQUEID" val="4307"/>
  <p:tag name="KSO_WM_BEAUTIFY_FLAG" val=""/>
</p:tagLst>
</file>

<file path=ppt/tags/tag624.xml><?xml version="1.0" encoding="utf-8"?>
<p:tagLst xmlns:p="http://schemas.openxmlformats.org/presentationml/2006/main">
  <p:tag name="AS_UNIQUEID" val="4308"/>
  <p:tag name="KSO_WM_BEAUTIFY_FLAG" val=""/>
</p:tagLst>
</file>

<file path=ppt/tags/tag625.xml><?xml version="1.0" encoding="utf-8"?>
<p:tagLst xmlns:p="http://schemas.openxmlformats.org/presentationml/2006/main">
  <p:tag name="AS_UNIQUEID" val="4309"/>
  <p:tag name="KSO_WM_BEAUTIFY_FLAG" val=""/>
</p:tagLst>
</file>

<file path=ppt/tags/tag626.xml><?xml version="1.0" encoding="utf-8"?>
<p:tagLst xmlns:p="http://schemas.openxmlformats.org/presentationml/2006/main">
  <p:tag name="AS_UNIQUEID" val="4310"/>
  <p:tag name="KSO_WM_BEAUTIFY_FLAG" val=""/>
</p:tagLst>
</file>

<file path=ppt/tags/tag627.xml><?xml version="1.0" encoding="utf-8"?>
<p:tagLst xmlns:p="http://schemas.openxmlformats.org/presentationml/2006/main">
  <p:tag name="AS_UNIQUEID" val="4311"/>
  <p:tag name="KSO_WM_BEAUTIFY_FLAG" val=""/>
</p:tagLst>
</file>

<file path=ppt/tags/tag628.xml><?xml version="1.0" encoding="utf-8"?>
<p:tagLst xmlns:p="http://schemas.openxmlformats.org/presentationml/2006/main">
  <p:tag name="AS_UNIQUEID" val="4312"/>
  <p:tag name="KSO_WM_BEAUTIFY_FLAG" val=""/>
</p:tagLst>
</file>

<file path=ppt/tags/tag629.xml><?xml version="1.0" encoding="utf-8"?>
<p:tagLst xmlns:p="http://schemas.openxmlformats.org/presentationml/2006/main">
  <p:tag name="AS_UNIQUEID" val="4313"/>
  <p:tag name="KSO_WM_BEAUTIFY_FLAG" val=""/>
</p:tagLst>
</file>

<file path=ppt/tags/tag63.xml><?xml version="1.0" encoding="utf-8"?>
<p:tagLst xmlns:p="http://schemas.openxmlformats.org/presentationml/2006/main">
  <p:tag name="AS_UNIQUEID" val="2695"/>
</p:tagLst>
</file>

<file path=ppt/tags/tag630.xml><?xml version="1.0" encoding="utf-8"?>
<p:tagLst xmlns:p="http://schemas.openxmlformats.org/presentationml/2006/main">
  <p:tag name="AS_UNIQUEID" val="4314"/>
  <p:tag name="KSO_WM_BEAUTIFY_FLAG" val=""/>
</p:tagLst>
</file>

<file path=ppt/tags/tag631.xml><?xml version="1.0" encoding="utf-8"?>
<p:tagLst xmlns:p="http://schemas.openxmlformats.org/presentationml/2006/main">
  <p:tag name="AS_UNIQUEID" val="4315"/>
  <p:tag name="KSO_WM_BEAUTIFY_FLAG" val=""/>
</p:tagLst>
</file>

<file path=ppt/tags/tag632.xml><?xml version="1.0" encoding="utf-8"?>
<p:tagLst xmlns:p="http://schemas.openxmlformats.org/presentationml/2006/main">
  <p:tag name="AS_UNIQUEID" val="4316"/>
  <p:tag name="KSO_WM_BEAUTIFY_FLAG" val=""/>
</p:tagLst>
</file>

<file path=ppt/tags/tag633.xml><?xml version="1.0" encoding="utf-8"?>
<p:tagLst xmlns:p="http://schemas.openxmlformats.org/presentationml/2006/main">
  <p:tag name="AS_UNIQUEID" val="4317"/>
  <p:tag name="KSO_WM_BEAUTIFY_FLAG" val=""/>
</p:tagLst>
</file>

<file path=ppt/tags/tag634.xml><?xml version="1.0" encoding="utf-8"?>
<p:tagLst xmlns:p="http://schemas.openxmlformats.org/presentationml/2006/main">
  <p:tag name="AS_UNIQUEID" val="4318"/>
  <p:tag name="KSO_WM_BEAUTIFY_FLAG" val=""/>
</p:tagLst>
</file>

<file path=ppt/tags/tag635.xml><?xml version="1.0" encoding="utf-8"?>
<p:tagLst xmlns:p="http://schemas.openxmlformats.org/presentationml/2006/main">
  <p:tag name="AS_UNIQUEID" val="4319"/>
  <p:tag name="KSO_WM_BEAUTIFY_FLAG" val=""/>
</p:tagLst>
</file>

<file path=ppt/tags/tag636.xml><?xml version="1.0" encoding="utf-8"?>
<p:tagLst xmlns:p="http://schemas.openxmlformats.org/presentationml/2006/main">
  <p:tag name="AS_UNIQUEID" val="4320"/>
  <p:tag name="KSO_WM_BEAUTIFY_FLAG" val=""/>
</p:tagLst>
</file>

<file path=ppt/tags/tag637.xml><?xml version="1.0" encoding="utf-8"?>
<p:tagLst xmlns:p="http://schemas.openxmlformats.org/presentationml/2006/main">
  <p:tag name="AS_UNIQUEID" val="4321"/>
</p:tagLst>
</file>

<file path=ppt/tags/tag638.xml><?xml version="1.0" encoding="utf-8"?>
<p:tagLst xmlns:p="http://schemas.openxmlformats.org/presentationml/2006/main">
  <p:tag name="AS_UNIQUEID" val="4322"/>
  <p:tag name="KSO_WM_BEAUTIFY_FLAG" val=""/>
</p:tagLst>
</file>

<file path=ppt/tags/tag639.xml><?xml version="1.0" encoding="utf-8"?>
<p:tagLst xmlns:p="http://schemas.openxmlformats.org/presentationml/2006/main">
  <p:tag name="AS_UNIQUEID" val="4323"/>
</p:tagLst>
</file>

<file path=ppt/tags/tag64.xml><?xml version="1.0" encoding="utf-8"?>
<p:tagLst xmlns:p="http://schemas.openxmlformats.org/presentationml/2006/main">
  <p:tag name="AS_UNIQUEID" val="2696"/>
</p:tagLst>
</file>

<file path=ppt/tags/tag640.xml><?xml version="1.0" encoding="utf-8"?>
<p:tagLst xmlns:p="http://schemas.openxmlformats.org/presentationml/2006/main">
  <p:tag name="AS_UNIQUEID" val="4324"/>
  <p:tag name="KSO_WM_BEAUTIFY_FLAG" val=""/>
</p:tagLst>
</file>

<file path=ppt/tags/tag641.xml><?xml version="1.0" encoding="utf-8"?>
<p:tagLst xmlns:p="http://schemas.openxmlformats.org/presentationml/2006/main">
  <p:tag name="AS_UNIQUEID" val="4325"/>
  <p:tag name="KSO_WM_BEAUTIFY_FLAG" val=""/>
</p:tagLst>
</file>

<file path=ppt/tags/tag642.xml><?xml version="1.0" encoding="utf-8"?>
<p:tagLst xmlns:p="http://schemas.openxmlformats.org/presentationml/2006/main">
  <p:tag name="AS_UNIQUEID" val="4326"/>
  <p:tag name="KSO_WM_BEAUTIFY_FLAG" val=""/>
</p:tagLst>
</file>

<file path=ppt/tags/tag643.xml><?xml version="1.0" encoding="utf-8"?>
<p:tagLst xmlns:p="http://schemas.openxmlformats.org/presentationml/2006/main">
  <p:tag name="AS_UNIQUEID" val="4327"/>
  <p:tag name="KSO_WM_BEAUTIFY_FLAG" val=""/>
</p:tagLst>
</file>

<file path=ppt/tags/tag644.xml><?xml version="1.0" encoding="utf-8"?>
<p:tagLst xmlns:p="http://schemas.openxmlformats.org/presentationml/2006/main">
  <p:tag name="AS_UNIQUEID" val="4328"/>
  <p:tag name="KSO_WM_BEAUTIFY_FLAG" val=""/>
</p:tagLst>
</file>

<file path=ppt/tags/tag645.xml><?xml version="1.0" encoding="utf-8"?>
<p:tagLst xmlns:p="http://schemas.openxmlformats.org/presentationml/2006/main">
  <p:tag name="AS_UNIQUEID" val="4329"/>
  <p:tag name="KSO_WM_BEAUTIFY_FLAG" val=""/>
</p:tagLst>
</file>

<file path=ppt/tags/tag646.xml><?xml version="1.0" encoding="utf-8"?>
<p:tagLst xmlns:p="http://schemas.openxmlformats.org/presentationml/2006/main">
  <p:tag name="AS_UNIQUEID" val="4330"/>
  <p:tag name="KSO_WM_BEAUTIFY_FLAG" val=""/>
</p:tagLst>
</file>

<file path=ppt/tags/tag647.xml><?xml version="1.0" encoding="utf-8"?>
<p:tagLst xmlns:p="http://schemas.openxmlformats.org/presentationml/2006/main">
  <p:tag name="AS_UNIQUEID" val="4331"/>
  <p:tag name="KSO_WM_BEAUTIFY_FLAG" val=""/>
</p:tagLst>
</file>

<file path=ppt/tags/tag648.xml><?xml version="1.0" encoding="utf-8"?>
<p:tagLst xmlns:p="http://schemas.openxmlformats.org/presentationml/2006/main">
  <p:tag name="AS_UNIQUEID" val="4332"/>
  <p:tag name="KSO_WM_BEAUTIFY_FLAG" val=""/>
</p:tagLst>
</file>

<file path=ppt/tags/tag649.xml><?xml version="1.0" encoding="utf-8"?>
<p:tagLst xmlns:p="http://schemas.openxmlformats.org/presentationml/2006/main">
  <p:tag name="AS_UNIQUEID" val="4333"/>
  <p:tag name="KSO_WM_BEAUTIFY_FLAG" val=""/>
</p:tagLst>
</file>

<file path=ppt/tags/tag65.xml><?xml version="1.0" encoding="utf-8"?>
<p:tagLst xmlns:p="http://schemas.openxmlformats.org/presentationml/2006/main">
  <p:tag name="AS_UNIQUEID" val="2697"/>
</p:tagLst>
</file>

<file path=ppt/tags/tag650.xml><?xml version="1.0" encoding="utf-8"?>
<p:tagLst xmlns:p="http://schemas.openxmlformats.org/presentationml/2006/main">
  <p:tag name="AS_UNIQUEID" val="4334"/>
  <p:tag name="KSO_WM_BEAUTIFY_FLAG" val=""/>
</p:tagLst>
</file>

<file path=ppt/tags/tag651.xml><?xml version="1.0" encoding="utf-8"?>
<p:tagLst xmlns:p="http://schemas.openxmlformats.org/presentationml/2006/main">
  <p:tag name="AS_UNIQUEID" val="4335"/>
  <p:tag name="KSO_WM_BEAUTIFY_FLAG" val=""/>
</p:tagLst>
</file>

<file path=ppt/tags/tag652.xml><?xml version="1.0" encoding="utf-8"?>
<p:tagLst xmlns:p="http://schemas.openxmlformats.org/presentationml/2006/main">
  <p:tag name="AS_UNIQUEID" val="4336"/>
  <p:tag name="KSO_WM_BEAUTIFY_FLAG" val=""/>
</p:tagLst>
</file>

<file path=ppt/tags/tag653.xml><?xml version="1.0" encoding="utf-8"?>
<p:tagLst xmlns:p="http://schemas.openxmlformats.org/presentationml/2006/main">
  <p:tag name="AS_UNIQUEID" val="4337"/>
  <p:tag name="KSO_WM_BEAUTIFY_FLAG" val=""/>
</p:tagLst>
</file>

<file path=ppt/tags/tag654.xml><?xml version="1.0" encoding="utf-8"?>
<p:tagLst xmlns:p="http://schemas.openxmlformats.org/presentationml/2006/main">
  <p:tag name="AS_UNIQUEID" val="4338"/>
  <p:tag name="KSO_WM_BEAUTIFY_FLAG" val=""/>
</p:tagLst>
</file>

<file path=ppt/tags/tag655.xml><?xml version="1.0" encoding="utf-8"?>
<p:tagLst xmlns:p="http://schemas.openxmlformats.org/presentationml/2006/main">
  <p:tag name="AS_UNIQUEID" val="4339"/>
  <p:tag name="KSO_WM_BEAUTIFY_FLAG" val=""/>
</p:tagLst>
</file>

<file path=ppt/tags/tag656.xml><?xml version="1.0" encoding="utf-8"?>
<p:tagLst xmlns:p="http://schemas.openxmlformats.org/presentationml/2006/main">
  <p:tag name="AS_UNIQUEID" val="4340"/>
  <p:tag name="KSO_WM_BEAUTIFY_FLAG" val=""/>
</p:tagLst>
</file>

<file path=ppt/tags/tag657.xml><?xml version="1.0" encoding="utf-8"?>
<p:tagLst xmlns:p="http://schemas.openxmlformats.org/presentationml/2006/main">
  <p:tag name="AS_UNIQUEID" val="4341"/>
  <p:tag name="KSO_WM_BEAUTIFY_FLAG" val=""/>
</p:tagLst>
</file>

<file path=ppt/tags/tag658.xml><?xml version="1.0" encoding="utf-8"?>
<p:tagLst xmlns:p="http://schemas.openxmlformats.org/presentationml/2006/main">
  <p:tag name="AS_UNIQUEID" val="4342"/>
  <p:tag name="KSO_WM_BEAUTIFY_FLAG" val=""/>
</p:tagLst>
</file>

<file path=ppt/tags/tag659.xml><?xml version="1.0" encoding="utf-8"?>
<p:tagLst xmlns:p="http://schemas.openxmlformats.org/presentationml/2006/main">
  <p:tag name="AS_UNIQUEID" val="4344"/>
  <p:tag name="KSO_WM_BEAUTIFY_FLAG" val=""/>
</p:tagLst>
</file>

<file path=ppt/tags/tag66.xml><?xml version="1.0" encoding="utf-8"?>
<p:tagLst xmlns:p="http://schemas.openxmlformats.org/presentationml/2006/main">
  <p:tag name="AS_UNIQUEID" val="2698"/>
</p:tagLst>
</file>

<file path=ppt/tags/tag660.xml><?xml version="1.0" encoding="utf-8"?>
<p:tagLst xmlns:p="http://schemas.openxmlformats.org/presentationml/2006/main">
  <p:tag name="AS_UNIQUEID" val="3210"/>
</p:tagLst>
</file>

<file path=ppt/tags/tag661.xml><?xml version="1.0" encoding="utf-8"?>
<p:tagLst xmlns:p="http://schemas.openxmlformats.org/presentationml/2006/main">
  <p:tag name="AS_UNIQUEID" val="3215"/>
</p:tagLst>
</file>

<file path=ppt/tags/tag662.xml><?xml version="1.0" encoding="utf-8"?>
<p:tagLst xmlns:p="http://schemas.openxmlformats.org/presentationml/2006/main">
  <p:tag name="AS_UNIQUEID" val="3216"/>
  <p:tag name="KSO_WM_BEAUTIFY_FLAG" val=""/>
</p:tagLst>
</file>

<file path=ppt/tags/tag663.xml><?xml version="1.0" encoding="utf-8"?>
<p:tagLst xmlns:p="http://schemas.openxmlformats.org/presentationml/2006/main">
  <p:tag name="AS_UNIQUEID" val="2631"/>
</p:tagLst>
</file>

<file path=ppt/tags/tag664.xml><?xml version="1.0" encoding="utf-8"?>
<p:tagLst xmlns:p="http://schemas.openxmlformats.org/presentationml/2006/main">
  <p:tag name="AS_UNIQUEID" val="2631"/>
</p:tagLst>
</file>

<file path=ppt/tags/tag665.xml><?xml version="1.0" encoding="utf-8"?>
<p:tagLst xmlns:p="http://schemas.openxmlformats.org/presentationml/2006/main">
  <p:tag name="AS_UNIQUEID" val="3217"/>
  <p:tag name="KSO_WM_BEAUTIFY_FLAG" val=""/>
</p:tagLst>
</file>

<file path=ppt/tags/tag666.xml><?xml version="1.0" encoding="utf-8"?>
<p:tagLst xmlns:p="http://schemas.openxmlformats.org/presentationml/2006/main">
  <p:tag name="AS_UNIQUEID" val="2451"/>
</p:tagLst>
</file>

<file path=ppt/tags/tag667.xml><?xml version="1.0" encoding="utf-8"?>
<p:tagLst xmlns:p="http://schemas.openxmlformats.org/presentationml/2006/main">
  <p:tag name="AS_UNIQUEID" val="2454"/>
  <p:tag name="KSO_WM_BEAUTIFY_FLAG" val=""/>
</p:tagLst>
</file>

<file path=ppt/tags/tag668.xml><?xml version="1.0" encoding="utf-8"?>
<p:tagLst xmlns:p="http://schemas.openxmlformats.org/presentationml/2006/main">
  <p:tag name="AS_UNIQUEID" val="2457"/>
  <p:tag name="KSO_WM_BEAUTIFY_FLAG" val=""/>
</p:tagLst>
</file>

<file path=ppt/tags/tag669.xml><?xml version="1.0" encoding="utf-8"?>
<p:tagLst xmlns:p="http://schemas.openxmlformats.org/presentationml/2006/main">
  <p:tag name="AS_UNIQUEID" val="2460"/>
  <p:tag name="KSO_WM_BEAUTIFY_FLAG" val=""/>
</p:tagLst>
</file>

<file path=ppt/tags/tag67.xml><?xml version="1.0" encoding="utf-8"?>
<p:tagLst xmlns:p="http://schemas.openxmlformats.org/presentationml/2006/main">
  <p:tag name="AS_UNIQUEID" val="2699"/>
</p:tagLst>
</file>

<file path=ppt/tags/tag670.xml><?xml version="1.0" encoding="utf-8"?>
<p:tagLst xmlns:p="http://schemas.openxmlformats.org/presentationml/2006/main">
  <p:tag name="AS_UNIQUEID" val="2452"/>
  <p:tag name="KSO_WM_BEAUTIFY_FLAG" val=""/>
</p:tagLst>
</file>

<file path=ppt/tags/tag671.xml><?xml version="1.0" encoding="utf-8"?>
<p:tagLst xmlns:p="http://schemas.openxmlformats.org/presentationml/2006/main">
  <p:tag name="AS_UNIQUEID" val="2455"/>
  <p:tag name="KSO_WM_BEAUTIFY_FLAG" val=""/>
</p:tagLst>
</file>

<file path=ppt/tags/tag672.xml><?xml version="1.0" encoding="utf-8"?>
<p:tagLst xmlns:p="http://schemas.openxmlformats.org/presentationml/2006/main">
  <p:tag name="AS_UNIQUEID" val="2458"/>
  <p:tag name="KSO_WM_BEAUTIFY_FLAG" val=""/>
</p:tagLst>
</file>

<file path=ppt/tags/tag673.xml><?xml version="1.0" encoding="utf-8"?>
<p:tagLst xmlns:p="http://schemas.openxmlformats.org/presentationml/2006/main">
  <p:tag name="AS_UNIQUEID" val="2461"/>
  <p:tag name="KSO_WM_BEAUTIFY_FLAG" val=""/>
</p:tagLst>
</file>

<file path=ppt/tags/tag674.xml><?xml version="1.0" encoding="utf-8"?>
<p:tagLst xmlns:p="http://schemas.openxmlformats.org/presentationml/2006/main">
  <p:tag name="AS_UNIQUEID" val="2456"/>
  <p:tag name="KSO_WM_BEAUTIFY_FLAG" val=""/>
</p:tagLst>
</file>

<file path=ppt/tags/tag675.xml><?xml version="1.0" encoding="utf-8"?>
<p:tagLst xmlns:p="http://schemas.openxmlformats.org/presentationml/2006/main">
  <p:tag name="AS_UNIQUEID" val="2459"/>
  <p:tag name="KSO_WM_BEAUTIFY_FLAG" val=""/>
</p:tagLst>
</file>

<file path=ppt/tags/tag676.xml><?xml version="1.0" encoding="utf-8"?>
<p:tagLst xmlns:p="http://schemas.openxmlformats.org/presentationml/2006/main">
  <p:tag name="AS_UNIQUEID" val="2462"/>
  <p:tag name="KSO_WM_BEAUTIFY_FLAG" val=""/>
</p:tagLst>
</file>

<file path=ppt/tags/tag677.xml><?xml version="1.0" encoding="utf-8"?>
<p:tagLst xmlns:p="http://schemas.openxmlformats.org/presentationml/2006/main">
  <p:tag name="AS_UNIQUEID" val="3218"/>
</p:tagLst>
</file>

<file path=ppt/tags/tag678.xml><?xml version="1.0" encoding="utf-8"?>
<p:tagLst xmlns:p="http://schemas.openxmlformats.org/presentationml/2006/main">
  <p:tag name="AS_UNIQUEID" val="1807"/>
  <p:tag name="KSO_WM_BEAUTIFY_FLAG" val=""/>
</p:tagLst>
</file>

<file path=ppt/tags/tag679.xml><?xml version="1.0" encoding="utf-8"?>
<p:tagLst xmlns:p="http://schemas.openxmlformats.org/presentationml/2006/main">
  <p:tag name="AS_UNIQUEID" val="3219"/>
</p:tagLst>
</file>

<file path=ppt/tags/tag68.xml><?xml version="1.0" encoding="utf-8"?>
<p:tagLst xmlns:p="http://schemas.openxmlformats.org/presentationml/2006/main">
  <p:tag name="AS_UNIQUEID" val="2700"/>
</p:tagLst>
</file>

<file path=ppt/tags/tag680.xml><?xml version="1.0" encoding="utf-8"?>
<p:tagLst xmlns:p="http://schemas.openxmlformats.org/presentationml/2006/main">
  <p:tag name="AS_UNIQUEID" val="1807"/>
  <p:tag name="KSO_WM_BEAUTIFY_FLAG" val=""/>
</p:tagLst>
</file>

<file path=ppt/tags/tag681.xml><?xml version="1.0" encoding="utf-8"?>
<p:tagLst xmlns:p="http://schemas.openxmlformats.org/presentationml/2006/main">
  <p:tag name="AS_UNIQUEID" val="1517"/>
  <p:tag name="KSO_WM_BEAUTIFY_FLAG" val=""/>
</p:tagLst>
</file>

<file path=ppt/tags/tag682.xml><?xml version="1.0" encoding="utf-8"?>
<p:tagLst xmlns:p="http://schemas.openxmlformats.org/presentationml/2006/main">
  <p:tag name="AS_UNIQUEID" val="2453"/>
  <p:tag name="KSO_WM_BEAUTIFY_FLAG" val=""/>
</p:tagLst>
</file>

<file path=ppt/tags/tag683.xml><?xml version="1.0" encoding="utf-8"?>
<p:tagLst xmlns:p="http://schemas.openxmlformats.org/presentationml/2006/main">
  <p:tag name="AS_UNIQUEID" val="3220"/>
</p:tagLst>
</file>

<file path=ppt/tags/tag684.xml><?xml version="1.0" encoding="utf-8"?>
<p:tagLst xmlns:p="http://schemas.openxmlformats.org/presentationml/2006/main">
  <p:tag name="AS_UNIQUEID" val="1562"/>
  <p:tag name="KSO_WM_BEAUTIFY_FLAG" val=""/>
</p:tagLst>
</file>

<file path=ppt/tags/tag685.xml><?xml version="1.0" encoding="utf-8"?>
<p:tagLst xmlns:p="http://schemas.openxmlformats.org/presentationml/2006/main">
  <p:tag name="AS_UNIQUEID" val="1568"/>
  <p:tag name="KSO_WM_BEAUTIFY_FLAG" val=""/>
</p:tagLst>
</file>

<file path=ppt/tags/tag686.xml><?xml version="1.0" encoding="utf-8"?>
<p:tagLst xmlns:p="http://schemas.openxmlformats.org/presentationml/2006/main">
  <p:tag name="AS_UNIQUEID" val="1569"/>
  <p:tag name="KSO_WM_BEAUTIFY_FLAG" val=""/>
</p:tagLst>
</file>

<file path=ppt/tags/tag687.xml><?xml version="1.0" encoding="utf-8"?>
<p:tagLst xmlns:p="http://schemas.openxmlformats.org/presentationml/2006/main">
  <p:tag name="AS_UNIQUEID" val="1570"/>
  <p:tag name="KSO_WM_BEAUTIFY_FLAG" val=""/>
</p:tagLst>
</file>

<file path=ppt/tags/tag688.xml><?xml version="1.0" encoding="utf-8"?>
<p:tagLst xmlns:p="http://schemas.openxmlformats.org/presentationml/2006/main">
  <p:tag name="AS_UNIQUEID" val="1571"/>
  <p:tag name="KSO_WM_BEAUTIFY_FLAG" val=""/>
</p:tagLst>
</file>

<file path=ppt/tags/tag689.xml><?xml version="1.0" encoding="utf-8"?>
<p:tagLst xmlns:p="http://schemas.openxmlformats.org/presentationml/2006/main">
  <p:tag name="AS_UNIQUEID" val="1572"/>
  <p:tag name="KSO_WM_BEAUTIFY_FLAG" val=""/>
</p:tagLst>
</file>

<file path=ppt/tags/tag69.xml><?xml version="1.0" encoding="utf-8"?>
<p:tagLst xmlns:p="http://schemas.openxmlformats.org/presentationml/2006/main">
  <p:tag name="AS_UNIQUEID" val="2701"/>
</p:tagLst>
</file>

<file path=ppt/tags/tag690.xml><?xml version="1.0" encoding="utf-8"?>
<p:tagLst xmlns:p="http://schemas.openxmlformats.org/presentationml/2006/main">
  <p:tag name="AS_UNIQUEID" val="1574"/>
  <p:tag name="KSO_WM_BEAUTIFY_FLAG" val=""/>
</p:tagLst>
</file>

<file path=ppt/tags/tag691.xml><?xml version="1.0" encoding="utf-8"?>
<p:tagLst xmlns:p="http://schemas.openxmlformats.org/presentationml/2006/main">
  <p:tag name="AS_UNIQUEID" val="3221"/>
</p:tagLst>
</file>

<file path=ppt/tags/tag692.xml><?xml version="1.0" encoding="utf-8"?>
<p:tagLst xmlns:p="http://schemas.openxmlformats.org/presentationml/2006/main">
  <p:tag name="AS_UNIQUEID" val="1562"/>
  <p:tag name="KSO_WM_BEAUTIFY_FLAG" val=""/>
</p:tagLst>
</file>

<file path=ppt/tags/tag693.xml><?xml version="1.0" encoding="utf-8"?>
<p:tagLst xmlns:p="http://schemas.openxmlformats.org/presentationml/2006/main">
  <p:tag name="AS_UNIQUEID" val="1575"/>
  <p:tag name="KSO_WM_BEAUTIFY_FLAG" val=""/>
</p:tagLst>
</file>

<file path=ppt/tags/tag694.xml><?xml version="1.0" encoding="utf-8"?>
<p:tagLst xmlns:p="http://schemas.openxmlformats.org/presentationml/2006/main">
  <p:tag name="AS_UNIQUEID" val="1576"/>
  <p:tag name="KSO_WM_BEAUTIFY_FLAG" val=""/>
</p:tagLst>
</file>

<file path=ppt/tags/tag695.xml><?xml version="1.0" encoding="utf-8"?>
<p:tagLst xmlns:p="http://schemas.openxmlformats.org/presentationml/2006/main">
  <p:tag name="AS_UNIQUEID" val="1577"/>
  <p:tag name="KSO_WM_BEAUTIFY_FLAG" val=""/>
</p:tagLst>
</file>

<file path=ppt/tags/tag696.xml><?xml version="1.0" encoding="utf-8"?>
<p:tagLst xmlns:p="http://schemas.openxmlformats.org/presentationml/2006/main">
  <p:tag name="AS_UNIQUEID" val="1595"/>
  <p:tag name="KSO_WM_BEAUTIFY_FLAG" val=""/>
</p:tagLst>
</file>

<file path=ppt/tags/tag697.xml><?xml version="1.0" encoding="utf-8"?>
<p:tagLst xmlns:p="http://schemas.openxmlformats.org/presentationml/2006/main">
  <p:tag name="AS_UNIQUEID" val="1597"/>
  <p:tag name="KSO_WM_BEAUTIFY_FLAG" val=""/>
</p:tagLst>
</file>

<file path=ppt/tags/tag698.xml><?xml version="1.0" encoding="utf-8"?>
<p:tagLst xmlns:p="http://schemas.openxmlformats.org/presentationml/2006/main">
  <p:tag name="AS_UNIQUEID" val="3222"/>
</p:tagLst>
</file>

<file path=ppt/tags/tag699.xml><?xml version="1.0" encoding="utf-8"?>
<p:tagLst xmlns:p="http://schemas.openxmlformats.org/presentationml/2006/main">
  <p:tag name="AS_UNIQUEID" val="3223"/>
</p:tagLst>
</file>

<file path=ppt/tags/tag7.xml><?xml version="1.0" encoding="utf-8"?>
<p:tagLst xmlns:p="http://schemas.openxmlformats.org/presentationml/2006/main">
  <p:tag name="AS_UNIQUEID" val="2639"/>
</p:tagLst>
</file>

<file path=ppt/tags/tag70.xml><?xml version="1.0" encoding="utf-8"?>
<p:tagLst xmlns:p="http://schemas.openxmlformats.org/presentationml/2006/main">
  <p:tag name="AS_UNIQUEID" val="2702"/>
</p:tagLst>
</file>

<file path=ppt/tags/tag700.xml><?xml version="1.0" encoding="utf-8"?>
<p:tagLst xmlns:p="http://schemas.openxmlformats.org/presentationml/2006/main">
  <p:tag name="AS_UNIQUEID" val="1575"/>
  <p:tag name="KSO_WM_BEAUTIFY_FLAG" val=""/>
</p:tagLst>
</file>

<file path=ppt/tags/tag701.xml><?xml version="1.0" encoding="utf-8"?>
<p:tagLst xmlns:p="http://schemas.openxmlformats.org/presentationml/2006/main">
  <p:tag name="AS_UNIQUEID" val="1576"/>
  <p:tag name="KSO_WM_BEAUTIFY_FLAG" val=""/>
</p:tagLst>
</file>

<file path=ppt/tags/tag702.xml><?xml version="1.0" encoding="utf-8"?>
<p:tagLst xmlns:p="http://schemas.openxmlformats.org/presentationml/2006/main">
  <p:tag name="AS_UNIQUEID" val="1577"/>
  <p:tag name="KSO_WM_BEAUTIFY_FLAG" val=""/>
</p:tagLst>
</file>

<file path=ppt/tags/tag703.xml><?xml version="1.0" encoding="utf-8"?>
<p:tagLst xmlns:p="http://schemas.openxmlformats.org/presentationml/2006/main">
  <p:tag name="AS_UNIQUEID" val="1578"/>
  <p:tag name="KSO_WM_BEAUTIFY_FLAG" val=""/>
</p:tagLst>
</file>

<file path=ppt/tags/tag704.xml><?xml version="1.0" encoding="utf-8"?>
<p:tagLst xmlns:p="http://schemas.openxmlformats.org/presentationml/2006/main">
  <p:tag name="AS_UNIQUEID" val="1579"/>
  <p:tag name="KSO_WM_BEAUTIFY_FLAG" val=""/>
</p:tagLst>
</file>

<file path=ppt/tags/tag705.xml><?xml version="1.0" encoding="utf-8"?>
<p:tagLst xmlns:p="http://schemas.openxmlformats.org/presentationml/2006/main">
  <p:tag name="AS_UNIQUEID" val="1595"/>
  <p:tag name="KSO_WM_BEAUTIFY_FLAG" val=""/>
</p:tagLst>
</file>

<file path=ppt/tags/tag706.xml><?xml version="1.0" encoding="utf-8"?>
<p:tagLst xmlns:p="http://schemas.openxmlformats.org/presentationml/2006/main">
  <p:tag name="AS_UNIQUEID" val="1597"/>
  <p:tag name="KSO_WM_BEAUTIFY_FLAG" val=""/>
</p:tagLst>
</file>

<file path=ppt/tags/tag707.xml><?xml version="1.0" encoding="utf-8"?>
<p:tagLst xmlns:p="http://schemas.openxmlformats.org/presentationml/2006/main">
  <p:tag name="AS_UNIQUEID" val="1562"/>
  <p:tag name="KSO_WM_BEAUTIFY_FLAG" val=""/>
</p:tagLst>
</file>

<file path=ppt/tags/tag708.xml><?xml version="1.0" encoding="utf-8"?>
<p:tagLst xmlns:p="http://schemas.openxmlformats.org/presentationml/2006/main">
  <p:tag name="ISLIDE.TEMPLATE" val="https://www.islide.cc;"/>
</p:tagLst>
</file>

<file path=ppt/tags/tag709.xml><?xml version="1.0" encoding="utf-8"?>
<p:tagLst xmlns:p="http://schemas.openxmlformats.org/presentationml/2006/main">
  <p:tag name="AS_UNIQUEID" val="3212"/>
</p:tagLst>
</file>

<file path=ppt/tags/tag71.xml><?xml version="1.0" encoding="utf-8"?>
<p:tagLst xmlns:p="http://schemas.openxmlformats.org/presentationml/2006/main">
  <p:tag name="AS_UNIQUEID" val="2703"/>
</p:tagLst>
</file>

<file path=ppt/tags/tag710.xml><?xml version="1.0" encoding="utf-8"?>
<p:tagLst xmlns:p="http://schemas.openxmlformats.org/presentationml/2006/main">
  <p:tag name="AS_UNIQUEID" val="3213"/>
</p:tagLst>
</file>

<file path=ppt/tags/tag711.xml><?xml version="1.0" encoding="utf-8"?>
<p:tagLst xmlns:p="http://schemas.openxmlformats.org/presentationml/2006/main">
  <p:tag name="AS_UNIQUEID" val="3228"/>
</p:tagLst>
</file>

<file path=ppt/tags/tag712.xml><?xml version="1.0" encoding="utf-8"?>
<p:tagLst xmlns:p="http://schemas.openxmlformats.org/presentationml/2006/main">
  <p:tag name="AS_UNIQUEID" val="3229"/>
  <p:tag name="KSO_WM_BEAUTIFY_FLAG" val=""/>
</p:tagLst>
</file>

<file path=ppt/tags/tag713.xml><?xml version="1.0" encoding="utf-8"?>
<p:tagLst xmlns:p="http://schemas.openxmlformats.org/presentationml/2006/main">
  <p:tag name="AS_UNIQUEID" val="3230"/>
  <p:tag name="KSO_WM_BEAUTIFY_FLAG" val=""/>
</p:tagLst>
</file>

<file path=ppt/tags/tag714.xml><?xml version="1.0" encoding="utf-8"?>
<p:tagLst xmlns:p="http://schemas.openxmlformats.org/presentationml/2006/main">
  <p:tag name="AS_UNIQUEID" val="3231"/>
  <p:tag name="KSO_WM_BEAUTIFY_FLAG" val=""/>
</p:tagLst>
</file>

<file path=ppt/tags/tag715.xml><?xml version="1.0" encoding="utf-8"?>
<p:tagLst xmlns:p="http://schemas.openxmlformats.org/presentationml/2006/main">
  <p:tag name="AS_UNIQUEID" val="3232"/>
  <p:tag name="KSO_WM_BEAUTIFY_FLAG" val=""/>
</p:tagLst>
</file>

<file path=ppt/tags/tag716.xml><?xml version="1.0" encoding="utf-8"?>
<p:tagLst xmlns:p="http://schemas.openxmlformats.org/presentationml/2006/main">
  <p:tag name="AS_UNIQUEID" val="3233"/>
  <p:tag name="KSO_WM_BEAUTIFY_FLAG" val=""/>
</p:tagLst>
</file>

<file path=ppt/tags/tag717.xml><?xml version="1.0" encoding="utf-8"?>
<p:tagLst xmlns:p="http://schemas.openxmlformats.org/presentationml/2006/main">
  <p:tag name="AS_UNIQUEID" val="3234"/>
  <p:tag name="KSO_WM_BEAUTIFY_FLAG" val=""/>
</p:tagLst>
</file>

<file path=ppt/tags/tag718.xml><?xml version="1.0" encoding="utf-8"?>
<p:tagLst xmlns:p="http://schemas.openxmlformats.org/presentationml/2006/main">
  <p:tag name="AS_UNIQUEID" val="3235"/>
  <p:tag name="KSO_WM_BEAUTIFY_FLAG" val=""/>
</p:tagLst>
</file>

<file path=ppt/tags/tag719.xml><?xml version="1.0" encoding="utf-8"?>
<p:tagLst xmlns:p="http://schemas.openxmlformats.org/presentationml/2006/main">
  <p:tag name="AS_UNIQUEID" val="3236"/>
  <p:tag name="KSO_WM_BEAUTIFY_FLAG" val=""/>
</p:tagLst>
</file>

<file path=ppt/tags/tag72.xml><?xml version="1.0" encoding="utf-8"?>
<p:tagLst xmlns:p="http://schemas.openxmlformats.org/presentationml/2006/main">
  <p:tag name="AS_UNIQUEID" val="2704"/>
</p:tagLst>
</file>

<file path=ppt/tags/tag720.xml><?xml version="1.0" encoding="utf-8"?>
<p:tagLst xmlns:p="http://schemas.openxmlformats.org/presentationml/2006/main">
  <p:tag name="AS_UNIQUEID" val="3237"/>
  <p:tag name="KSO_WM_BEAUTIFY_FLAG" val=""/>
</p:tagLst>
</file>

<file path=ppt/tags/tag721.xml><?xml version="1.0" encoding="utf-8"?>
<p:tagLst xmlns:p="http://schemas.openxmlformats.org/presentationml/2006/main">
  <p:tag name="AS_UNIQUEID" val="3238"/>
  <p:tag name="KSO_WM_BEAUTIFY_FLAG" val=""/>
</p:tagLst>
</file>

<file path=ppt/tags/tag722.xml><?xml version="1.0" encoding="utf-8"?>
<p:tagLst xmlns:p="http://schemas.openxmlformats.org/presentationml/2006/main">
  <p:tag name="AS_UNIQUEID" val="3239"/>
  <p:tag name="KSO_WM_BEAUTIFY_FLAG" val=""/>
</p:tagLst>
</file>

<file path=ppt/tags/tag723.xml><?xml version="1.0" encoding="utf-8"?>
<p:tagLst xmlns:p="http://schemas.openxmlformats.org/presentationml/2006/main">
  <p:tag name="AS_UNIQUEID" val="3240"/>
  <p:tag name="KSO_WM_BEAUTIFY_FLAG" val=""/>
</p:tagLst>
</file>

<file path=ppt/tags/tag724.xml><?xml version="1.0" encoding="utf-8"?>
<p:tagLst xmlns:p="http://schemas.openxmlformats.org/presentationml/2006/main">
  <p:tag name="AS_UNIQUEID" val="3241"/>
</p:tagLst>
</file>

<file path=ppt/tags/tag725.xml><?xml version="1.0" encoding="utf-8"?>
<p:tagLst xmlns:p="http://schemas.openxmlformats.org/presentationml/2006/main">
  <p:tag name="AS_UNIQUEID" val="3242"/>
  <p:tag name="KSO_WM_BEAUTIFY_FLAG" val=""/>
</p:tagLst>
</file>

<file path=ppt/tags/tag726.xml><?xml version="1.0" encoding="utf-8"?>
<p:tagLst xmlns:p="http://schemas.openxmlformats.org/presentationml/2006/main">
  <p:tag name="AS_UNIQUEID" val="3243"/>
  <p:tag name="KSO_WM_BEAUTIFY_FLAG" val=""/>
</p:tagLst>
</file>

<file path=ppt/tags/tag727.xml><?xml version="1.0" encoding="utf-8"?>
<p:tagLst xmlns:p="http://schemas.openxmlformats.org/presentationml/2006/main">
  <p:tag name="AS_UNIQUEID" val="3244"/>
</p:tagLst>
</file>

<file path=ppt/tags/tag728.xml><?xml version="1.0" encoding="utf-8"?>
<p:tagLst xmlns:p="http://schemas.openxmlformats.org/presentationml/2006/main">
  <p:tag name="AS_UNIQUEID" val="3245"/>
  <p:tag name="KSO_WM_BEAUTIFY_FLAG" val=""/>
</p:tagLst>
</file>

<file path=ppt/tags/tag729.xml><?xml version="1.0" encoding="utf-8"?>
<p:tagLst xmlns:p="http://schemas.openxmlformats.org/presentationml/2006/main">
  <p:tag name="AS_UNIQUEID" val="3246"/>
  <p:tag name="KSO_WM_BEAUTIFY_FLAG" val=""/>
</p:tagLst>
</file>

<file path=ppt/tags/tag73.xml><?xml version="1.0" encoding="utf-8"?>
<p:tagLst xmlns:p="http://schemas.openxmlformats.org/presentationml/2006/main">
  <p:tag name="AS_UNIQUEID" val="2705"/>
</p:tagLst>
</file>

<file path=ppt/tags/tag730.xml><?xml version="1.0" encoding="utf-8"?>
<p:tagLst xmlns:p="http://schemas.openxmlformats.org/presentationml/2006/main">
  <p:tag name="AS_UNIQUEID" val="3247"/>
  <p:tag name="KSO_WM_BEAUTIFY_FLAG" val=""/>
</p:tagLst>
</file>

<file path=ppt/tags/tag731.xml><?xml version="1.0" encoding="utf-8"?>
<p:tagLst xmlns:p="http://schemas.openxmlformats.org/presentationml/2006/main">
  <p:tag name="AS_UNIQUEID" val="3248"/>
  <p:tag name="KSO_WM_BEAUTIFY_FLAG" val=""/>
</p:tagLst>
</file>

<file path=ppt/tags/tag732.xml><?xml version="1.0" encoding="utf-8"?>
<p:tagLst xmlns:p="http://schemas.openxmlformats.org/presentationml/2006/main">
  <p:tag name="AS_UNIQUEID" val="3249"/>
</p:tagLst>
</file>

<file path=ppt/tags/tag733.xml><?xml version="1.0" encoding="utf-8"?>
<p:tagLst xmlns:p="http://schemas.openxmlformats.org/presentationml/2006/main">
  <p:tag name="AS_UNIQUEID" val="3250"/>
  <p:tag name="KSO_WM_BEAUTIFY_FLAG" val=""/>
</p:tagLst>
</file>

<file path=ppt/tags/tag734.xml><?xml version="1.0" encoding="utf-8"?>
<p:tagLst xmlns:p="http://schemas.openxmlformats.org/presentationml/2006/main">
  <p:tag name="AS_UNIQUEID" val="3251"/>
  <p:tag name="KSO_WM_BEAUTIFY_FLAG" val=""/>
</p:tagLst>
</file>

<file path=ppt/tags/tag735.xml><?xml version="1.0" encoding="utf-8"?>
<p:tagLst xmlns:p="http://schemas.openxmlformats.org/presentationml/2006/main">
  <p:tag name="AS_UNIQUEID" val="3252"/>
  <p:tag name="KSO_WM_BEAUTIFY_FLAG" val=""/>
</p:tagLst>
</file>

<file path=ppt/tags/tag736.xml><?xml version="1.0" encoding="utf-8"?>
<p:tagLst xmlns:p="http://schemas.openxmlformats.org/presentationml/2006/main">
  <p:tag name="AS_UNIQUEID" val="3253"/>
  <p:tag name="KSO_WM_BEAUTIFY_FLAG" val=""/>
</p:tagLst>
</file>

<file path=ppt/tags/tag737.xml><?xml version="1.0" encoding="utf-8"?>
<p:tagLst xmlns:p="http://schemas.openxmlformats.org/presentationml/2006/main">
  <p:tag name="AS_UNIQUEID" val="3254"/>
</p:tagLst>
</file>

<file path=ppt/tags/tag738.xml><?xml version="1.0" encoding="utf-8"?>
<p:tagLst xmlns:p="http://schemas.openxmlformats.org/presentationml/2006/main">
  <p:tag name="AS_UNIQUEID" val="3255"/>
  <p:tag name="KSO_WM_BEAUTIFY_FLAG" val=""/>
</p:tagLst>
</file>

<file path=ppt/tags/tag739.xml><?xml version="1.0" encoding="utf-8"?>
<p:tagLst xmlns:p="http://schemas.openxmlformats.org/presentationml/2006/main">
  <p:tag name="AS_UNIQUEID" val="3256"/>
  <p:tag name="KSO_WM_BEAUTIFY_FLAG" val=""/>
</p:tagLst>
</file>

<file path=ppt/tags/tag74.xml><?xml version="1.0" encoding="utf-8"?>
<p:tagLst xmlns:p="http://schemas.openxmlformats.org/presentationml/2006/main">
  <p:tag name="AS_UNIQUEID" val="2706"/>
</p:tagLst>
</file>

<file path=ppt/tags/tag740.xml><?xml version="1.0" encoding="utf-8"?>
<p:tagLst xmlns:p="http://schemas.openxmlformats.org/presentationml/2006/main">
  <p:tag name="AS_UNIQUEID" val="3257"/>
  <p:tag name="KSO_WM_BEAUTIFY_FLAG" val=""/>
</p:tagLst>
</file>

<file path=ppt/tags/tag741.xml><?xml version="1.0" encoding="utf-8"?>
<p:tagLst xmlns:p="http://schemas.openxmlformats.org/presentationml/2006/main">
  <p:tag name="AS_UNIQUEID" val="3258"/>
  <p:tag name="KSO_WM_BEAUTIFY_FLAG" val=""/>
</p:tagLst>
</file>

<file path=ppt/tags/tag742.xml><?xml version="1.0" encoding="utf-8"?>
<p:tagLst xmlns:p="http://schemas.openxmlformats.org/presentationml/2006/main">
  <p:tag name="ISLIDE.TEMPLATE" val="https://www.islide.cc;"/>
</p:tagLst>
</file>

<file path=ppt/tags/tag743.xml><?xml version="1.0" encoding="utf-8"?>
<p:tagLst xmlns:p="http://schemas.openxmlformats.org/presentationml/2006/main">
  <p:tag name="AS_UNIQUEID" val="3225"/>
</p:tagLst>
</file>

<file path=ppt/tags/tag744.xml><?xml version="1.0" encoding="utf-8"?>
<p:tagLst xmlns:p="http://schemas.openxmlformats.org/presentationml/2006/main">
  <p:tag name="AS_UNIQUEID" val="3226"/>
</p:tagLst>
</file>

<file path=ppt/tags/tag745.xml><?xml version="1.0" encoding="utf-8"?>
<p:tagLst xmlns:p="http://schemas.openxmlformats.org/presentationml/2006/main">
  <p:tag name="AS_UNIQUEID" val="3263"/>
</p:tagLst>
</file>

<file path=ppt/tags/tag746.xml><?xml version="1.0" encoding="utf-8"?>
<p:tagLst xmlns:p="http://schemas.openxmlformats.org/presentationml/2006/main">
  <p:tag name="AS_UNIQUEID" val="3264"/>
  <p:tag name="KSO_WM_BEAUTIFY_FLAG" val=""/>
</p:tagLst>
</file>

<file path=ppt/tags/tag747.xml><?xml version="1.0" encoding="utf-8"?>
<p:tagLst xmlns:p="http://schemas.openxmlformats.org/presentationml/2006/main">
  <p:tag name="AS_UNIQUEID" val="1428"/>
  <p:tag name="KSO_WM_BEAUTIFY_FLAG" val=""/>
</p:tagLst>
</file>

<file path=ppt/tags/tag748.xml><?xml version="1.0" encoding="utf-8"?>
<p:tagLst xmlns:p="http://schemas.openxmlformats.org/presentationml/2006/main">
  <p:tag name="AS_UNIQUEID" val="1428"/>
  <p:tag name="KSO_WM_BEAUTIFY_FLAG" val=""/>
</p:tagLst>
</file>

<file path=ppt/tags/tag749.xml><?xml version="1.0" encoding="utf-8"?>
<p:tagLst xmlns:p="http://schemas.openxmlformats.org/presentationml/2006/main">
  <p:tag name="AS_UNIQUEID" val="2631"/>
</p:tagLst>
</file>

<file path=ppt/tags/tag75.xml><?xml version="1.0" encoding="utf-8"?>
<p:tagLst xmlns:p="http://schemas.openxmlformats.org/presentationml/2006/main">
  <p:tag name="AS_UNIQUEID" val="2707"/>
</p:tagLst>
</file>

<file path=ppt/tags/tag750.xml><?xml version="1.0" encoding="utf-8"?>
<p:tagLst xmlns:p="http://schemas.openxmlformats.org/presentationml/2006/main">
  <p:tag name="AS_UNIQUEID" val="3265"/>
</p:tagLst>
</file>

<file path=ppt/tags/tag751.xml><?xml version="1.0" encoding="utf-8"?>
<p:tagLst xmlns:p="http://schemas.openxmlformats.org/presentationml/2006/main">
  <p:tag name="AS_UNIQUEID" val="3266"/>
  <p:tag name="KSO_WM_BEAUTIFY_FLAG" val=""/>
</p:tagLst>
</file>

<file path=ppt/tags/tag752.xml><?xml version="1.0" encoding="utf-8"?>
<p:tagLst xmlns:p="http://schemas.openxmlformats.org/presentationml/2006/main">
  <p:tag name="AS_UNIQUEID" val="3267"/>
</p:tagLst>
</file>

<file path=ppt/tags/tag753.xml><?xml version="1.0" encoding="utf-8"?>
<p:tagLst xmlns:p="http://schemas.openxmlformats.org/presentationml/2006/main">
  <p:tag name="AS_UNIQUEID" val="3268"/>
</p:tagLst>
</file>

<file path=ppt/tags/tag754.xml><?xml version="1.0" encoding="utf-8"?>
<p:tagLst xmlns:p="http://schemas.openxmlformats.org/presentationml/2006/main">
  <p:tag name="AS_UNIQUEID" val="3269"/>
  <p:tag name="KSO_WM_BEAUTIFY_FLAG" val=""/>
</p:tagLst>
</file>

<file path=ppt/tags/tag755.xml><?xml version="1.0" encoding="utf-8"?>
<p:tagLst xmlns:p="http://schemas.openxmlformats.org/presentationml/2006/main">
  <p:tag name="AS_UNIQUEID" val="3270"/>
  <p:tag name="KSO_WM_BEAUTIFY_FLAG" val=""/>
</p:tagLst>
</file>

<file path=ppt/tags/tag756.xml><?xml version="1.0" encoding="utf-8"?>
<p:tagLst xmlns:p="http://schemas.openxmlformats.org/presentationml/2006/main">
  <p:tag name="AS_UNIQUEID" val="3271"/>
</p:tagLst>
</file>

<file path=ppt/tags/tag757.xml><?xml version="1.0" encoding="utf-8"?>
<p:tagLst xmlns:p="http://schemas.openxmlformats.org/presentationml/2006/main">
  <p:tag name="AS_UNIQUEID" val="3272"/>
  <p:tag name="KSO_WM_BEAUTIFY_FLAG" val=""/>
</p:tagLst>
</file>

<file path=ppt/tags/tag758.xml><?xml version="1.0" encoding="utf-8"?>
<p:tagLst xmlns:p="http://schemas.openxmlformats.org/presentationml/2006/main">
  <p:tag name="AS_UNIQUEID" val="3273"/>
  <p:tag name="KSO_WM_BEAUTIFY_FLAG" val=""/>
</p:tagLst>
</file>

<file path=ppt/tags/tag759.xml><?xml version="1.0" encoding="utf-8"?>
<p:tagLst xmlns:p="http://schemas.openxmlformats.org/presentationml/2006/main">
  <p:tag name="AS_UNIQUEID" val="3274"/>
</p:tagLst>
</file>

<file path=ppt/tags/tag76.xml><?xml version="1.0" encoding="utf-8"?>
<p:tagLst xmlns:p="http://schemas.openxmlformats.org/presentationml/2006/main">
  <p:tag name="AS_UNIQUEID" val="2708"/>
</p:tagLst>
</file>

<file path=ppt/tags/tag760.xml><?xml version="1.0" encoding="utf-8"?>
<p:tagLst xmlns:p="http://schemas.openxmlformats.org/presentationml/2006/main">
  <p:tag name="AS_UNIQUEID" val="3275"/>
  <p:tag name="KSO_WM_BEAUTIFY_FLAG" val=""/>
</p:tagLst>
</file>

<file path=ppt/tags/tag761.xml><?xml version="1.0" encoding="utf-8"?>
<p:tagLst xmlns:p="http://schemas.openxmlformats.org/presentationml/2006/main">
  <p:tag name="AS_UNIQUEID" val="3276"/>
  <p:tag name="KSO_WM_BEAUTIFY_FLAG" val=""/>
</p:tagLst>
</file>

<file path=ppt/tags/tag762.xml><?xml version="1.0" encoding="utf-8"?>
<p:tagLst xmlns:p="http://schemas.openxmlformats.org/presentationml/2006/main">
  <p:tag name="AS_UNIQUEID" val="3277"/>
  <p:tag name="KSO_WM_BEAUTIFY_FLAG" val=""/>
</p:tagLst>
</file>

<file path=ppt/tags/tag763.xml><?xml version="1.0" encoding="utf-8"?>
<p:tagLst xmlns:p="http://schemas.openxmlformats.org/presentationml/2006/main">
  <p:tag name="AS_UNIQUEID" val="3278"/>
</p:tagLst>
</file>

<file path=ppt/tags/tag764.xml><?xml version="1.0" encoding="utf-8"?>
<p:tagLst xmlns:p="http://schemas.openxmlformats.org/presentationml/2006/main">
  <p:tag name="AS_UNIQUEID" val="3279"/>
</p:tagLst>
</file>

<file path=ppt/tags/tag765.xml><?xml version="1.0" encoding="utf-8"?>
<p:tagLst xmlns:p="http://schemas.openxmlformats.org/presentationml/2006/main">
  <p:tag name="AS_UNIQUEID" val="3280"/>
</p:tagLst>
</file>

<file path=ppt/tags/tag766.xml><?xml version="1.0" encoding="utf-8"?>
<p:tagLst xmlns:p="http://schemas.openxmlformats.org/presentationml/2006/main">
  <p:tag name="AS_UNIQUEID" val="3281"/>
</p:tagLst>
</file>

<file path=ppt/tags/tag767.xml><?xml version="1.0" encoding="utf-8"?>
<p:tagLst xmlns:p="http://schemas.openxmlformats.org/presentationml/2006/main">
  <p:tag name="AS_UNIQUEID" val="3282"/>
  <p:tag name="KSO_WM_BEAUTIFY_FLAG" val=""/>
</p:tagLst>
</file>

<file path=ppt/tags/tag768.xml><?xml version="1.0" encoding="utf-8"?>
<p:tagLst xmlns:p="http://schemas.openxmlformats.org/presentationml/2006/main">
  <p:tag name="AS_UNIQUEID" val="3283"/>
  <p:tag name="KSO_WM_BEAUTIFY_FLAG" val=""/>
</p:tagLst>
</file>

<file path=ppt/tags/tag769.xml><?xml version="1.0" encoding="utf-8"?>
<p:tagLst xmlns:p="http://schemas.openxmlformats.org/presentationml/2006/main">
  <p:tag name="AS_UNIQUEID" val="3284"/>
</p:tagLst>
</file>

<file path=ppt/tags/tag77.xml><?xml version="1.0" encoding="utf-8"?>
<p:tagLst xmlns:p="http://schemas.openxmlformats.org/presentationml/2006/main">
  <p:tag name="AS_UNIQUEID" val="2709"/>
</p:tagLst>
</file>

<file path=ppt/tags/tag770.xml><?xml version="1.0" encoding="utf-8"?>
<p:tagLst xmlns:p="http://schemas.openxmlformats.org/presentationml/2006/main">
  <p:tag name="AS_UNIQUEID" val="3285"/>
  <p:tag name="KSO_WM_BEAUTIFY_FLAG" val=""/>
</p:tagLst>
</file>

<file path=ppt/tags/tag771.xml><?xml version="1.0" encoding="utf-8"?>
<p:tagLst xmlns:p="http://schemas.openxmlformats.org/presentationml/2006/main">
  <p:tag name="AS_UNIQUEID" val="3286"/>
  <p:tag name="KSO_WM_BEAUTIFY_FLAG" val=""/>
</p:tagLst>
</file>

<file path=ppt/tags/tag772.xml><?xml version="1.0" encoding="utf-8"?>
<p:tagLst xmlns:p="http://schemas.openxmlformats.org/presentationml/2006/main">
  <p:tag name="AS_UNIQUEID" val="3287"/>
</p:tagLst>
</file>

<file path=ppt/tags/tag773.xml><?xml version="1.0" encoding="utf-8"?>
<p:tagLst xmlns:p="http://schemas.openxmlformats.org/presentationml/2006/main">
  <p:tag name="AS_UNIQUEID" val="3288"/>
</p:tagLst>
</file>

<file path=ppt/tags/tag774.xml><?xml version="1.0" encoding="utf-8"?>
<p:tagLst xmlns:p="http://schemas.openxmlformats.org/presentationml/2006/main">
  <p:tag name="AS_UNIQUEID" val="3289"/>
</p:tagLst>
</file>

<file path=ppt/tags/tag775.xml><?xml version="1.0" encoding="utf-8"?>
<p:tagLst xmlns:p="http://schemas.openxmlformats.org/presentationml/2006/main">
  <p:tag name="AS_UNIQUEID" val="3290"/>
</p:tagLst>
</file>

<file path=ppt/tags/tag776.xml><?xml version="1.0" encoding="utf-8"?>
<p:tagLst xmlns:p="http://schemas.openxmlformats.org/presentationml/2006/main">
  <p:tag name="AS_UNIQUEID" val="1428"/>
  <p:tag name="KSO_WM_BEAUTIFY_FLAG" val=""/>
</p:tagLst>
</file>

<file path=ppt/tags/tag777.xml><?xml version="1.0" encoding="utf-8"?>
<p:tagLst xmlns:p="http://schemas.openxmlformats.org/presentationml/2006/main">
  <p:tag name="AS_UNIQUEID" val="3291"/>
</p:tagLst>
</file>

<file path=ppt/tags/tag778.xml><?xml version="1.0" encoding="utf-8"?>
<p:tagLst xmlns:p="http://schemas.openxmlformats.org/presentationml/2006/main">
  <p:tag name="ISLIDE.TEMPLATE" val="https://www.islide.cc;"/>
</p:tagLst>
</file>

<file path=ppt/tags/tag779.xml><?xml version="1.0" encoding="utf-8"?>
<p:tagLst xmlns:p="http://schemas.openxmlformats.org/presentationml/2006/main">
  <p:tag name="AS_UNIQUEID" val="3260"/>
</p:tagLst>
</file>

<file path=ppt/tags/tag78.xml><?xml version="1.0" encoding="utf-8"?>
<p:tagLst xmlns:p="http://schemas.openxmlformats.org/presentationml/2006/main">
  <p:tag name="AS_UNIQUEID" val="2710"/>
</p:tagLst>
</file>

<file path=ppt/tags/tag780.xml><?xml version="1.0" encoding="utf-8"?>
<p:tagLst xmlns:p="http://schemas.openxmlformats.org/presentationml/2006/main">
  <p:tag name="AS_UNIQUEID" val="3261"/>
</p:tagLst>
</file>

<file path=ppt/tags/tag781.xml><?xml version="1.0" encoding="utf-8"?>
<p:tagLst xmlns:p="http://schemas.openxmlformats.org/presentationml/2006/main">
  <p:tag name="AS_UNIQUEID" val="4562"/>
</p:tagLst>
</file>

<file path=ppt/tags/tag782.xml><?xml version="1.0" encoding="utf-8"?>
<p:tagLst xmlns:p="http://schemas.openxmlformats.org/presentationml/2006/main">
  <p:tag name="AS_UNIQUEID" val="4563"/>
</p:tagLst>
</file>

<file path=ppt/tags/tag783.xml><?xml version="1.0" encoding="utf-8"?>
<p:tagLst xmlns:p="http://schemas.openxmlformats.org/presentationml/2006/main">
  <p:tag name="AS_UNIQUEID" val="4564"/>
</p:tagLst>
</file>

<file path=ppt/tags/tag784.xml><?xml version="1.0" encoding="utf-8"?>
<p:tagLst xmlns:p="http://schemas.openxmlformats.org/presentationml/2006/main">
  <p:tag name="AS_UNIQUEID" val="4565"/>
</p:tagLst>
</file>

<file path=ppt/tags/tag785.xml><?xml version="1.0" encoding="utf-8"?>
<p:tagLst xmlns:p="http://schemas.openxmlformats.org/presentationml/2006/main">
  <p:tag name="AS_UNIQUEID" val="4569"/>
</p:tagLst>
</file>

<file path=ppt/tags/tag786.xml><?xml version="1.0" encoding="utf-8"?>
<p:tagLst xmlns:p="http://schemas.openxmlformats.org/presentationml/2006/main">
  <p:tag name="AS_UNIQUEID" val="4570"/>
  <p:tag name="KSO_WM_BEAUTIFY_FLAG" val=""/>
</p:tagLst>
</file>

<file path=ppt/tags/tag787.xml><?xml version="1.0" encoding="utf-8"?>
<p:tagLst xmlns:p="http://schemas.openxmlformats.org/presentationml/2006/main">
  <p:tag name="AS_UNIQUEID" val="4571"/>
  <p:tag name="KSO_WM_BEAUTIFY_FLAG" val=""/>
</p:tagLst>
</file>

<file path=ppt/tags/tag788.xml><?xml version="1.0" encoding="utf-8"?>
<p:tagLst xmlns:p="http://schemas.openxmlformats.org/presentationml/2006/main">
  <p:tag name="AS_UNIQUEID" val="4572"/>
  <p:tag name="KSO_WM_BEAUTIFY_FLAG" val=""/>
</p:tagLst>
</file>

<file path=ppt/tags/tag789.xml><?xml version="1.0" encoding="utf-8"?>
<p:tagLst xmlns:p="http://schemas.openxmlformats.org/presentationml/2006/main">
  <p:tag name="AS_UNIQUEID" val="4573"/>
  <p:tag name="KSO_WM_BEAUTIFY_FLAG" val=""/>
</p:tagLst>
</file>

<file path=ppt/tags/tag79.xml><?xml version="1.0" encoding="utf-8"?>
<p:tagLst xmlns:p="http://schemas.openxmlformats.org/presentationml/2006/main">
  <p:tag name="AS_UNIQUEID" val="2711"/>
</p:tagLst>
</file>

<file path=ppt/tags/tag790.xml><?xml version="1.0" encoding="utf-8"?>
<p:tagLst xmlns:p="http://schemas.openxmlformats.org/presentationml/2006/main">
  <p:tag name="AS_UNIQUEID" val="2631"/>
  <p:tag name="KSO_WM_BEAUTIFY_FLAG" val=""/>
</p:tagLst>
</file>

<file path=ppt/tags/tag791.xml><?xml version="1.0" encoding="utf-8"?>
<p:tagLst xmlns:p="http://schemas.openxmlformats.org/presentationml/2006/main">
  <p:tag name="AS_UNIQUEID" val="4524"/>
</p:tagLst>
</file>

<file path=ppt/tags/tag792.xml><?xml version="1.0" encoding="utf-8"?>
<p:tagLst xmlns:p="http://schemas.openxmlformats.org/presentationml/2006/main">
  <p:tag name="AS_UNIQUEID" val="4525"/>
</p:tagLst>
</file>

<file path=ppt/tags/tag793.xml><?xml version="1.0" encoding="utf-8"?>
<p:tagLst xmlns:p="http://schemas.openxmlformats.org/presentationml/2006/main">
  <p:tag name="AS_UNIQUEID" val="4526"/>
</p:tagLst>
</file>

<file path=ppt/tags/tag794.xml><?xml version="1.0" encoding="utf-8"?>
<p:tagLst xmlns:p="http://schemas.openxmlformats.org/presentationml/2006/main">
  <p:tag name="AS_UNIQUEID" val="4530"/>
</p:tagLst>
</file>

<file path=ppt/tags/tag795.xml><?xml version="1.0" encoding="utf-8"?>
<p:tagLst xmlns:p="http://schemas.openxmlformats.org/presentationml/2006/main">
  <p:tag name="AS_UNIQUEID" val="4531"/>
  <p:tag name="KSO_WM_BEAUTIFY_FLAG" val=""/>
</p:tagLst>
</file>

<file path=ppt/tags/tag796.xml><?xml version="1.0" encoding="utf-8"?>
<p:tagLst xmlns:p="http://schemas.openxmlformats.org/presentationml/2006/main">
  <p:tag name="AS_UNIQUEID" val="4532"/>
</p:tagLst>
</file>

<file path=ppt/tags/tag797.xml><?xml version="1.0" encoding="utf-8"?>
<p:tagLst xmlns:p="http://schemas.openxmlformats.org/presentationml/2006/main">
  <p:tag name="AS_UNIQUEID" val="4534"/>
</p:tagLst>
</file>

<file path=ppt/tags/tag798.xml><?xml version="1.0" encoding="utf-8"?>
<p:tagLst xmlns:p="http://schemas.openxmlformats.org/presentationml/2006/main">
  <p:tag name="AS_UNIQUEID" val="4535"/>
</p:tagLst>
</file>

<file path=ppt/tags/tag799.xml><?xml version="1.0" encoding="utf-8"?>
<p:tagLst xmlns:p="http://schemas.openxmlformats.org/presentationml/2006/main">
  <p:tag name="AS_UNIQUEID" val="4536"/>
</p:tagLst>
</file>

<file path=ppt/tags/tag8.xml><?xml version="1.0" encoding="utf-8"?>
<p:tagLst xmlns:p="http://schemas.openxmlformats.org/presentationml/2006/main">
  <p:tag name="AS_UNIQUEID" val="2640"/>
</p:tagLst>
</file>

<file path=ppt/tags/tag80.xml><?xml version="1.0" encoding="utf-8"?>
<p:tagLst xmlns:p="http://schemas.openxmlformats.org/presentationml/2006/main">
  <p:tag name="AS_UNIQUEID" val="2712"/>
</p:tagLst>
</file>

<file path=ppt/tags/tag800.xml><?xml version="1.0" encoding="utf-8"?>
<p:tagLst xmlns:p="http://schemas.openxmlformats.org/presentationml/2006/main">
  <p:tag name="AS_UNIQUEID" val="4537"/>
</p:tagLst>
</file>

<file path=ppt/tags/tag801.xml><?xml version="1.0" encoding="utf-8"?>
<p:tagLst xmlns:p="http://schemas.openxmlformats.org/presentationml/2006/main">
  <p:tag name="AS_UNIQUEID" val="4541"/>
</p:tagLst>
</file>

<file path=ppt/tags/tag802.xml><?xml version="1.0" encoding="utf-8"?>
<p:tagLst xmlns:p="http://schemas.openxmlformats.org/presentationml/2006/main">
  <p:tag name="AS_UNIQUEID" val="4542"/>
  <p:tag name="KSO_WM_BEAUTIFY_FLAG" val=""/>
</p:tagLst>
</file>

<file path=ppt/tags/tag803.xml><?xml version="1.0" encoding="utf-8"?>
<p:tagLst xmlns:p="http://schemas.openxmlformats.org/presentationml/2006/main">
  <p:tag name="AS_UNIQUEID" val="4543"/>
</p:tagLst>
</file>

<file path=ppt/tags/tag804.xml><?xml version="1.0" encoding="utf-8"?>
<p:tagLst xmlns:p="http://schemas.openxmlformats.org/presentationml/2006/main">
  <p:tag name="AS_UNIQUEID" val="4544"/>
</p:tagLst>
</file>

<file path=ppt/tags/tag805.xml><?xml version="1.0" encoding="utf-8"?>
<p:tagLst xmlns:p="http://schemas.openxmlformats.org/presentationml/2006/main">
  <p:tag name="AS_UNIQUEID" val="4545"/>
  <p:tag name="KSO_WM_BEAUTIFY_FLAG" val=""/>
</p:tagLst>
</file>

<file path=ppt/tags/tag806.xml><?xml version="1.0" encoding="utf-8"?>
<p:tagLst xmlns:p="http://schemas.openxmlformats.org/presentationml/2006/main">
  <p:tag name="AS_UNIQUEID" val="4546"/>
  <p:tag name="KSO_WM_BEAUTIFY_FLAG" val=""/>
</p:tagLst>
</file>

<file path=ppt/tags/tag807.xml><?xml version="1.0" encoding="utf-8"?>
<p:tagLst xmlns:p="http://schemas.openxmlformats.org/presentationml/2006/main">
  <p:tag name="AS_UNIQUEID" val="4547"/>
  <p:tag name="KSO_WM_BEAUTIFY_FLAG" val=""/>
</p:tagLst>
</file>

<file path=ppt/tags/tag808.xml><?xml version="1.0" encoding="utf-8"?>
<p:tagLst xmlns:p="http://schemas.openxmlformats.org/presentationml/2006/main">
  <p:tag name="AS_UNIQUEID" val="4548"/>
  <p:tag name="KSO_WM_BEAUTIFY_FLAG" val=""/>
</p:tagLst>
</file>

<file path=ppt/tags/tag809.xml><?xml version="1.0" encoding="utf-8"?>
<p:tagLst xmlns:p="http://schemas.openxmlformats.org/presentationml/2006/main">
  <p:tag name="AS_UNIQUEID" val="4549"/>
  <p:tag name="KSO_WM_BEAUTIFY_FLAG" val=""/>
</p:tagLst>
</file>

<file path=ppt/tags/tag81.xml><?xml version="1.0" encoding="utf-8"?>
<p:tagLst xmlns:p="http://schemas.openxmlformats.org/presentationml/2006/main">
  <p:tag name="AS_UNIQUEID" val="2713"/>
</p:tagLst>
</file>

<file path=ppt/tags/tag810.xml><?xml version="1.0" encoding="utf-8"?>
<p:tagLst xmlns:p="http://schemas.openxmlformats.org/presentationml/2006/main">
  <p:tag name="AS_UNIQUEID" val="4550"/>
  <p:tag name="KSO_WM_BEAUTIFY_FLAG" val=""/>
</p:tagLst>
</file>

<file path=ppt/tags/tag811.xml><?xml version="1.0" encoding="utf-8"?>
<p:tagLst xmlns:p="http://schemas.openxmlformats.org/presentationml/2006/main">
  <p:tag name="AS_UNIQUEID" val="4551"/>
  <p:tag name="KSO_WM_BEAUTIFY_FLAG" val=""/>
</p:tagLst>
</file>

<file path=ppt/tags/tag812.xml><?xml version="1.0" encoding="utf-8"?>
<p:tagLst xmlns:p="http://schemas.openxmlformats.org/presentationml/2006/main">
  <p:tag name="AS_UNIQUEID" val="4552"/>
  <p:tag name="KSO_WM_BEAUTIFY_FLAG" val=""/>
</p:tagLst>
</file>

<file path=ppt/tags/tag813.xml><?xml version="1.0" encoding="utf-8"?>
<p:tagLst xmlns:p="http://schemas.openxmlformats.org/presentationml/2006/main">
  <p:tag name="AS_UNIQUEID" val="4553"/>
  <p:tag name="KSO_WM_BEAUTIFY_FLAG" val=""/>
</p:tagLst>
</file>

<file path=ppt/tags/tag814.xml><?xml version="1.0" encoding="utf-8"?>
<p:tagLst xmlns:p="http://schemas.openxmlformats.org/presentationml/2006/main">
  <p:tag name="AS_UNIQUEID" val="4554"/>
  <p:tag name="KSO_WM_BEAUTIFY_FLAG" val=""/>
</p:tagLst>
</file>

<file path=ppt/tags/tag815.xml><?xml version="1.0" encoding="utf-8"?>
<p:tagLst xmlns:p="http://schemas.openxmlformats.org/presentationml/2006/main">
  <p:tag name="AS_UNIQUEID" val="4555"/>
  <p:tag name="KSO_WM_BEAUTIFY_FLAG" val=""/>
</p:tagLst>
</file>

<file path=ppt/tags/tag816.xml><?xml version="1.0" encoding="utf-8"?>
<p:tagLst xmlns:p="http://schemas.openxmlformats.org/presentationml/2006/main">
  <p:tag name="AS_UNIQUEID" val="4556"/>
  <p:tag name="KSO_WM_BEAUTIFY_FLAG" val=""/>
</p:tagLst>
</file>

<file path=ppt/tags/tag817.xml><?xml version="1.0" encoding="utf-8"?>
<p:tagLst xmlns:p="http://schemas.openxmlformats.org/presentationml/2006/main">
  <p:tag name="AS_UNIQUEID" val="4557"/>
</p:tagLst>
</file>

<file path=ppt/tags/tag818.xml><?xml version="1.0" encoding="utf-8"?>
<p:tagLst xmlns:p="http://schemas.openxmlformats.org/presentationml/2006/main">
  <p:tag name="AS_UNIQUEID" val="4558"/>
  <p:tag name="KSO_WM_BEAUTIFY_FLAG" val=""/>
</p:tagLst>
</file>

<file path=ppt/tags/tag819.xml><?xml version="1.0" encoding="utf-8"?>
<p:tagLst xmlns:p="http://schemas.openxmlformats.org/presentationml/2006/main">
  <p:tag name="AS_UNIQUEID" val="4559"/>
  <p:tag name="KSO_WM_BEAUTIFY_FLAG" val=""/>
</p:tagLst>
</file>

<file path=ppt/tags/tag82.xml><?xml version="1.0" encoding="utf-8"?>
<p:tagLst xmlns:p="http://schemas.openxmlformats.org/presentationml/2006/main">
  <p:tag name="AS_UNIQUEID" val="2714"/>
</p:tagLst>
</file>

<file path=ppt/tags/tag820.xml><?xml version="1.0" encoding="utf-8"?>
<p:tagLst xmlns:p="http://schemas.openxmlformats.org/presentationml/2006/main">
  <p:tag name="AS_UNIQUEID" val="4560"/>
  <p:tag name="KSO_WM_BEAUTIFY_FLAG" val=""/>
</p:tagLst>
</file>

<file path=ppt/tags/tag821.xml><?xml version="1.0" encoding="utf-8"?>
<p:tagLst xmlns:p="http://schemas.openxmlformats.org/presentationml/2006/main">
  <p:tag name="AS_UNIQUEID" val="3311"/>
</p:tagLst>
</file>

<file path=ppt/tags/tag822.xml><?xml version="1.0" encoding="utf-8"?>
<p:tagLst xmlns:p="http://schemas.openxmlformats.org/presentationml/2006/main">
  <p:tag name="AS_UNIQUEID" val="3312"/>
</p:tagLst>
</file>

<file path=ppt/tags/tag823.xml><?xml version="1.0" encoding="utf-8"?>
<p:tagLst xmlns:p="http://schemas.openxmlformats.org/presentationml/2006/main">
  <p:tag name="AS_UNIQUEID" val="3313"/>
</p:tagLst>
</file>

<file path=ppt/tags/tag824.xml><?xml version="1.0" encoding="utf-8"?>
<p:tagLst xmlns:p="http://schemas.openxmlformats.org/presentationml/2006/main">
  <p:tag name="AS_UNIQUEID" val="3314"/>
</p:tagLst>
</file>

<file path=ppt/tags/tag825.xml><?xml version="1.0" encoding="utf-8"?>
<p:tagLst xmlns:p="http://schemas.openxmlformats.org/presentationml/2006/main">
  <p:tag name="AS_UNIQUEID" val="3315"/>
</p:tagLst>
</file>

<file path=ppt/tags/tag826.xml><?xml version="1.0" encoding="utf-8"?>
<p:tagLst xmlns:p="http://schemas.openxmlformats.org/presentationml/2006/main">
  <p:tag name="AS_UNIQUEID" val="3316"/>
  <p:tag name="KSO_WM_BEAUTIFY_FLAG" val=""/>
</p:tagLst>
</file>

<file path=ppt/tags/tag827.xml><?xml version="1.0" encoding="utf-8"?>
<p:tagLst xmlns:p="http://schemas.openxmlformats.org/presentationml/2006/main">
  <p:tag name="AS_UNIQUEID" val="3317"/>
  <p:tag name="KSO_WM_BEAUTIFY_FLAG" val=""/>
</p:tagLst>
</file>

<file path=ppt/tags/tag828.xml><?xml version="1.0" encoding="utf-8"?>
<p:tagLst xmlns:p="http://schemas.openxmlformats.org/presentationml/2006/main">
  <p:tag name="AS_UNIQUEID" val="3318"/>
</p:tagLst>
</file>

<file path=ppt/tags/tag829.xml><?xml version="1.0" encoding="utf-8"?>
<p:tagLst xmlns:p="http://schemas.openxmlformats.org/presentationml/2006/main">
  <p:tag name="AS_UNIQUEID" val="3319"/>
  <p:tag name="KSO_WM_BEAUTIFY_FLAG" val=""/>
</p:tagLst>
</file>

<file path=ppt/tags/tag83.xml><?xml version="1.0" encoding="utf-8"?>
<p:tagLst xmlns:p="http://schemas.openxmlformats.org/presentationml/2006/main">
  <p:tag name="AS_UNIQUEID" val="2715"/>
</p:tagLst>
</file>

<file path=ppt/tags/tag830.xml><?xml version="1.0" encoding="utf-8"?>
<p:tagLst xmlns:p="http://schemas.openxmlformats.org/presentationml/2006/main">
  <p:tag name="AS_UNIQUEID" val="3320"/>
  <p:tag name="KSO_WM_BEAUTIFY_FLAG" val=""/>
</p:tagLst>
</file>

<file path=ppt/tags/tag831.xml><?xml version="1.0" encoding="utf-8"?>
<p:tagLst xmlns:p="http://schemas.openxmlformats.org/presentationml/2006/main">
  <p:tag name="AS_UNIQUEID" val="3321"/>
</p:tagLst>
</file>

<file path=ppt/tags/tag832.xml><?xml version="1.0" encoding="utf-8"?>
<p:tagLst xmlns:p="http://schemas.openxmlformats.org/presentationml/2006/main">
  <p:tag name="AS_UNIQUEID" val="3322"/>
  <p:tag name="KSO_WM_BEAUTIFY_FLAG" val=""/>
</p:tagLst>
</file>

<file path=ppt/tags/tag833.xml><?xml version="1.0" encoding="utf-8"?>
<p:tagLst xmlns:p="http://schemas.openxmlformats.org/presentationml/2006/main">
  <p:tag name="AS_UNIQUEID" val="3323"/>
  <p:tag name="KSO_WM_BEAUTIFY_FLAG" val=""/>
</p:tagLst>
</file>

<file path=ppt/tags/tag834.xml><?xml version="1.0" encoding="utf-8"?>
<p:tagLst xmlns:p="http://schemas.openxmlformats.org/presentationml/2006/main">
  <p:tag name="AS_UNIQUEID" val="3324"/>
  <p:tag name="KSO_WM_BEAUTIFY_FLAG" val=""/>
</p:tagLst>
</file>

<file path=ppt/tags/tag835.xml><?xml version="1.0" encoding="utf-8"?>
<p:tagLst xmlns:p="http://schemas.openxmlformats.org/presentationml/2006/main">
  <p:tag name="AS_UNIQUEID" val="3325"/>
  <p:tag name="KSO_WM_BEAUTIFY_FLAG" val=""/>
</p:tagLst>
</file>

<file path=ppt/tags/tag836.xml><?xml version="1.0" encoding="utf-8"?>
<p:tagLst xmlns:p="http://schemas.openxmlformats.org/presentationml/2006/main">
  <p:tag name="AS_UNIQUEID" val="3326"/>
  <p:tag name="KSO_WM_BEAUTIFY_FLAG" val=""/>
</p:tagLst>
</file>

<file path=ppt/tags/tag837.xml><?xml version="1.0" encoding="utf-8"?>
<p:tagLst xmlns:p="http://schemas.openxmlformats.org/presentationml/2006/main">
  <p:tag name="AS_UNIQUEID" val="3327"/>
</p:tagLst>
</file>

<file path=ppt/tags/tag838.xml><?xml version="1.0" encoding="utf-8"?>
<p:tagLst xmlns:p="http://schemas.openxmlformats.org/presentationml/2006/main">
  <p:tag name="AS_UNIQUEID" val="3328"/>
  <p:tag name="KSO_WM_BEAUTIFY_FLAG" val=""/>
</p:tagLst>
</file>

<file path=ppt/tags/tag839.xml><?xml version="1.0" encoding="utf-8"?>
<p:tagLst xmlns:p="http://schemas.openxmlformats.org/presentationml/2006/main">
  <p:tag name="AS_UNIQUEID" val="3329"/>
  <p:tag name="KSO_WM_BEAUTIFY_FLAG" val=""/>
</p:tagLst>
</file>

<file path=ppt/tags/tag84.xml><?xml version="1.0" encoding="utf-8"?>
<p:tagLst xmlns:p="http://schemas.openxmlformats.org/presentationml/2006/main">
  <p:tag name="AS_UNIQUEID" val="2716"/>
</p:tagLst>
</file>

<file path=ppt/tags/tag840.xml><?xml version="1.0" encoding="utf-8"?>
<p:tagLst xmlns:p="http://schemas.openxmlformats.org/presentationml/2006/main">
  <p:tag name="AS_UNIQUEID" val="3330"/>
</p:tagLst>
</file>

<file path=ppt/tags/tag841.xml><?xml version="1.0" encoding="utf-8"?>
<p:tagLst xmlns:p="http://schemas.openxmlformats.org/presentationml/2006/main">
  <p:tag name="AS_UNIQUEID" val="3331"/>
  <p:tag name="KSO_WM_BEAUTIFY_FLAG" val=""/>
</p:tagLst>
</file>

<file path=ppt/tags/tag842.xml><?xml version="1.0" encoding="utf-8"?>
<p:tagLst xmlns:p="http://schemas.openxmlformats.org/presentationml/2006/main">
  <p:tag name="AS_UNIQUEID" val="3332"/>
  <p:tag name="KSO_WM_BEAUTIFY_FLAG" val=""/>
</p:tagLst>
</file>

<file path=ppt/tags/tag843.xml><?xml version="1.0" encoding="utf-8"?>
<p:tagLst xmlns:p="http://schemas.openxmlformats.org/presentationml/2006/main">
  <p:tag name="AS_UNIQUEID" val="3333"/>
  <p:tag name="KSO_WM_BEAUTIFY_FLAG" val=""/>
</p:tagLst>
</file>

<file path=ppt/tags/tag844.xml><?xml version="1.0" encoding="utf-8"?>
<p:tagLst xmlns:p="http://schemas.openxmlformats.org/presentationml/2006/main">
  <p:tag name="AS_UNIQUEID" val="3334"/>
</p:tagLst>
</file>

<file path=ppt/tags/tag845.xml><?xml version="1.0" encoding="utf-8"?>
<p:tagLst xmlns:p="http://schemas.openxmlformats.org/presentationml/2006/main">
  <p:tag name="AS_UNIQUEID" val="3335"/>
</p:tagLst>
</file>

<file path=ppt/tags/tag846.xml><?xml version="1.0" encoding="utf-8"?>
<p:tagLst xmlns:p="http://schemas.openxmlformats.org/presentationml/2006/main">
  <p:tag name="AS_UNIQUEID" val="3336"/>
  <p:tag name="KSO_WM_BEAUTIFY_FLAG" val=""/>
</p:tagLst>
</file>

<file path=ppt/tags/tag847.xml><?xml version="1.0" encoding="utf-8"?>
<p:tagLst xmlns:p="http://schemas.openxmlformats.org/presentationml/2006/main">
  <p:tag name="AS_UNIQUEID" val="3337"/>
</p:tagLst>
</file>

<file path=ppt/tags/tag848.xml><?xml version="1.0" encoding="utf-8"?>
<p:tagLst xmlns:p="http://schemas.openxmlformats.org/presentationml/2006/main">
  <p:tag name="ISLIDE.TEMPLATE" val="https://www.islide.cc;"/>
</p:tagLst>
</file>

<file path=ppt/tags/tag849.xml><?xml version="1.0" encoding="utf-8"?>
<p:tagLst xmlns:p="http://schemas.openxmlformats.org/presentationml/2006/main">
  <p:tag name="AS_UNIQUEID" val="3339"/>
</p:tagLst>
</file>

<file path=ppt/tags/tag85.xml><?xml version="1.0" encoding="utf-8"?>
<p:tagLst xmlns:p="http://schemas.openxmlformats.org/presentationml/2006/main">
  <p:tag name="AS_UNIQUEID" val="2718"/>
</p:tagLst>
</file>

<file path=ppt/tags/tag850.xml><?xml version="1.0" encoding="utf-8"?>
<p:tagLst xmlns:p="http://schemas.openxmlformats.org/presentationml/2006/main">
  <p:tag name="AS_UNIQUEID" val="1260"/>
</p:tagLst>
</file>

<file path=ppt/tags/tag851.xml><?xml version="1.0" encoding="utf-8"?>
<p:tagLst xmlns:p="http://schemas.openxmlformats.org/presentationml/2006/main">
  <p:tag name="AS_UNIQUEID" val="1261"/>
</p:tagLst>
</file>

<file path=ppt/tags/tag852.xml><?xml version="1.0" encoding="utf-8"?>
<p:tagLst xmlns:p="http://schemas.openxmlformats.org/presentationml/2006/main">
  <p:tag name="AS_UNIQUEID" val="1265"/>
</p:tagLst>
</file>

<file path=ppt/tags/tag853.xml><?xml version="1.0" encoding="utf-8"?>
<p:tagLst xmlns:p="http://schemas.openxmlformats.org/presentationml/2006/main">
  <p:tag name="AS_UNIQUEID" val="3340"/>
  <p:tag name="KSO_WM_BEAUTIFY_FLAG" val=""/>
</p:tagLst>
</file>

<file path=ppt/tags/tag854.xml><?xml version="1.0" encoding="utf-8"?>
<p:tagLst xmlns:p="http://schemas.openxmlformats.org/presentationml/2006/main">
  <p:tag name="AS_UNIQUEID" val="3341"/>
</p:tagLst>
</file>

<file path=ppt/tags/tag855.xml><?xml version="1.0" encoding="utf-8"?>
<p:tagLst xmlns:p="http://schemas.openxmlformats.org/presentationml/2006/main">
  <p:tag name="AS_UNIQUEID" val="1285"/>
</p:tagLst>
</file>

<file path=ppt/tags/tag856.xml><?xml version="1.0" encoding="utf-8"?>
<p:tagLst xmlns:p="http://schemas.openxmlformats.org/presentationml/2006/main">
  <p:tag name="AS_UNIQUEID" val="1286"/>
</p:tagLst>
</file>

<file path=ppt/tags/tag857.xml><?xml version="1.0" encoding="utf-8"?>
<p:tagLst xmlns:p="http://schemas.openxmlformats.org/presentationml/2006/main">
  <p:tag name="AS_UNIQUEID" val="1287"/>
  <p:tag name="KSO_WM_BEAUTIFY_FLAG" val=""/>
</p:tagLst>
</file>

<file path=ppt/tags/tag858.xml><?xml version="1.0" encoding="utf-8"?>
<p:tagLst xmlns:p="http://schemas.openxmlformats.org/presentationml/2006/main">
  <p:tag name="AS_UNIQUEID" val="1288"/>
  <p:tag name="KSO_WM_BEAUTIFY_FLAG" val=""/>
</p:tagLst>
</file>

<file path=ppt/tags/tag859.xml><?xml version="1.0" encoding="utf-8"?>
<p:tagLst xmlns:p="http://schemas.openxmlformats.org/presentationml/2006/main">
  <p:tag name="AS_UNIQUEID" val="1289"/>
  <p:tag name="KSO_WM_BEAUTIFY_FLAG" val=""/>
</p:tagLst>
</file>

<file path=ppt/tags/tag86.xml><?xml version="1.0" encoding="utf-8"?>
<p:tagLst xmlns:p="http://schemas.openxmlformats.org/presentationml/2006/main">
  <p:tag name="AS_UNIQUEID" val="2719"/>
</p:tagLst>
</file>

<file path=ppt/tags/tag860.xml><?xml version="1.0" encoding="utf-8"?>
<p:tagLst xmlns:p="http://schemas.openxmlformats.org/presentationml/2006/main">
  <p:tag name="AS_UNIQUEID" val="1290"/>
  <p:tag name="KSO_WM_BEAUTIFY_FLAG" val=""/>
</p:tagLst>
</file>

<file path=ppt/tags/tag861.xml><?xml version="1.0" encoding="utf-8"?>
<p:tagLst xmlns:p="http://schemas.openxmlformats.org/presentationml/2006/main">
  <p:tag name="AS_UNIQUEID" val="1291"/>
  <p:tag name="KSO_WM_BEAUTIFY_FLAG" val=""/>
</p:tagLst>
</file>

<file path=ppt/tags/tag862.xml><?xml version="1.0" encoding="utf-8"?>
<p:tagLst xmlns:p="http://schemas.openxmlformats.org/presentationml/2006/main">
  <p:tag name="AS_UNIQUEID" val="1292"/>
  <p:tag name="KSO_WM_BEAUTIFY_FLAG" val=""/>
</p:tagLst>
</file>

<file path=ppt/tags/tag863.xml><?xml version="1.0" encoding="utf-8"?>
<p:tagLst xmlns:p="http://schemas.openxmlformats.org/presentationml/2006/main">
  <p:tag name="AS_UNIQUEID" val="1293"/>
  <p:tag name="KSO_WM_BEAUTIFY_FLAG" val=""/>
</p:tagLst>
</file>

<file path=ppt/tags/tag864.xml><?xml version="1.0" encoding="utf-8"?>
<p:tagLst xmlns:p="http://schemas.openxmlformats.org/presentationml/2006/main">
  <p:tag name="AS_UNIQUEID" val="1294"/>
  <p:tag name="KSO_WM_BEAUTIFY_FLAG" val=""/>
</p:tagLst>
</file>

<file path=ppt/tags/tag865.xml><?xml version="1.0" encoding="utf-8"?>
<p:tagLst xmlns:p="http://schemas.openxmlformats.org/presentationml/2006/main">
  <p:tag name="AS_UNIQUEID" val="1295"/>
  <p:tag name="KSO_WM_BEAUTIFY_FLAG" val=""/>
</p:tagLst>
</file>

<file path=ppt/tags/tag866.xml><?xml version="1.0" encoding="utf-8"?>
<p:tagLst xmlns:p="http://schemas.openxmlformats.org/presentationml/2006/main">
  <p:tag name="AS_UNIQUEID" val="1296"/>
  <p:tag name="KSO_WM_BEAUTIFY_FLAG" val=""/>
</p:tagLst>
</file>

<file path=ppt/tags/tag867.xml><?xml version="1.0" encoding="utf-8"?>
<p:tagLst xmlns:p="http://schemas.openxmlformats.org/presentationml/2006/main">
  <p:tag name="AS_UNIQUEID" val="1297"/>
  <p:tag name="KSO_WM_BEAUTIFY_FLAG" val=""/>
</p:tagLst>
</file>

<file path=ppt/tags/tag868.xml><?xml version="1.0" encoding="utf-8"?>
<p:tagLst xmlns:p="http://schemas.openxmlformats.org/presentationml/2006/main">
  <p:tag name="AS_UNIQUEID" val="1298"/>
  <p:tag name="KSO_WM_BEAUTIFY_FLAG" val=""/>
</p:tagLst>
</file>

<file path=ppt/tags/tag869.xml><?xml version="1.0" encoding="utf-8"?>
<p:tagLst xmlns:p="http://schemas.openxmlformats.org/presentationml/2006/main">
  <p:tag name="AS_UNIQUEID" val="1299"/>
  <p:tag name="KSO_WM_BEAUTIFY_FLAG" val=""/>
</p:tagLst>
</file>

<file path=ppt/tags/tag87.xml><?xml version="1.0" encoding="utf-8"?>
<p:tagLst xmlns:p="http://schemas.openxmlformats.org/presentationml/2006/main">
  <p:tag name="AS_UNIQUEID" val="2720"/>
</p:tagLst>
</file>

<file path=ppt/tags/tag870.xml><?xml version="1.0" encoding="utf-8"?>
<p:tagLst xmlns:p="http://schemas.openxmlformats.org/presentationml/2006/main">
  <p:tag name="AS_UNIQUEID" val="1300"/>
</p:tagLst>
</file>

<file path=ppt/tags/tag871.xml><?xml version="1.0" encoding="utf-8"?>
<p:tagLst xmlns:p="http://schemas.openxmlformats.org/presentationml/2006/main">
  <p:tag name="AS_UNIQUEID" val="1301"/>
  <p:tag name="KSO_WM_BEAUTIFY_FLAG" val=""/>
</p:tagLst>
</file>

<file path=ppt/tags/tag872.xml><?xml version="1.0" encoding="utf-8"?>
<p:tagLst xmlns:p="http://schemas.openxmlformats.org/presentationml/2006/main">
  <p:tag name="AS_UNIQUEID" val="1302"/>
  <p:tag name="KSO_WM_BEAUTIFY_FLAG" val=""/>
</p:tagLst>
</file>

<file path=ppt/tags/tag873.xml><?xml version="1.0" encoding="utf-8"?>
<p:tagLst xmlns:p="http://schemas.openxmlformats.org/presentationml/2006/main">
  <p:tag name="AS_UNIQUEID" val="1303"/>
</p:tagLst>
</file>

<file path=ppt/tags/tag874.xml><?xml version="1.0" encoding="utf-8"?>
<p:tagLst xmlns:p="http://schemas.openxmlformats.org/presentationml/2006/main">
  <p:tag name="AS_UNIQUEID" val="1304"/>
  <p:tag name="KSO_WM_BEAUTIFY_FLAG" val=""/>
</p:tagLst>
</file>

<file path=ppt/tags/tag875.xml><?xml version="1.0" encoding="utf-8"?>
<p:tagLst xmlns:p="http://schemas.openxmlformats.org/presentationml/2006/main">
  <p:tag name="AS_UNIQUEID" val="1305"/>
  <p:tag name="KSO_WM_BEAUTIFY_FLAG" val=""/>
</p:tagLst>
</file>

<file path=ppt/tags/tag876.xml><?xml version="1.0" encoding="utf-8"?>
<p:tagLst xmlns:p="http://schemas.openxmlformats.org/presentationml/2006/main">
  <p:tag name="AS_UNIQUEID" val="1306"/>
  <p:tag name="KSO_WM_BEAUTIFY_FLAG" val=""/>
</p:tagLst>
</file>

<file path=ppt/tags/tag877.xml><?xml version="1.0" encoding="utf-8"?>
<p:tagLst xmlns:p="http://schemas.openxmlformats.org/presentationml/2006/main">
  <p:tag name="AS_UNIQUEID" val="1307"/>
  <p:tag name="KSO_WM_BEAUTIFY_FLAG" val=""/>
</p:tagLst>
</file>

<file path=ppt/tags/tag878.xml><?xml version="1.0" encoding="utf-8"?>
<p:tagLst xmlns:p="http://schemas.openxmlformats.org/presentationml/2006/main">
  <p:tag name="AS_UNIQUEID" val="1308"/>
</p:tagLst>
</file>

<file path=ppt/tags/tag879.xml><?xml version="1.0" encoding="utf-8"?>
<p:tagLst xmlns:p="http://schemas.openxmlformats.org/presentationml/2006/main">
  <p:tag name="AS_UNIQUEID" val="1309"/>
</p:tagLst>
</file>

<file path=ppt/tags/tag88.xml><?xml version="1.0" encoding="utf-8"?>
<p:tagLst xmlns:p="http://schemas.openxmlformats.org/presentationml/2006/main">
  <p:tag name="AS_UNIQUEID" val="2721"/>
</p:tagLst>
</file>

<file path=ppt/tags/tag880.xml><?xml version="1.0" encoding="utf-8"?>
<p:tagLst xmlns:p="http://schemas.openxmlformats.org/presentationml/2006/main">
  <p:tag name="AS_UNIQUEID" val="1310"/>
  <p:tag name="KSO_WM_BEAUTIFY_FLAG" val=""/>
</p:tagLst>
</file>

<file path=ppt/tags/tag881.xml><?xml version="1.0" encoding="utf-8"?>
<p:tagLst xmlns:p="http://schemas.openxmlformats.org/presentationml/2006/main">
  <p:tag name="AS_UNIQUEID" val="1311"/>
  <p:tag name="KSO_WM_BEAUTIFY_FLAG" val=""/>
</p:tagLst>
</file>

<file path=ppt/tags/tag882.xml><?xml version="1.0" encoding="utf-8"?>
<p:tagLst xmlns:p="http://schemas.openxmlformats.org/presentationml/2006/main">
  <p:tag name="AS_UNIQUEID" val="1312"/>
</p:tagLst>
</file>

<file path=ppt/tags/tag883.xml><?xml version="1.0" encoding="utf-8"?>
<p:tagLst xmlns:p="http://schemas.openxmlformats.org/presentationml/2006/main">
  <p:tag name="AS_UNIQUEID" val="1313"/>
  <p:tag name="KSO_WM_BEAUTIFY_FLAG" val=""/>
</p:tagLst>
</file>

<file path=ppt/tags/tag884.xml><?xml version="1.0" encoding="utf-8"?>
<p:tagLst xmlns:p="http://schemas.openxmlformats.org/presentationml/2006/main">
  <p:tag name="AS_UNIQUEID" val="1314"/>
  <p:tag name="KSO_WM_BEAUTIFY_FLAG" val=""/>
</p:tagLst>
</file>

<file path=ppt/tags/tag885.xml><?xml version="1.0" encoding="utf-8"?>
<p:tagLst xmlns:p="http://schemas.openxmlformats.org/presentationml/2006/main">
  <p:tag name="AS_UNIQUEID" val="1315"/>
  <p:tag name="KSO_WM_BEAUTIFY_FLAG" val=""/>
</p:tagLst>
</file>

<file path=ppt/tags/tag886.xml><?xml version="1.0" encoding="utf-8"?>
<p:tagLst xmlns:p="http://schemas.openxmlformats.org/presentationml/2006/main">
  <p:tag name="AS_UNIQUEID" val="1316"/>
  <p:tag name="KSO_WM_BEAUTIFY_FLAG" val=""/>
</p:tagLst>
</file>

<file path=ppt/tags/tag887.xml><?xml version="1.0" encoding="utf-8"?>
<p:tagLst xmlns:p="http://schemas.openxmlformats.org/presentationml/2006/main">
  <p:tag name="AS_UNIQUEID" val="1319"/>
</p:tagLst>
</file>

<file path=ppt/tags/tag888.xml><?xml version="1.0" encoding="utf-8"?>
<p:tagLst xmlns:p="http://schemas.openxmlformats.org/presentationml/2006/main">
  <p:tag name="AS_UNIQUEID" val="1320"/>
</p:tagLst>
</file>

<file path=ppt/tags/tag889.xml><?xml version="1.0" encoding="utf-8"?>
<p:tagLst xmlns:p="http://schemas.openxmlformats.org/presentationml/2006/main">
  <p:tag name="AS_UNIQUEID" val="1321"/>
  <p:tag name="KSO_WM_BEAUTIFY_FLAG" val=""/>
</p:tagLst>
</file>

<file path=ppt/tags/tag89.xml><?xml version="1.0" encoding="utf-8"?>
<p:tagLst xmlns:p="http://schemas.openxmlformats.org/presentationml/2006/main">
  <p:tag name="AS_UNIQUEID" val="2722"/>
</p:tagLst>
</file>

<file path=ppt/tags/tag890.xml><?xml version="1.0" encoding="utf-8"?>
<p:tagLst xmlns:p="http://schemas.openxmlformats.org/presentationml/2006/main">
  <p:tag name="AS_UNIQUEID" val="1322"/>
  <p:tag name="KSO_WM_BEAUTIFY_FLAG" val=""/>
</p:tagLst>
</file>

<file path=ppt/tags/tag891.xml><?xml version="1.0" encoding="utf-8"?>
<p:tagLst xmlns:p="http://schemas.openxmlformats.org/presentationml/2006/main">
  <p:tag name="AS_UNIQUEID" val="1323"/>
  <p:tag name="KSO_WM_BEAUTIFY_FLAG" val=""/>
</p:tagLst>
</file>

<file path=ppt/tags/tag892.xml><?xml version="1.0" encoding="utf-8"?>
<p:tagLst xmlns:p="http://schemas.openxmlformats.org/presentationml/2006/main">
  <p:tag name="AS_UNIQUEID" val="1324"/>
  <p:tag name="KSO_WM_BEAUTIFY_FLAG" val=""/>
</p:tagLst>
</file>

<file path=ppt/tags/tag893.xml><?xml version="1.0" encoding="utf-8"?>
<p:tagLst xmlns:p="http://schemas.openxmlformats.org/presentationml/2006/main">
  <p:tag name="AS_UNIQUEID" val="1325"/>
  <p:tag name="KSO_WM_BEAUTIFY_FLAG" val=""/>
</p:tagLst>
</file>

<file path=ppt/tags/tag894.xml><?xml version="1.0" encoding="utf-8"?>
<p:tagLst xmlns:p="http://schemas.openxmlformats.org/presentationml/2006/main">
  <p:tag name="AS_UNIQUEID" val="1326"/>
  <p:tag name="KSO_WM_BEAUTIFY_FLAG" val=""/>
</p:tagLst>
</file>

<file path=ppt/tags/tag895.xml><?xml version="1.0" encoding="utf-8"?>
<p:tagLst xmlns:p="http://schemas.openxmlformats.org/presentationml/2006/main">
  <p:tag name="AS_UNIQUEID" val="1327"/>
  <p:tag name="KSO_WM_BEAUTIFY_FLAG" val=""/>
</p:tagLst>
</file>

<file path=ppt/tags/tag896.xml><?xml version="1.0" encoding="utf-8"?>
<p:tagLst xmlns:p="http://schemas.openxmlformats.org/presentationml/2006/main">
  <p:tag name="AS_UNIQUEID" val="1328"/>
  <p:tag name="KSO_WM_BEAUTIFY_FLAG" val=""/>
</p:tagLst>
</file>

<file path=ppt/tags/tag897.xml><?xml version="1.0" encoding="utf-8"?>
<p:tagLst xmlns:p="http://schemas.openxmlformats.org/presentationml/2006/main">
  <p:tag name="AS_UNIQUEID" val="1329"/>
  <p:tag name="KSO_WM_BEAUTIFY_FLAG" val=""/>
</p:tagLst>
</file>

<file path=ppt/tags/tag898.xml><?xml version="1.0" encoding="utf-8"?>
<p:tagLst xmlns:p="http://schemas.openxmlformats.org/presentationml/2006/main">
  <p:tag name="AS_UNIQUEID" val="1330"/>
  <p:tag name="KSO_WM_BEAUTIFY_FLAG" val=""/>
</p:tagLst>
</file>

<file path=ppt/tags/tag899.xml><?xml version="1.0" encoding="utf-8"?>
<p:tagLst xmlns:p="http://schemas.openxmlformats.org/presentationml/2006/main">
  <p:tag name="AS_UNIQUEID" val="1331"/>
  <p:tag name="KSO_WM_BEAUTIFY_FLAG" val=""/>
</p:tagLst>
</file>

<file path=ppt/tags/tag9.xml><?xml version="1.0" encoding="utf-8"?>
<p:tagLst xmlns:p="http://schemas.openxmlformats.org/presentationml/2006/main">
  <p:tag name="AS_UNIQUEID" val="2641"/>
</p:tagLst>
</file>

<file path=ppt/tags/tag90.xml><?xml version="1.0" encoding="utf-8"?>
<p:tagLst xmlns:p="http://schemas.openxmlformats.org/presentationml/2006/main">
  <p:tag name="AS_UNIQUEID" val="2723"/>
</p:tagLst>
</file>

<file path=ppt/tags/tag900.xml><?xml version="1.0" encoding="utf-8"?>
<p:tagLst xmlns:p="http://schemas.openxmlformats.org/presentationml/2006/main">
  <p:tag name="AS_UNIQUEID" val="1332"/>
  <p:tag name="KSO_WM_BEAUTIFY_FLAG" val=""/>
</p:tagLst>
</file>

<file path=ppt/tags/tag901.xml><?xml version="1.0" encoding="utf-8"?>
<p:tagLst xmlns:p="http://schemas.openxmlformats.org/presentationml/2006/main">
  <p:tag name="AS_UNIQUEID" val="1333"/>
</p:tagLst>
</file>

<file path=ppt/tags/tag902.xml><?xml version="1.0" encoding="utf-8"?>
<p:tagLst xmlns:p="http://schemas.openxmlformats.org/presentationml/2006/main">
  <p:tag name="AS_UNIQUEID" val="1334"/>
  <p:tag name="KSO_WM_BEAUTIFY_FLAG" val=""/>
</p:tagLst>
</file>

<file path=ppt/tags/tag903.xml><?xml version="1.0" encoding="utf-8"?>
<p:tagLst xmlns:p="http://schemas.openxmlformats.org/presentationml/2006/main">
  <p:tag name="AS_UNIQUEID" val="1335"/>
</p:tagLst>
</file>

<file path=ppt/tags/tag904.xml><?xml version="1.0" encoding="utf-8"?>
<p:tagLst xmlns:p="http://schemas.openxmlformats.org/presentationml/2006/main">
  <p:tag name="AS_UNIQUEID" val="1336"/>
  <p:tag name="KSO_WM_BEAUTIFY_FLAG" val=""/>
</p:tagLst>
</file>

<file path=ppt/tags/tag905.xml><?xml version="1.0" encoding="utf-8"?>
<p:tagLst xmlns:p="http://schemas.openxmlformats.org/presentationml/2006/main">
  <p:tag name="AS_UNIQUEID" val="1337"/>
  <p:tag name="KSO_WM_BEAUTIFY_FLAG" val=""/>
</p:tagLst>
</file>

<file path=ppt/tags/tag906.xml><?xml version="1.0" encoding="utf-8"?>
<p:tagLst xmlns:p="http://schemas.openxmlformats.org/presentationml/2006/main">
  <p:tag name="AS_UNIQUEID" val="1338"/>
  <p:tag name="KSO_WM_BEAUTIFY_FLAG" val=""/>
</p:tagLst>
</file>

<file path=ppt/tags/tag907.xml><?xml version="1.0" encoding="utf-8"?>
<p:tagLst xmlns:p="http://schemas.openxmlformats.org/presentationml/2006/main">
  <p:tag name="AS_UNIQUEID" val="1339"/>
  <p:tag name="KSO_WM_BEAUTIFY_FLAG" val=""/>
</p:tagLst>
</file>

<file path=ppt/tags/tag908.xml><?xml version="1.0" encoding="utf-8"?>
<p:tagLst xmlns:p="http://schemas.openxmlformats.org/presentationml/2006/main">
  <p:tag name="AS_UNIQUEID" val="1340"/>
</p:tagLst>
</file>

<file path=ppt/tags/tag909.xml><?xml version="1.0" encoding="utf-8"?>
<p:tagLst xmlns:p="http://schemas.openxmlformats.org/presentationml/2006/main">
  <p:tag name="AS_UNIQUEID" val="1341"/>
  <p:tag name="KSO_WM_BEAUTIFY_FLAG" val=""/>
</p:tagLst>
</file>

<file path=ppt/tags/tag91.xml><?xml version="1.0" encoding="utf-8"?>
<p:tagLst xmlns:p="http://schemas.openxmlformats.org/presentationml/2006/main">
  <p:tag name="AS_UNIQUEID" val="2725"/>
</p:tagLst>
</file>

<file path=ppt/tags/tag910.xml><?xml version="1.0" encoding="utf-8"?>
<p:tagLst xmlns:p="http://schemas.openxmlformats.org/presentationml/2006/main">
  <p:tag name="AS_UNIQUEID" val="1342"/>
  <p:tag name="KSO_WM_BEAUTIFY_FLAG" val=""/>
</p:tagLst>
</file>

<file path=ppt/tags/tag911.xml><?xml version="1.0" encoding="utf-8"?>
<p:tagLst xmlns:p="http://schemas.openxmlformats.org/presentationml/2006/main">
  <p:tag name="AS_UNIQUEID" val="1343"/>
</p:tagLst>
</file>

<file path=ppt/tags/tag912.xml><?xml version="1.0" encoding="utf-8"?>
<p:tagLst xmlns:p="http://schemas.openxmlformats.org/presentationml/2006/main">
  <p:tag name="AS_UNIQUEID" val="1344"/>
  <p:tag name="KSO_WM_BEAUTIFY_FLAG" val=""/>
</p:tagLst>
</file>

<file path=ppt/tags/tag913.xml><?xml version="1.0" encoding="utf-8"?>
<p:tagLst xmlns:p="http://schemas.openxmlformats.org/presentationml/2006/main">
  <p:tag name="AS_UNIQUEID" val="1345"/>
  <p:tag name="KSO_WM_BEAUTIFY_FLAG" val=""/>
</p:tagLst>
</file>

<file path=ppt/tags/tag914.xml><?xml version="1.0" encoding="utf-8"?>
<p:tagLst xmlns:p="http://schemas.openxmlformats.org/presentationml/2006/main">
  <p:tag name="AS_UNIQUEID" val="1346"/>
</p:tagLst>
</file>

<file path=ppt/tags/tag915.xml><?xml version="1.0" encoding="utf-8"?>
<p:tagLst xmlns:p="http://schemas.openxmlformats.org/presentationml/2006/main">
  <p:tag name="AS_UNIQUEID" val="1347"/>
  <p:tag name="KSO_WM_BEAUTIFY_FLAG" val=""/>
</p:tagLst>
</file>

<file path=ppt/tags/tag916.xml><?xml version="1.0" encoding="utf-8"?>
<p:tagLst xmlns:p="http://schemas.openxmlformats.org/presentationml/2006/main">
  <p:tag name="AS_UNIQUEID" val="1348"/>
  <p:tag name="KSO_WM_BEAUTIFY_FLAG" val=""/>
</p:tagLst>
</file>

<file path=ppt/tags/tag917.xml><?xml version="1.0" encoding="utf-8"?>
<p:tagLst xmlns:p="http://schemas.openxmlformats.org/presentationml/2006/main">
  <p:tag name="AS_UNIQUEID" val="1349"/>
</p:tagLst>
</file>

<file path=ppt/tags/tag918.xml><?xml version="1.0" encoding="utf-8"?>
<p:tagLst xmlns:p="http://schemas.openxmlformats.org/presentationml/2006/main">
  <p:tag name="AS_UNIQUEID" val="1350"/>
  <p:tag name="KSO_WM_BEAUTIFY_FLAG" val=""/>
</p:tagLst>
</file>

<file path=ppt/tags/tag919.xml><?xml version="1.0" encoding="utf-8"?>
<p:tagLst xmlns:p="http://schemas.openxmlformats.org/presentationml/2006/main">
  <p:tag name="AS_UNIQUEID" val="1351"/>
  <p:tag name="KSO_WM_BEAUTIFY_FLAG" val=""/>
</p:tagLst>
</file>

<file path=ppt/tags/tag92.xml><?xml version="1.0" encoding="utf-8"?>
<p:tagLst xmlns:p="http://schemas.openxmlformats.org/presentationml/2006/main">
  <p:tag name="AS_UNIQUEID" val="2726"/>
</p:tagLst>
</file>

<file path=ppt/tags/tag920.xml><?xml version="1.0" encoding="utf-8"?>
<p:tagLst xmlns:p="http://schemas.openxmlformats.org/presentationml/2006/main">
  <p:tag name="AS_UNIQUEID" val="1265"/>
</p:tagLst>
</file>

<file path=ppt/tags/tag921.xml><?xml version="1.0" encoding="utf-8"?>
<p:tagLst xmlns:p="http://schemas.openxmlformats.org/presentationml/2006/main">
  <p:tag name="AS_UNIQUEID" val="1265"/>
  <p:tag name="KSO_WM_BEAUTIFY_FLAG" val=""/>
</p:tagLst>
</file>

<file path=ppt/tags/tag922.xml><?xml version="1.0" encoding="utf-8"?>
<p:tagLst xmlns:p="http://schemas.openxmlformats.org/presentationml/2006/main">
  <p:tag name="AS_UNIQUEID" val="3342"/>
</p:tagLst>
</file>

<file path=ppt/tags/tag923.xml><?xml version="1.0" encoding="utf-8"?>
<p:tagLst xmlns:p="http://schemas.openxmlformats.org/presentationml/2006/main">
  <p:tag name="AS_UNIQUEID" val="1265"/>
  <p:tag name="KSO_WM_BEAUTIFY_FLAG" val=""/>
</p:tagLst>
</file>

<file path=ppt/tags/tag924.xml><?xml version="1.0" encoding="utf-8"?>
<p:tagLst xmlns:p="http://schemas.openxmlformats.org/presentationml/2006/main">
  <p:tag name="AS_UNIQUEID" val="3343"/>
</p:tagLst>
</file>

<file path=ppt/tags/tag925.xml><?xml version="1.0" encoding="utf-8"?>
<p:tagLst xmlns:p="http://schemas.openxmlformats.org/presentationml/2006/main">
  <p:tag name="AS_UNIQUEID" val="3344"/>
</p:tagLst>
</file>

<file path=ppt/tags/tag926.xml><?xml version="1.0" encoding="utf-8"?>
<p:tagLst xmlns:p="http://schemas.openxmlformats.org/presentationml/2006/main">
  <p:tag name="AS_UNIQUEID" val="1265"/>
  <p:tag name="KSO_WM_BEAUTIFY_FLAG" val=""/>
</p:tagLst>
</file>

<file path=ppt/tags/tag927.xml><?xml version="1.0" encoding="utf-8"?>
<p:tagLst xmlns:p="http://schemas.openxmlformats.org/presentationml/2006/main">
  <p:tag name="AS_UNIQUEID" val="3345"/>
</p:tagLst>
</file>

<file path=ppt/tags/tag928.xml><?xml version="1.0" encoding="utf-8"?>
<p:tagLst xmlns:p="http://schemas.openxmlformats.org/presentationml/2006/main">
  <p:tag name="AS_UNIQUEID" val="3346"/>
</p:tagLst>
</file>

<file path=ppt/tags/tag929.xml><?xml version="1.0" encoding="utf-8"?>
<p:tagLst xmlns:p="http://schemas.openxmlformats.org/presentationml/2006/main">
  <p:tag name="AS_UNIQUEID" val="1260"/>
  <p:tag name="KSO_WM_BEAUTIFY_FLAG" val=""/>
</p:tagLst>
</file>

<file path=ppt/tags/tag93.xml><?xml version="1.0" encoding="utf-8"?>
<p:tagLst xmlns:p="http://schemas.openxmlformats.org/presentationml/2006/main">
  <p:tag name="AS_UNIQUEID" val="2727"/>
</p:tagLst>
</file>

<file path=ppt/tags/tag930.xml><?xml version="1.0" encoding="utf-8"?>
<p:tagLst xmlns:p="http://schemas.openxmlformats.org/presentationml/2006/main">
  <p:tag name="AS_UNIQUEID" val="3347"/>
</p:tagLst>
</file>

<file path=ppt/tags/tag931.xml><?xml version="1.0" encoding="utf-8"?>
<p:tagLst xmlns:p="http://schemas.openxmlformats.org/presentationml/2006/main">
  <p:tag name="AS_UNIQUEID" val="1265"/>
  <p:tag name="KSO_WM_BEAUTIFY_FLAG" val=""/>
</p:tagLst>
</file>

<file path=ppt/tags/tag932.xml><?xml version="1.0" encoding="utf-8"?>
<p:tagLst xmlns:p="http://schemas.openxmlformats.org/presentationml/2006/main">
  <p:tag name="AS_UNIQUEID" val="3348"/>
  <p:tag name="KSO_WM_BEAUTIFY_FLAG" val=""/>
</p:tagLst>
</file>

<file path=ppt/tags/tag933.xml><?xml version="1.0" encoding="utf-8"?>
<p:tagLst xmlns:p="http://schemas.openxmlformats.org/presentationml/2006/main">
  <p:tag name="AS_UNIQUEID" val="3349"/>
</p:tagLst>
</file>

<file path=ppt/tags/tag934.xml><?xml version="1.0" encoding="utf-8"?>
<p:tagLst xmlns:p="http://schemas.openxmlformats.org/presentationml/2006/main">
  <p:tag name="ISLIDE.TEMPLATE" val="https://www.islide.cc;"/>
</p:tagLst>
</file>

<file path=ppt/tags/tag935.xml><?xml version="1.0" encoding="utf-8"?>
<p:tagLst xmlns:p="http://schemas.openxmlformats.org/presentationml/2006/main">
  <p:tag name="AS_UNIQUEID" val="3351"/>
</p:tagLst>
</file>

<file path=ppt/tags/tag936.xml><?xml version="1.0" encoding="utf-8"?>
<p:tagLst xmlns:p="http://schemas.openxmlformats.org/presentationml/2006/main">
  <p:tag name="AS_UNIQUEID" val="3352"/>
  <p:tag name="KSO_WM_BEAUTIFY_FLAG" val=""/>
</p:tagLst>
</file>

<file path=ppt/tags/tag937.xml><?xml version="1.0" encoding="utf-8"?>
<p:tagLst xmlns:p="http://schemas.openxmlformats.org/presentationml/2006/main">
  <p:tag name="AS_UNIQUEID" val="1260"/>
  <p:tag name="KSO_WM_BEAUTIFY_FLAG" val=""/>
</p:tagLst>
</file>

<file path=ppt/tags/tag938.xml><?xml version="1.0" encoding="utf-8"?>
<p:tagLst xmlns:p="http://schemas.openxmlformats.org/presentationml/2006/main">
  <p:tag name="AS_UNIQUEID" val="1261"/>
  <p:tag name="KSO_WM_BEAUTIFY_FLAG" val=""/>
</p:tagLst>
</file>

<file path=ppt/tags/tag939.xml><?xml version="1.0" encoding="utf-8"?>
<p:tagLst xmlns:p="http://schemas.openxmlformats.org/presentationml/2006/main">
  <p:tag name="AS_UNIQUEID" val="3353"/>
</p:tagLst>
</file>

<file path=ppt/tags/tag94.xml><?xml version="1.0" encoding="utf-8"?>
<p:tagLst xmlns:p="http://schemas.openxmlformats.org/presentationml/2006/main">
  <p:tag name="AS_UNIQUEID" val="2728"/>
</p:tagLst>
</file>

<file path=ppt/tags/tag940.xml><?xml version="1.0" encoding="utf-8"?>
<p:tagLst xmlns:p="http://schemas.openxmlformats.org/presentationml/2006/main">
  <p:tag name="AS_UNIQUEID" val="1383"/>
  <p:tag name="KSO_WM_BEAUTIFY_FLAG" val=""/>
</p:tagLst>
</file>

<file path=ppt/tags/tag941.xml><?xml version="1.0" encoding="utf-8"?>
<p:tagLst xmlns:p="http://schemas.openxmlformats.org/presentationml/2006/main">
  <p:tag name="ISLIDE.TEMPLATE" val="https://www.islide.cc;"/>
</p:tagLst>
</file>

<file path=ppt/tags/tag942.xml><?xml version="1.0" encoding="utf-8"?>
<p:tagLst xmlns:p="http://schemas.openxmlformats.org/presentationml/2006/main">
  <p:tag name="AS_UNIQUEID" val="3355"/>
</p:tagLst>
</file>

<file path=ppt/tags/tag943.xml><?xml version="1.0" encoding="utf-8"?>
<p:tagLst xmlns:p="http://schemas.openxmlformats.org/presentationml/2006/main">
  <p:tag name="AS_UNIQUEID" val="3356"/>
  <p:tag name="KSO_WM_BEAUTIFY_FLAG" val=""/>
</p:tagLst>
</file>

<file path=ppt/tags/tag944.xml><?xml version="1.0" encoding="utf-8"?>
<p:tagLst xmlns:p="http://schemas.openxmlformats.org/presentationml/2006/main">
  <p:tag name="AS_UNIQUEID" val="3357"/>
  <p:tag name="KSO_WM_BEAUTIFY_FLAG" val=""/>
</p:tagLst>
</file>

<file path=ppt/tags/tag945.xml><?xml version="1.0" encoding="utf-8"?>
<p:tagLst xmlns:p="http://schemas.openxmlformats.org/presentationml/2006/main">
  <p:tag name="AS_UNIQUEID" val="1265"/>
  <p:tag name="KSO_WM_BEAUTIFY_FLAG" val=""/>
</p:tagLst>
</file>

<file path=ppt/tags/tag946.xml><?xml version="1.0" encoding="utf-8"?>
<p:tagLst xmlns:p="http://schemas.openxmlformats.org/presentationml/2006/main">
  <p:tag name="AS_UNIQUEID" val="1265"/>
  <p:tag name="KSO_WM_BEAUTIFY_FLAG" val=""/>
</p:tagLst>
</file>

<file path=ppt/tags/tag947.xml><?xml version="1.0" encoding="utf-8"?>
<p:tagLst xmlns:p="http://schemas.openxmlformats.org/presentationml/2006/main">
  <p:tag name="AS_UNIQUEID" val="1265"/>
  <p:tag name="KSO_WM_BEAUTIFY_FLAG" val=""/>
</p:tagLst>
</file>

<file path=ppt/tags/tag948.xml><?xml version="1.0" encoding="utf-8"?>
<p:tagLst xmlns:p="http://schemas.openxmlformats.org/presentationml/2006/main">
  <p:tag name="AS_UNIQUEID" val="3358"/>
</p:tagLst>
</file>

<file path=ppt/tags/tag949.xml><?xml version="1.0" encoding="utf-8"?>
<p:tagLst xmlns:p="http://schemas.openxmlformats.org/presentationml/2006/main">
  <p:tag name="AS_UNIQUEID" val="3359"/>
</p:tagLst>
</file>

<file path=ppt/tags/tag95.xml><?xml version="1.0" encoding="utf-8"?>
<p:tagLst xmlns:p="http://schemas.openxmlformats.org/presentationml/2006/main">
  <p:tag name="AS_UNIQUEID" val="2729"/>
</p:tagLst>
</file>

<file path=ppt/tags/tag950.xml><?xml version="1.0" encoding="utf-8"?>
<p:tagLst xmlns:p="http://schemas.openxmlformats.org/presentationml/2006/main">
  <p:tag name="AS_UNIQUEID" val="3360"/>
</p:tagLst>
</file>

<file path=ppt/tags/tag951.xml><?xml version="1.0" encoding="utf-8"?>
<p:tagLst xmlns:p="http://schemas.openxmlformats.org/presentationml/2006/main">
  <p:tag name="ISLIDE.TEMPLATE" val="https://www.islide.cc;"/>
</p:tagLst>
</file>

<file path=ppt/tags/tag952.xml><?xml version="1.0" encoding="utf-8"?>
<p:tagLst xmlns:p="http://schemas.openxmlformats.org/presentationml/2006/main">
  <p:tag name="AS_UNIQUEID" val="3362"/>
</p:tagLst>
</file>

<file path=ppt/tags/tag953.xml><?xml version="1.0" encoding="utf-8"?>
<p:tagLst xmlns:p="http://schemas.openxmlformats.org/presentationml/2006/main">
  <p:tag name="AS_UNIQUEID" val="3363"/>
  <p:tag name="KSO_WM_BEAUTIFY_FLAG" val=""/>
</p:tagLst>
</file>

<file path=ppt/tags/tag954.xml><?xml version="1.0" encoding="utf-8"?>
<p:tagLst xmlns:p="http://schemas.openxmlformats.org/presentationml/2006/main">
  <p:tag name="AS_UNIQUEID" val="3364"/>
  <p:tag name="KSO_WM_BEAUTIFY_FLAG" val=""/>
</p:tagLst>
</file>

<file path=ppt/tags/tag955.xml><?xml version="1.0" encoding="utf-8"?>
<p:tagLst xmlns:p="http://schemas.openxmlformats.org/presentationml/2006/main">
  <p:tag name="AS_UNIQUEID" val="3365"/>
</p:tagLst>
</file>

<file path=ppt/tags/tag956.xml><?xml version="1.0" encoding="utf-8"?>
<p:tagLst xmlns:p="http://schemas.openxmlformats.org/presentationml/2006/main">
  <p:tag name="AS_UNIQUEID" val="3366"/>
</p:tagLst>
</file>

<file path=ppt/tags/tag957.xml><?xml version="1.0" encoding="utf-8"?>
<p:tagLst xmlns:p="http://schemas.openxmlformats.org/presentationml/2006/main">
  <p:tag name="AS_UNIQUEID" val="3367"/>
</p:tagLst>
</file>

<file path=ppt/tags/tag958.xml><?xml version="1.0" encoding="utf-8"?>
<p:tagLst xmlns:p="http://schemas.openxmlformats.org/presentationml/2006/main">
  <p:tag name="AS_UNIQUEID" val="3368"/>
</p:tagLst>
</file>

<file path=ppt/tags/tag959.xml><?xml version="1.0" encoding="utf-8"?>
<p:tagLst xmlns:p="http://schemas.openxmlformats.org/presentationml/2006/main">
  <p:tag name="AS_UNIQUEID" val="1265"/>
  <p:tag name="KSO_WM_BEAUTIFY_FLAG" val=""/>
</p:tagLst>
</file>

<file path=ppt/tags/tag96.xml><?xml version="1.0" encoding="utf-8"?>
<p:tagLst xmlns:p="http://schemas.openxmlformats.org/presentationml/2006/main">
  <p:tag name="AS_UNIQUEID" val="2731"/>
</p:tagLst>
</file>

<file path=ppt/tags/tag960.xml><?xml version="1.0" encoding="utf-8"?>
<p:tagLst xmlns:p="http://schemas.openxmlformats.org/presentationml/2006/main">
  <p:tag name="AS_UNIQUEID" val="3369"/>
</p:tagLst>
</file>

<file path=ppt/tags/tag961.xml><?xml version="1.0" encoding="utf-8"?>
<p:tagLst xmlns:p="http://schemas.openxmlformats.org/presentationml/2006/main">
  <p:tag name="AS_UNIQUEID" val="3370"/>
</p:tagLst>
</file>

<file path=ppt/tags/tag962.xml><?xml version="1.0" encoding="utf-8"?>
<p:tagLst xmlns:p="http://schemas.openxmlformats.org/presentationml/2006/main">
  <p:tag name="AS_UNIQUEID" val="1265"/>
  <p:tag name="KSO_WM_BEAUTIFY_FLAG" val=""/>
</p:tagLst>
</file>

<file path=ppt/tags/tag963.xml><?xml version="1.0" encoding="utf-8"?>
<p:tagLst xmlns:p="http://schemas.openxmlformats.org/presentationml/2006/main">
  <p:tag name="AS_UNIQUEID" val="3371"/>
  <p:tag name="KSO_WM_BEAUTIFY_FLAG" val=""/>
</p:tagLst>
</file>

<file path=ppt/tags/tag964.xml><?xml version="1.0" encoding="utf-8"?>
<p:tagLst xmlns:p="http://schemas.openxmlformats.org/presentationml/2006/main">
  <p:tag name="AS_UNIQUEID" val="3372"/>
</p:tagLst>
</file>

<file path=ppt/tags/tag965.xml><?xml version="1.0" encoding="utf-8"?>
<p:tagLst xmlns:p="http://schemas.openxmlformats.org/presentationml/2006/main">
  <p:tag name="AS_UNIQUEID" val="1265"/>
  <p:tag name="KSO_WM_BEAUTIFY_FLAG" val=""/>
</p:tagLst>
</file>

<file path=ppt/tags/tag966.xml><?xml version="1.0" encoding="utf-8"?>
<p:tagLst xmlns:p="http://schemas.openxmlformats.org/presentationml/2006/main">
  <p:tag name="AS_UNIQUEID" val="3373"/>
  <p:tag name="KSO_WM_BEAUTIFY_FLAG" val=""/>
</p:tagLst>
</file>

<file path=ppt/tags/tag967.xml><?xml version="1.0" encoding="utf-8"?>
<p:tagLst xmlns:p="http://schemas.openxmlformats.org/presentationml/2006/main">
  <p:tag name="AS_UNIQUEID" val="1265"/>
  <p:tag name="KSO_WM_BEAUTIFY_FLAG" val=""/>
</p:tagLst>
</file>

<file path=ppt/tags/tag968.xml><?xml version="1.0" encoding="utf-8"?>
<p:tagLst xmlns:p="http://schemas.openxmlformats.org/presentationml/2006/main">
  <p:tag name="AS_UNIQUEID" val="1265"/>
  <p:tag name="KSO_WM_BEAUTIFY_FLAG" val=""/>
</p:tagLst>
</file>

<file path=ppt/tags/tag969.xml><?xml version="1.0" encoding="utf-8"?>
<p:tagLst xmlns:p="http://schemas.openxmlformats.org/presentationml/2006/main">
  <p:tag name="AS_UNIQUEID" val="1265"/>
  <p:tag name="KSO_WM_BEAUTIFY_FLAG" val=""/>
</p:tagLst>
</file>

<file path=ppt/tags/tag97.xml><?xml version="1.0" encoding="utf-8"?>
<p:tagLst xmlns:p="http://schemas.openxmlformats.org/presentationml/2006/main">
  <p:tag name="AS_UNIQUEID" val="2732"/>
</p:tagLst>
</file>

<file path=ppt/tags/tag970.xml><?xml version="1.0" encoding="utf-8"?>
<p:tagLst xmlns:p="http://schemas.openxmlformats.org/presentationml/2006/main">
  <p:tag name="AS_UNIQUEID" val="3374"/>
</p:tagLst>
</file>

<file path=ppt/tags/tag971.xml><?xml version="1.0" encoding="utf-8"?>
<p:tagLst xmlns:p="http://schemas.openxmlformats.org/presentationml/2006/main">
  <p:tag name="AS_UNIQUEID" val="3375"/>
</p:tagLst>
</file>

<file path=ppt/tags/tag972.xml><?xml version="1.0" encoding="utf-8"?>
<p:tagLst xmlns:p="http://schemas.openxmlformats.org/presentationml/2006/main">
  <p:tag name="AS_UNIQUEID" val="3376"/>
  <p:tag name="KSO_WM_BEAUTIFY_FLAG" val=""/>
</p:tagLst>
</file>

<file path=ppt/tags/tag973.xml><?xml version="1.0" encoding="utf-8"?>
<p:tagLst xmlns:p="http://schemas.openxmlformats.org/presentationml/2006/main">
  <p:tag name="AS_UNIQUEID" val="3377"/>
  <p:tag name="KSO_WM_BEAUTIFY_FLAG" val=""/>
</p:tagLst>
</file>

<file path=ppt/tags/tag974.xml><?xml version="1.0" encoding="utf-8"?>
<p:tagLst xmlns:p="http://schemas.openxmlformats.org/presentationml/2006/main">
  <p:tag name="AS_UNIQUEID" val="3378"/>
  <p:tag name="KSO_WM_BEAUTIFY_FLAG" val=""/>
</p:tagLst>
</file>

<file path=ppt/tags/tag975.xml><?xml version="1.0" encoding="utf-8"?>
<p:tagLst xmlns:p="http://schemas.openxmlformats.org/presentationml/2006/main">
  <p:tag name="AS_UNIQUEID" val="3379"/>
  <p:tag name="KSO_WM_BEAUTIFY_FLAG" val=""/>
</p:tagLst>
</file>

<file path=ppt/tags/tag976.xml><?xml version="1.0" encoding="utf-8"?>
<p:tagLst xmlns:p="http://schemas.openxmlformats.org/presentationml/2006/main">
  <p:tag name="AS_UNIQUEID" val="3380"/>
  <p:tag name="KSO_WM_BEAUTIFY_FLAG" val=""/>
</p:tagLst>
</file>

<file path=ppt/tags/tag977.xml><?xml version="1.0" encoding="utf-8"?>
<p:tagLst xmlns:p="http://schemas.openxmlformats.org/presentationml/2006/main">
  <p:tag name="AS_UNIQUEID" val="3381"/>
  <p:tag name="KSO_WM_BEAUTIFY_FLAG" val=""/>
</p:tagLst>
</file>

<file path=ppt/tags/tag978.xml><?xml version="1.0" encoding="utf-8"?>
<p:tagLst xmlns:p="http://schemas.openxmlformats.org/presentationml/2006/main">
  <p:tag name="AS_UNIQUEID" val="3382"/>
  <p:tag name="KSO_WM_BEAUTIFY_FLAG" val=""/>
</p:tagLst>
</file>

<file path=ppt/tags/tag979.xml><?xml version="1.0" encoding="utf-8"?>
<p:tagLst xmlns:p="http://schemas.openxmlformats.org/presentationml/2006/main">
  <p:tag name="AS_UNIQUEID" val="3383"/>
</p:tagLst>
</file>

<file path=ppt/tags/tag98.xml><?xml version="1.0" encoding="utf-8"?>
<p:tagLst xmlns:p="http://schemas.openxmlformats.org/presentationml/2006/main">
  <p:tag name="AS_UNIQUEID" val="2733"/>
</p:tagLst>
</file>

<file path=ppt/tags/tag980.xml><?xml version="1.0" encoding="utf-8"?>
<p:tagLst xmlns:p="http://schemas.openxmlformats.org/presentationml/2006/main">
  <p:tag name="AS_UNIQUEID" val="3384"/>
  <p:tag name="KSO_WM_BEAUTIFY_FLAG" val=""/>
</p:tagLst>
</file>

<file path=ppt/tags/tag981.xml><?xml version="1.0" encoding="utf-8"?>
<p:tagLst xmlns:p="http://schemas.openxmlformats.org/presentationml/2006/main">
  <p:tag name="AS_UNIQUEID" val="3385"/>
</p:tagLst>
</file>

<file path=ppt/tags/tag982.xml><?xml version="1.0" encoding="utf-8"?>
<p:tagLst xmlns:p="http://schemas.openxmlformats.org/presentationml/2006/main">
  <p:tag name="AS_UNIQUEID" val="1265"/>
  <p:tag name="KSO_WM_BEAUTIFY_FLAG" val=""/>
</p:tagLst>
</file>

<file path=ppt/tags/tag983.xml><?xml version="1.0" encoding="utf-8"?>
<p:tagLst xmlns:p="http://schemas.openxmlformats.org/presentationml/2006/main">
  <p:tag name="AS_UNIQUEID" val="1265"/>
  <p:tag name="KSO_WM_BEAUTIFY_FLAG" val=""/>
</p:tagLst>
</file>

<file path=ppt/tags/tag984.xml><?xml version="1.0" encoding="utf-8"?>
<p:tagLst xmlns:p="http://schemas.openxmlformats.org/presentationml/2006/main">
  <p:tag name="ISLIDE.TEMPLATE" val="https://www.islide.cc;"/>
</p:tagLst>
</file>

<file path=ppt/tags/tag985.xml><?xml version="1.0" encoding="utf-8"?>
<p:tagLst xmlns:p="http://schemas.openxmlformats.org/presentationml/2006/main">
  <p:tag name="AS_UNIQUEID" val="3387"/>
</p:tagLst>
</file>

<file path=ppt/tags/tag986.xml><?xml version="1.0" encoding="utf-8"?>
<p:tagLst xmlns:p="http://schemas.openxmlformats.org/presentationml/2006/main">
  <p:tag name="AS_UNIQUEID" val="3388"/>
  <p:tag name="KSO_WM_BEAUTIFY_FLAG" val=""/>
</p:tagLst>
</file>

<file path=ppt/tags/tag987.xml><?xml version="1.0" encoding="utf-8"?>
<p:tagLst xmlns:p="http://schemas.openxmlformats.org/presentationml/2006/main">
  <p:tag name="AS_UNIQUEID" val="3389"/>
  <p:tag name="KSO_WM_BEAUTIFY_FLAG" val=""/>
</p:tagLst>
</file>

<file path=ppt/tags/tag988.xml><?xml version="1.0" encoding="utf-8"?>
<p:tagLst xmlns:p="http://schemas.openxmlformats.org/presentationml/2006/main">
  <p:tag name="AS_UNIQUEID" val="3390"/>
</p:tagLst>
</file>

<file path=ppt/tags/tag989.xml><?xml version="1.0" encoding="utf-8"?>
<p:tagLst xmlns:p="http://schemas.openxmlformats.org/presentationml/2006/main">
  <p:tag name="AS_UNIQUEID" val="3391"/>
  <p:tag name="KSO_WM_BEAUTIFY_FLAG" val=""/>
</p:tagLst>
</file>

<file path=ppt/tags/tag99.xml><?xml version="1.0" encoding="utf-8"?>
<p:tagLst xmlns:p="http://schemas.openxmlformats.org/presentationml/2006/main">
  <p:tag name="AS_UNIQUEID" val="2734"/>
</p:tagLst>
</file>

<file path=ppt/tags/tag990.xml><?xml version="1.0" encoding="utf-8"?>
<p:tagLst xmlns:p="http://schemas.openxmlformats.org/presentationml/2006/main">
  <p:tag name="AS_UNIQUEID" val="3392"/>
  <p:tag name="KSO_WM_BEAUTIFY_FLAG" val=""/>
</p:tagLst>
</file>

<file path=ppt/tags/tag991.xml><?xml version="1.0" encoding="utf-8"?>
<p:tagLst xmlns:p="http://schemas.openxmlformats.org/presentationml/2006/main">
  <p:tag name="AS_UNIQUEID" val="3393"/>
  <p:tag name="KSO_WM_BEAUTIFY_FLAG" val=""/>
</p:tagLst>
</file>

<file path=ppt/tags/tag992.xml><?xml version="1.0" encoding="utf-8"?>
<p:tagLst xmlns:p="http://schemas.openxmlformats.org/presentationml/2006/main">
  <p:tag name="AS_UNIQUEID" val="3394"/>
  <p:tag name="KSO_WM_BEAUTIFY_FLAG" val=""/>
</p:tagLst>
</file>

<file path=ppt/tags/tag993.xml><?xml version="1.0" encoding="utf-8"?>
<p:tagLst xmlns:p="http://schemas.openxmlformats.org/presentationml/2006/main">
  <p:tag name="AS_UNIQUEID" val="3395"/>
</p:tagLst>
</file>

<file path=ppt/tags/tag994.xml><?xml version="1.0" encoding="utf-8"?>
<p:tagLst xmlns:p="http://schemas.openxmlformats.org/presentationml/2006/main">
  <p:tag name="AS_UNIQUEID" val="3396"/>
  <p:tag name="KSO_WM_BEAUTIFY_FLAG" val=""/>
</p:tagLst>
</file>

<file path=ppt/tags/tag995.xml><?xml version="1.0" encoding="utf-8"?>
<p:tagLst xmlns:p="http://schemas.openxmlformats.org/presentationml/2006/main">
  <p:tag name="AS_UNIQUEID" val="3397"/>
</p:tagLst>
</file>

<file path=ppt/tags/tag996.xml><?xml version="1.0" encoding="utf-8"?>
<p:tagLst xmlns:p="http://schemas.openxmlformats.org/presentationml/2006/main">
  <p:tag name="AS_UNIQUEID" val="3398"/>
  <p:tag name="KSO_WM_BEAUTIFY_FLAG" val=""/>
</p:tagLst>
</file>

<file path=ppt/tags/tag997.xml><?xml version="1.0" encoding="utf-8"?>
<p:tagLst xmlns:p="http://schemas.openxmlformats.org/presentationml/2006/main">
  <p:tag name="AS_UNIQUEID" val="3399"/>
  <p:tag name="KSO_WM_BEAUTIFY_FLAG" val=""/>
</p:tagLst>
</file>

<file path=ppt/tags/tag998.xml><?xml version="1.0" encoding="utf-8"?>
<p:tagLst xmlns:p="http://schemas.openxmlformats.org/presentationml/2006/main">
  <p:tag name="AS_UNIQUEID" val="3400"/>
</p:tagLst>
</file>

<file path=ppt/tags/tag999.xml><?xml version="1.0" encoding="utf-8"?>
<p:tagLst xmlns:p="http://schemas.openxmlformats.org/presentationml/2006/main">
  <p:tag name="AS_UNIQUEID" val="3401"/>
  <p:tag name="KSO_WM_BEAUTIFY_FLAG" val=""/>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4F32DD"/>
      </a:accent1>
      <a:accent2>
        <a:srgbClr val="A1D959"/>
      </a:accent2>
      <a:accent3>
        <a:srgbClr val="5476FF"/>
      </a:accent3>
      <a:accent4>
        <a:srgbClr val="FF8888"/>
      </a:accent4>
      <a:accent5>
        <a:srgbClr val="FFE6DA"/>
      </a:accent5>
      <a:accent6>
        <a:srgbClr val="F8C6AD"/>
      </a:accent6>
      <a:hlink>
        <a:srgbClr val="4276AA"/>
      </a:hlink>
      <a:folHlink>
        <a:srgbClr val="BFBFBF"/>
      </a:folHlink>
    </a:clrScheme>
    <a:fontScheme name="Temp">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主题5">
  <a:themeElements>
    <a:clrScheme name="房利美">
      <a:dk1>
        <a:srgbClr val="000000"/>
      </a:dk1>
      <a:lt1>
        <a:srgbClr val="FFFFFF"/>
      </a:lt1>
      <a:dk2>
        <a:srgbClr val="768394"/>
      </a:dk2>
      <a:lt2>
        <a:srgbClr val="F0F0F0"/>
      </a:lt2>
      <a:accent1>
        <a:srgbClr val="4F32DD"/>
      </a:accent1>
      <a:accent2>
        <a:srgbClr val="A1D959"/>
      </a:accent2>
      <a:accent3>
        <a:srgbClr val="5476FF"/>
      </a:accent3>
      <a:accent4>
        <a:srgbClr val="FF8888"/>
      </a:accent4>
      <a:accent5>
        <a:srgbClr val="FFE6DA"/>
      </a:accent5>
      <a:accent6>
        <a:srgbClr val="F8C6AD"/>
      </a:accent6>
      <a:hlink>
        <a:srgbClr val="4276AA"/>
      </a:hlink>
      <a:folHlink>
        <a:srgbClr val="BFBFBF"/>
      </a:folHlink>
    </a:clrScheme>
    <a:fontScheme name="Temp">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4074</Words>
  <Application>WPS 演示</Application>
  <PresentationFormat/>
  <Paragraphs>723</Paragraphs>
  <Slides>31</Slides>
  <Notes>10</Notes>
  <HiddenSlides>0</HiddenSlides>
  <MMClips>0</MMClips>
  <ScaleCrop>false</ScaleCrop>
  <HeadingPairs>
    <vt:vector size="8" baseType="variant">
      <vt:variant>
        <vt:lpstr>已用的字体</vt:lpstr>
      </vt:variant>
      <vt:variant>
        <vt:i4>26</vt:i4>
      </vt:variant>
      <vt:variant>
        <vt:lpstr>主题</vt:lpstr>
      </vt:variant>
      <vt:variant>
        <vt:i4>2</vt:i4>
      </vt:variant>
      <vt:variant>
        <vt:lpstr>嵌入 OLE 服务器</vt:lpstr>
      </vt:variant>
      <vt:variant>
        <vt:i4>66</vt:i4>
      </vt:variant>
      <vt:variant>
        <vt:lpstr>幻灯片标题</vt:lpstr>
      </vt:variant>
      <vt:variant>
        <vt:i4>31</vt:i4>
      </vt:variant>
    </vt:vector>
  </HeadingPairs>
  <TitlesOfParts>
    <vt:vector size="125" baseType="lpstr">
      <vt:lpstr>Arial</vt:lpstr>
      <vt:lpstr>宋体</vt:lpstr>
      <vt:lpstr>Wingdings</vt:lpstr>
      <vt:lpstr>等线</vt:lpstr>
      <vt:lpstr>微软雅黑</vt:lpstr>
      <vt:lpstr>Garamond</vt:lpstr>
      <vt:lpstr>PMingLiU-ExtB</vt:lpstr>
      <vt:lpstr>Times New Roman</vt:lpstr>
      <vt:lpstr>Arial</vt:lpstr>
      <vt:lpstr>Calibri</vt:lpstr>
      <vt:lpstr>Calibri</vt:lpstr>
      <vt:lpstr>Wingdings</vt:lpstr>
      <vt:lpstr>Helvetica</vt:lpstr>
      <vt:lpstr>Arial Unicode MS</vt:lpstr>
      <vt:lpstr>Times New Roman</vt:lpstr>
      <vt:lpstr>楷体_GB2312</vt:lpstr>
      <vt:lpstr>新宋体</vt:lpstr>
      <vt:lpstr>华文新魏</vt:lpstr>
      <vt:lpstr>Tahoma</vt:lpstr>
      <vt:lpstr>方正楷体_GB2312</vt:lpstr>
      <vt:lpstr>黑体</vt:lpstr>
      <vt:lpstr>Times New Roman Bold Italic</vt:lpstr>
      <vt:lpstr>楷体</vt:lpstr>
      <vt:lpstr>思源黑体 CN Light</vt:lpstr>
      <vt:lpstr>Times New Roman Regular</vt:lpstr>
      <vt:lpstr>Times New Roman Italic</vt:lpstr>
      <vt:lpstr>主题5</vt:lpstr>
      <vt:lpstr>1_主题5</vt:lpstr>
      <vt:lpstr>Equation.3</vt:lpstr>
      <vt:lpstr>Equation.KSEE3</vt:lpstr>
      <vt:lpstr>Equation.KSEE3</vt:lpstr>
      <vt:lpstr>Equation.KSEE3</vt:lpstr>
      <vt:lpstr>Equation.KSEE3</vt:lpstr>
      <vt:lpstr>Equation.KSEE3</vt:lpstr>
      <vt:lpstr>Equation.DSMT4</vt:lpstr>
      <vt:lpstr>Equation.3</vt:lpstr>
      <vt:lpstr>Equation.3</vt:lpstr>
      <vt:lpstr>Equation.DSMT4</vt:lpstr>
      <vt:lpstr>Equation.3</vt:lpstr>
      <vt:lpstr>Equation.3</vt:lpstr>
      <vt:lpstr>Equation.DSMT4</vt:lpstr>
      <vt:lpstr>Equation.DSMT4</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Equation.KSEE3</vt:lpstr>
      <vt:lpstr>Equation.KSEE3</vt:lpstr>
      <vt:lpstr>Equation.KSEE3</vt:lpstr>
      <vt:lpstr>Equation.KSEE3</vt:lpstr>
      <vt:lpstr>Equation.KSEE3</vt:lpstr>
      <vt:lpstr>Equation.KSEE3</vt:lpstr>
      <vt:lpstr>Equation.DSMT4</vt:lpstr>
      <vt:lpstr>Equation.DSMT4</vt:lpstr>
      <vt:lpstr>Equation.3</vt:lpstr>
      <vt:lpstr>Equation.DSMT4</vt:lpstr>
      <vt:lpstr>Equation.DSMT4</vt:lpstr>
      <vt:lpstr>Equation.DSMT4</vt:lpstr>
      <vt:lpstr>Equation.DSMT4</vt:lpstr>
      <vt:lpstr>Equation.3</vt:lpstr>
      <vt:lpstr>Equation.3</vt:lpstr>
      <vt:lpstr>Equation.KSEE3</vt:lpstr>
      <vt:lpstr>Equation.3</vt:lpstr>
      <vt:lpstr>Equation.3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学科网</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rbm.xkw.com</dc:creator>
  <cp:lastModifiedBy>Cindy</cp:lastModifiedBy>
  <cp:revision>5</cp:revision>
  <cp:lastPrinted>2025-02-16T19:14:00Z</cp:lastPrinted>
  <dcterms:created xsi:type="dcterms:W3CDTF">2025-02-16T19:14:00Z</dcterms:created>
  <dcterms:modified xsi:type="dcterms:W3CDTF">2025-04-07T08:33:54Z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y fmtid="{D5CDD505-2E9C-101B-9397-08002B2CF9AE}" pid="6" name="ICV">
    <vt:lpwstr>D69E1839A5C54656B7B3A0B033575ADB_13</vt:lpwstr>
  </property>
  <property fmtid="{D5CDD505-2E9C-101B-9397-08002B2CF9AE}" pid="7" name="KSOProductBuildVer">
    <vt:lpwstr>2052-12.1.0.20305</vt:lpwstr>
  </property>
</Properties>
</file>